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4"/>
    <p:sldMasterId id="2147483693" r:id="rId5"/>
  </p:sldMasterIdLst>
  <p:notesMasterIdLst>
    <p:notesMasterId r:id="rId36"/>
  </p:notesMasterIdLst>
  <p:sldIdLst>
    <p:sldId id="3952" r:id="rId6"/>
    <p:sldId id="3913" r:id="rId7"/>
    <p:sldId id="256" r:id="rId8"/>
    <p:sldId id="3915" r:id="rId9"/>
    <p:sldId id="3949" r:id="rId10"/>
    <p:sldId id="3917" r:id="rId11"/>
    <p:sldId id="3918" r:id="rId12"/>
    <p:sldId id="3921" r:id="rId13"/>
    <p:sldId id="3924" r:id="rId14"/>
    <p:sldId id="3920" r:id="rId15"/>
    <p:sldId id="3926" r:id="rId16"/>
    <p:sldId id="3925" r:id="rId17"/>
    <p:sldId id="3929" r:id="rId18"/>
    <p:sldId id="3944" r:id="rId19"/>
    <p:sldId id="3945" r:id="rId20"/>
    <p:sldId id="3930" r:id="rId21"/>
    <p:sldId id="3946" r:id="rId22"/>
    <p:sldId id="3931" r:id="rId23"/>
    <p:sldId id="3932" r:id="rId24"/>
    <p:sldId id="361" r:id="rId25"/>
    <p:sldId id="362" r:id="rId26"/>
    <p:sldId id="399" r:id="rId27"/>
    <p:sldId id="400" r:id="rId28"/>
    <p:sldId id="414" r:id="rId29"/>
    <p:sldId id="415" r:id="rId30"/>
    <p:sldId id="363" r:id="rId31"/>
    <p:sldId id="401" r:id="rId32"/>
    <p:sldId id="413" r:id="rId33"/>
    <p:sldId id="3948" r:id="rId34"/>
    <p:sldId id="3942"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9356" autoAdjust="0"/>
  </p:normalViewPr>
  <p:slideViewPr>
    <p:cSldViewPr snapToGrid="0">
      <p:cViewPr varScale="1">
        <p:scale>
          <a:sx n="66" d="100"/>
          <a:sy n="66" d="100"/>
        </p:scale>
        <p:origin x="90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aa-E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747E72-C608-4A59-BB78-554FC9FA1A75}" type="datetimeFigureOut">
              <a:rPr lang="aa-ET" smtClean="0"/>
              <a:t>13/12/2025</a:t>
            </a:fld>
            <a:endParaRPr lang="aa-E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a-E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aa-E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5628DA-1933-4D2E-BC7C-4FBE765F7F0C}" type="slidenum">
              <a:rPr lang="aa-ET" smtClean="0"/>
              <a:t>‹#›</a:t>
            </a:fld>
            <a:endParaRPr lang="aa-ET"/>
          </a:p>
        </p:txBody>
      </p:sp>
    </p:spTree>
    <p:extLst>
      <p:ext uri="{BB962C8B-B14F-4D97-AF65-F5344CB8AC3E}">
        <p14:creationId xmlns:p14="http://schemas.microsoft.com/office/powerpoint/2010/main" val="25814628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D24082E-14FE-45BF-7CBD-3BF4A8E6F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131E14F6-8A30-6200-C613-E74B2AE348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7DE433B-44E1-2904-B86C-638EF5474E47}"/>
              </a:ext>
            </a:extLst>
          </p:cNvPr>
          <p:cNvSpPr>
            <a:spLocks noGrp="1"/>
          </p:cNvSpPr>
          <p:nvPr>
            <p:ph type="body" idx="1"/>
          </p:nvPr>
        </p:nvSpPr>
        <p:spPr/>
        <p:txBody>
          <a:bodyPr/>
          <a:lstStyle/>
          <a:p>
            <a:pPr marL="457200" indent="-228600" algn="just">
              <a:lnSpc>
                <a:spcPct val="124000"/>
              </a:lnSpc>
              <a:spcBef>
                <a:spcPts val="0"/>
              </a:spcBef>
              <a:buAutoNum type="arabicPeriod"/>
            </a:pP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WRITTEN ASSESSMENTS</a:t>
            </a:r>
          </a:p>
          <a:p>
            <a:pPr marL="228600" indent="0" algn="just">
              <a:lnSpc>
                <a:spcPct val="124000"/>
              </a:lnSpc>
              <a:spcBef>
                <a:spcPts val="0"/>
              </a:spcBef>
              <a:buNone/>
            </a:pPr>
            <a:r>
              <a:rPr lang="en" sz="1200" dirty="0">
                <a:effectLst/>
                <a:latin typeface="Times New Roman" panose="02020603050405020304" pitchFamily="18" charset="0"/>
                <a:ea typeface="Times New Roman" panose="02020603050405020304" pitchFamily="18" charset="0"/>
              </a:rPr>
              <a:t>It </a:t>
            </a:r>
            <a:r>
              <a:rPr lang="en" sz="1200" dirty="0">
                <a:solidFill>
                  <a:schemeClr val="tx1"/>
                </a:solidFill>
                <a:effectLst/>
                <a:latin typeface="Times New Roman" panose="02020603050405020304" pitchFamily="18" charset="0"/>
                <a:ea typeface="Times New Roman" panose="02020603050405020304" pitchFamily="18" charset="0"/>
              </a:rPr>
              <a:t>involves</a:t>
            </a:r>
            <a:r>
              <a:rPr lang="en" sz="1200" dirty="0">
                <a:solidFill>
                  <a:srgbClr val="FB4A18"/>
                </a:solidFill>
                <a:latin typeface="Times New Roman" panose="02020603050405020304" pitchFamily="18" charset="0"/>
                <a:ea typeface="Times New Roman" panose="02020603050405020304" pitchFamily="18" charset="0"/>
              </a:rPr>
              <a:t> </a:t>
            </a:r>
            <a:r>
              <a:rPr lang="en" sz="1200" dirty="0">
                <a:solidFill>
                  <a:schemeClr val="tx1"/>
                </a:solidFill>
                <a:latin typeface="Times New Roman" panose="02020603050405020304" pitchFamily="18" charset="0"/>
                <a:ea typeface="Times New Roman" panose="02020603050405020304" pitchFamily="18" charset="0"/>
              </a:rPr>
              <a:t>writing</a:t>
            </a:r>
            <a:r>
              <a:rPr lang="en" sz="1200" dirty="0">
                <a:solidFill>
                  <a:srgbClr val="FB4A18"/>
                </a:solidFill>
                <a:latin typeface="Times New Roman" panose="02020603050405020304" pitchFamily="18" charset="0"/>
                <a:ea typeface="Times New Roman" panose="02020603050405020304" pitchFamily="18" charset="0"/>
              </a:rPr>
              <a:t> </a:t>
            </a:r>
            <a:r>
              <a:rPr lang="en" sz="1200" dirty="0">
                <a:effectLst/>
                <a:latin typeface="Times New Roman" panose="02020603050405020304" pitchFamily="18" charset="0"/>
                <a:ea typeface="Times New Roman" panose="02020603050405020304" pitchFamily="18" charset="0"/>
              </a:rPr>
              <a:t>the responses rather than doing them practically or orally. </a:t>
            </a:r>
          </a:p>
          <a:p>
            <a:pPr marL="228600" indent="0" algn="just">
              <a:lnSpc>
                <a:spcPct val="124000"/>
              </a:lnSpc>
              <a:spcBef>
                <a:spcPts val="0"/>
              </a:spcBef>
              <a:buNone/>
            </a:pPr>
            <a:endParaRPr lang="en" sz="1200" dirty="0">
              <a:effectLst/>
              <a:latin typeface="Times New Roman" panose="02020603050405020304" pitchFamily="18" charset="0"/>
              <a:ea typeface="Times New Roman" panose="02020603050405020304" pitchFamily="18" charset="0"/>
            </a:endParaRPr>
          </a:p>
          <a:p>
            <a:pPr marL="457200" indent="-228600" algn="just">
              <a:lnSpc>
                <a:spcPct val="124000"/>
              </a:lnSpc>
              <a:spcBef>
                <a:spcPts val="0"/>
              </a:spcBef>
            </a:pPr>
            <a:r>
              <a:rPr lang="en" sz="1200" dirty="0">
                <a:effectLst/>
                <a:latin typeface="Times New Roman" panose="02020603050405020304" pitchFamily="18" charset="0"/>
                <a:ea typeface="Times New Roman" panose="02020603050405020304" pitchFamily="18" charset="0"/>
              </a:rPr>
              <a:t>It is designed to elicit evidence from the learner on their acquisition of learning outcomes. </a:t>
            </a:r>
          </a:p>
          <a:p>
            <a:pPr marL="457200" indent="-228600" algn="just">
              <a:lnSpc>
                <a:spcPct val="124000"/>
              </a:lnSpc>
              <a:spcBef>
                <a:spcPts val="0"/>
              </a:spcBef>
            </a:pPr>
            <a:endParaRPr lang="aa-ET" sz="1200" dirty="0">
              <a:effectLst/>
              <a:latin typeface="Arial" panose="020B0604020202020204" pitchFamily="34" charset="0"/>
              <a:ea typeface="Arial" panose="020B0604020202020204" pitchFamily="34" charset="0"/>
            </a:endParaRPr>
          </a:p>
          <a:p>
            <a:r>
              <a:rPr lang="en" sz="1200" dirty="0">
                <a:effectLst/>
                <a:latin typeface="Times New Roman" panose="02020603050405020304" pitchFamily="18" charset="0"/>
                <a:ea typeface="Times New Roman" panose="02020603050405020304" pitchFamily="18" charset="0"/>
              </a:rPr>
              <a:t>They may take the form of :-multiple choice, true or false, matching items, completion,  short-structured, essay questions. </a:t>
            </a:r>
          </a:p>
          <a:p>
            <a:endParaRPr lang="en" sz="1200" dirty="0">
              <a:effectLst/>
              <a:latin typeface="Times New Roman" panose="02020603050405020304" pitchFamily="18" charset="0"/>
              <a:ea typeface="Times New Roman" panose="02020603050405020304" pitchFamily="18" charset="0"/>
            </a:endParaRPr>
          </a:p>
          <a:p>
            <a:endParaRPr lang="aa-ET" dirty="0"/>
          </a:p>
        </p:txBody>
      </p:sp>
      <p:sp>
        <p:nvSpPr>
          <p:cNvPr id="4" name="Slide Number Placeholder 3">
            <a:extLst>
              <a:ext uri="{FF2B5EF4-FFF2-40B4-BE49-F238E27FC236}">
                <a16:creationId xmlns:a16="http://schemas.microsoft.com/office/drawing/2014/main" xmlns="" id="{3927ED15-6407-CD5B-7A8D-752B0280585F}"/>
              </a:ext>
            </a:extLst>
          </p:cNvPr>
          <p:cNvSpPr>
            <a:spLocks noGrp="1"/>
          </p:cNvSpPr>
          <p:nvPr>
            <p:ph type="sldNum" sz="quarter" idx="5"/>
          </p:nvPr>
        </p:nvSpPr>
        <p:spPr/>
        <p:txBody>
          <a:bodyPr/>
          <a:lstStyle/>
          <a:p>
            <a:fld id="{875628DA-1933-4D2E-BC7C-4FBE765F7F0C}" type="slidenum">
              <a:rPr lang="aa-ET" smtClean="0"/>
              <a:t>5</a:t>
            </a:fld>
            <a:endParaRPr lang="aa-ET"/>
          </a:p>
        </p:txBody>
      </p:sp>
    </p:spTree>
    <p:extLst>
      <p:ext uri="{BB962C8B-B14F-4D97-AF65-F5344CB8AC3E}">
        <p14:creationId xmlns:p14="http://schemas.microsoft.com/office/powerpoint/2010/main" val="3252406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a-ET" dirty="0"/>
          </a:p>
        </p:txBody>
      </p:sp>
      <p:sp>
        <p:nvSpPr>
          <p:cNvPr id="4" name="Slide Number Placeholder 3"/>
          <p:cNvSpPr>
            <a:spLocks noGrp="1"/>
          </p:cNvSpPr>
          <p:nvPr>
            <p:ph type="sldNum" sz="quarter" idx="5"/>
          </p:nvPr>
        </p:nvSpPr>
        <p:spPr/>
        <p:txBody>
          <a:bodyPr/>
          <a:lstStyle/>
          <a:p>
            <a:fld id="{875628DA-1933-4D2E-BC7C-4FBE765F7F0C}" type="slidenum">
              <a:rPr lang="aa-ET" smtClean="0"/>
              <a:t>8</a:t>
            </a:fld>
            <a:endParaRPr lang="aa-ET"/>
          </a:p>
        </p:txBody>
      </p:sp>
    </p:spTree>
    <p:extLst>
      <p:ext uri="{BB962C8B-B14F-4D97-AF65-F5344CB8AC3E}">
        <p14:creationId xmlns:p14="http://schemas.microsoft.com/office/powerpoint/2010/main" val="30404204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a:solidFill>
              <a:srgbClr val="000000">
                <a:alpha val="100000"/>
              </a:srgbClr>
            </a:solidFill>
            <a:miter lim="800000"/>
          </a:ln>
        </p:spPr>
      </p:sp>
      <p:sp>
        <p:nvSpPr>
          <p:cNvPr id="68611" name="Notes Placeholder 2"/>
          <p:cNvSpPr>
            <a:spLocks noGrp="1"/>
          </p:cNvSpPr>
          <p:nvPr>
            <p:ph type="body" idx="1"/>
          </p:nvPr>
        </p:nvSpPr>
        <p:spPr>
          <a:noFill/>
          <a:ln>
            <a:noFill/>
          </a:ln>
        </p:spPr>
        <p:txBody>
          <a:bodyPr wrap="square" lIns="91440" tIns="45720" rIns="91440" bIns="45720" anchor="t" anchorCtr="0"/>
          <a:lstStyle/>
          <a:p>
            <a:pPr lvl="0" eaLnBrk="1" hangingPunct="1"/>
            <a:r>
              <a:rPr lang="en-US" altLang="en-US" dirty="0"/>
              <a:t>Criteria is key- leads the teacher to objectivity-exactly what the learner can do</a:t>
            </a:r>
          </a:p>
        </p:txBody>
      </p:sp>
      <p:sp>
        <p:nvSpPr>
          <p:cNvPr id="68612" name="Slide Number Placeholder 3"/>
          <p:cNvSpPr txBox="1">
            <a:spLocks noGrp="1"/>
          </p:cNvSpPr>
          <p:nvPr>
            <p:ph type="sldNum" sz="quarter"/>
          </p:nvPr>
        </p:nvSpPr>
        <p:spPr>
          <a:xfrm>
            <a:off x="5848350" y="5507038"/>
            <a:ext cx="4473575" cy="290512"/>
          </a:xfrm>
          <a:prstGeom prst="rect">
            <a:avLst/>
          </a:prstGeom>
          <a:noFill/>
          <a:ln w="9525">
            <a:noFill/>
          </a:ln>
        </p:spPr>
        <p:txBody>
          <a:bodyPr anchor="b" anchorCtr="0"/>
          <a:lstStyle/>
          <a:p>
            <a:pPr lvl="0" algn="r" eaLnBrk="1" hangingPunct="1"/>
            <a:fld id="{9A0DB2DC-4C9A-4742-B13C-FB6460FD3503}" type="slidenum">
              <a:rPr lang="en-US" altLang="en-US" sz="1200" dirty="0"/>
              <a:t>20</a:t>
            </a:fld>
            <a:endParaRPr lang="en-US" altLang="en-US" sz="1200" dirty="0"/>
          </a:p>
        </p:txBody>
      </p:sp>
    </p:spTree>
    <p:extLst>
      <p:ext uri="{BB962C8B-B14F-4D97-AF65-F5344CB8AC3E}">
        <p14:creationId xmlns:p14="http://schemas.microsoft.com/office/powerpoint/2010/main" val="3246687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a:solidFill>
              <a:srgbClr val="000000">
                <a:alpha val="100000"/>
              </a:srgbClr>
            </a:solidFill>
            <a:miter lim="800000"/>
          </a:ln>
        </p:spPr>
      </p:sp>
      <p:sp>
        <p:nvSpPr>
          <p:cNvPr id="72707" name="Notes Placeholder 2"/>
          <p:cNvSpPr>
            <a:spLocks noGrp="1"/>
          </p:cNvSpPr>
          <p:nvPr>
            <p:ph type="body" idx="1"/>
          </p:nvPr>
        </p:nvSpPr>
        <p:spPr>
          <a:noFill/>
          <a:ln>
            <a:noFill/>
          </a:ln>
        </p:spPr>
        <p:txBody>
          <a:bodyPr wrap="square" lIns="91440" tIns="45720" rIns="91440" bIns="45720" anchor="t" anchorCtr="0"/>
          <a:lstStyle/>
          <a:p>
            <a:pPr lvl="0" eaLnBrk="1" hangingPunct="1"/>
            <a:r>
              <a:rPr lang="en-US" altLang="en-US" dirty="0"/>
              <a:t>Depends on what the teacher wishes to assess</a:t>
            </a:r>
          </a:p>
        </p:txBody>
      </p:sp>
      <p:sp>
        <p:nvSpPr>
          <p:cNvPr id="72708" name="Slide Number Placeholder 3"/>
          <p:cNvSpPr txBox="1">
            <a:spLocks noGrp="1"/>
          </p:cNvSpPr>
          <p:nvPr>
            <p:ph type="sldNum" sz="quarter"/>
          </p:nvPr>
        </p:nvSpPr>
        <p:spPr>
          <a:xfrm>
            <a:off x="5848350" y="5507038"/>
            <a:ext cx="4473575" cy="290512"/>
          </a:xfrm>
          <a:prstGeom prst="rect">
            <a:avLst/>
          </a:prstGeom>
          <a:noFill/>
          <a:ln w="9525">
            <a:noFill/>
          </a:ln>
        </p:spPr>
        <p:txBody>
          <a:bodyPr anchor="b" anchorCtr="0"/>
          <a:lstStyle/>
          <a:p>
            <a:pPr lvl="0" algn="r" eaLnBrk="1" hangingPunct="1"/>
            <a:fld id="{9A0DB2DC-4C9A-4742-B13C-FB6460FD3503}" type="slidenum">
              <a:rPr lang="en-US" altLang="en-US" sz="1200" dirty="0"/>
              <a:t>21</a:t>
            </a:fld>
            <a:endParaRPr lang="en-US" altLang="en-US" sz="1200" dirty="0"/>
          </a:p>
        </p:txBody>
      </p:sp>
    </p:spTree>
    <p:extLst>
      <p:ext uri="{BB962C8B-B14F-4D97-AF65-F5344CB8AC3E}">
        <p14:creationId xmlns:p14="http://schemas.microsoft.com/office/powerpoint/2010/main" val="151797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272CE5-B9F9-6DFA-0C89-B0392551D9EA}"/>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endParaRPr lang="aa-ET" dirty="0"/>
          </a:p>
        </p:txBody>
      </p:sp>
      <p:sp>
        <p:nvSpPr>
          <p:cNvPr id="3" name="Subtitle 2">
            <a:extLst>
              <a:ext uri="{FF2B5EF4-FFF2-40B4-BE49-F238E27FC236}">
                <a16:creationId xmlns:a16="http://schemas.microsoft.com/office/drawing/2014/main" xmlns="" id="{88DC102E-2454-0933-9381-381D9BE9E52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aa-ET" dirty="0"/>
          </a:p>
        </p:txBody>
      </p:sp>
      <p:sp>
        <p:nvSpPr>
          <p:cNvPr id="5" name="Footer Placeholder 4">
            <a:extLst>
              <a:ext uri="{FF2B5EF4-FFF2-40B4-BE49-F238E27FC236}">
                <a16:creationId xmlns:a16="http://schemas.microsoft.com/office/drawing/2014/main" xmlns="" id="{40308CEC-ADDD-CA93-C8EE-5C2632E5393E}"/>
              </a:ext>
            </a:extLst>
          </p:cNvPr>
          <p:cNvSpPr>
            <a:spLocks noGrp="1"/>
          </p:cNvSpPr>
          <p:nvPr>
            <p:ph type="ftr" sz="quarter" idx="11"/>
          </p:nvPr>
        </p:nvSpPr>
        <p:spPr/>
        <p:txBody>
          <a:bodyPr/>
          <a:lstStyle/>
          <a:p>
            <a:endParaRPr lang="aa-ET" dirty="0"/>
          </a:p>
        </p:txBody>
      </p:sp>
      <p:sp>
        <p:nvSpPr>
          <p:cNvPr id="6" name="Slide Number Placeholder 5">
            <a:extLst>
              <a:ext uri="{FF2B5EF4-FFF2-40B4-BE49-F238E27FC236}">
                <a16:creationId xmlns:a16="http://schemas.microsoft.com/office/drawing/2014/main" xmlns="" id="{6740221D-9291-8E3F-0045-7E7A20E41A6A}"/>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4204958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B9218D6-29D5-10E9-404D-2B485447A9BC}"/>
              </a:ext>
            </a:extLst>
          </p:cNvPr>
          <p:cNvSpPr>
            <a:spLocks noGrp="1"/>
          </p:cNvSpPr>
          <p:nvPr>
            <p:ph type="title"/>
          </p:nvPr>
        </p:nvSpPr>
        <p:spPr/>
        <p:txBody>
          <a:bodyPr/>
          <a:lstStyle/>
          <a:p>
            <a:r>
              <a:rPr lang="en-US"/>
              <a:t>Click to edit Master title style</a:t>
            </a:r>
            <a:endParaRPr lang="aa-ET"/>
          </a:p>
        </p:txBody>
      </p:sp>
      <p:sp>
        <p:nvSpPr>
          <p:cNvPr id="3" name="Content Placeholder 2">
            <a:extLst>
              <a:ext uri="{FF2B5EF4-FFF2-40B4-BE49-F238E27FC236}">
                <a16:creationId xmlns:a16="http://schemas.microsoft.com/office/drawing/2014/main" xmlns="" id="{64A1D588-DB59-2E96-334B-632F3B28702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5" name="Footer Placeholder 4">
            <a:extLst>
              <a:ext uri="{FF2B5EF4-FFF2-40B4-BE49-F238E27FC236}">
                <a16:creationId xmlns:a16="http://schemas.microsoft.com/office/drawing/2014/main" xmlns="" id="{D8A548B3-D660-6245-18C9-9C8F192059FE}"/>
              </a:ext>
            </a:extLst>
          </p:cNvPr>
          <p:cNvSpPr>
            <a:spLocks noGrp="1"/>
          </p:cNvSpPr>
          <p:nvPr>
            <p:ph type="ftr" sz="quarter" idx="11"/>
          </p:nvPr>
        </p:nvSpPr>
        <p:spPr/>
        <p:txBody>
          <a:bodyPr/>
          <a:lstStyle/>
          <a:p>
            <a:endParaRPr lang="aa-ET"/>
          </a:p>
        </p:txBody>
      </p:sp>
      <p:sp>
        <p:nvSpPr>
          <p:cNvPr id="6" name="Slide Number Placeholder 5">
            <a:extLst>
              <a:ext uri="{FF2B5EF4-FFF2-40B4-BE49-F238E27FC236}">
                <a16:creationId xmlns:a16="http://schemas.microsoft.com/office/drawing/2014/main" xmlns="" id="{1D70747A-2E58-211A-5555-AFA51BD0198B}"/>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2248041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C05C1A-0C70-BE36-4E90-CCB350EC037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a-ET"/>
          </a:p>
        </p:txBody>
      </p:sp>
      <p:sp>
        <p:nvSpPr>
          <p:cNvPr id="3" name="Text Placeholder 2">
            <a:extLst>
              <a:ext uri="{FF2B5EF4-FFF2-40B4-BE49-F238E27FC236}">
                <a16:creationId xmlns:a16="http://schemas.microsoft.com/office/drawing/2014/main" xmlns="" id="{FD2CF56B-8320-FEC8-CB0F-8419D8D616D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xmlns="" id="{C14D23F4-028F-1B39-BF96-0644CFC9D5C9}"/>
              </a:ext>
            </a:extLst>
          </p:cNvPr>
          <p:cNvSpPr>
            <a:spLocks noGrp="1"/>
          </p:cNvSpPr>
          <p:nvPr>
            <p:ph type="ftr" sz="quarter" idx="11"/>
          </p:nvPr>
        </p:nvSpPr>
        <p:spPr/>
        <p:txBody>
          <a:bodyPr/>
          <a:lstStyle/>
          <a:p>
            <a:endParaRPr lang="aa-ET"/>
          </a:p>
        </p:txBody>
      </p:sp>
      <p:sp>
        <p:nvSpPr>
          <p:cNvPr id="6" name="Slide Number Placeholder 5">
            <a:extLst>
              <a:ext uri="{FF2B5EF4-FFF2-40B4-BE49-F238E27FC236}">
                <a16:creationId xmlns:a16="http://schemas.microsoft.com/office/drawing/2014/main" xmlns="" id="{136C1180-39AA-23CF-C068-2F9BDC110772}"/>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1040148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1BAE7E-6CFB-3EF9-4DF2-E4C1242827F1}"/>
              </a:ext>
            </a:extLst>
          </p:cNvPr>
          <p:cNvSpPr>
            <a:spLocks noGrp="1"/>
          </p:cNvSpPr>
          <p:nvPr>
            <p:ph type="title"/>
          </p:nvPr>
        </p:nvSpPr>
        <p:spPr/>
        <p:txBody>
          <a:bodyPr/>
          <a:lstStyle/>
          <a:p>
            <a:r>
              <a:rPr lang="en-US"/>
              <a:t>Click to edit Master title style</a:t>
            </a:r>
            <a:endParaRPr lang="aa-ET"/>
          </a:p>
        </p:txBody>
      </p:sp>
      <p:sp>
        <p:nvSpPr>
          <p:cNvPr id="3" name="Content Placeholder 2">
            <a:extLst>
              <a:ext uri="{FF2B5EF4-FFF2-40B4-BE49-F238E27FC236}">
                <a16:creationId xmlns:a16="http://schemas.microsoft.com/office/drawing/2014/main" xmlns="" id="{BFB79877-7543-19E0-85CE-52205E2C09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4" name="Content Placeholder 3">
            <a:extLst>
              <a:ext uri="{FF2B5EF4-FFF2-40B4-BE49-F238E27FC236}">
                <a16:creationId xmlns:a16="http://schemas.microsoft.com/office/drawing/2014/main" xmlns="" id="{69E23AA1-D7A3-8AF8-D2ED-5236B5B9DE9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6" name="Footer Placeholder 5">
            <a:extLst>
              <a:ext uri="{FF2B5EF4-FFF2-40B4-BE49-F238E27FC236}">
                <a16:creationId xmlns:a16="http://schemas.microsoft.com/office/drawing/2014/main" xmlns="" id="{DB8BDC63-091C-CBB7-7219-E12223DED02F}"/>
              </a:ext>
            </a:extLst>
          </p:cNvPr>
          <p:cNvSpPr>
            <a:spLocks noGrp="1"/>
          </p:cNvSpPr>
          <p:nvPr>
            <p:ph type="ftr" sz="quarter" idx="11"/>
          </p:nvPr>
        </p:nvSpPr>
        <p:spPr/>
        <p:txBody>
          <a:bodyPr/>
          <a:lstStyle/>
          <a:p>
            <a:endParaRPr lang="aa-ET"/>
          </a:p>
        </p:txBody>
      </p:sp>
      <p:sp>
        <p:nvSpPr>
          <p:cNvPr id="7" name="Slide Number Placeholder 6">
            <a:extLst>
              <a:ext uri="{FF2B5EF4-FFF2-40B4-BE49-F238E27FC236}">
                <a16:creationId xmlns:a16="http://schemas.microsoft.com/office/drawing/2014/main" xmlns="" id="{60501A57-641B-C3FA-90C0-6EE40721812C}"/>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1332253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C47449-34D9-1F50-5035-F1022967CA74}"/>
              </a:ext>
            </a:extLst>
          </p:cNvPr>
          <p:cNvSpPr>
            <a:spLocks noGrp="1"/>
          </p:cNvSpPr>
          <p:nvPr>
            <p:ph type="title"/>
          </p:nvPr>
        </p:nvSpPr>
        <p:spPr>
          <a:xfrm>
            <a:off x="839788" y="365125"/>
            <a:ext cx="10515600" cy="1325563"/>
          </a:xfrm>
        </p:spPr>
        <p:txBody>
          <a:bodyPr/>
          <a:lstStyle/>
          <a:p>
            <a:r>
              <a:rPr lang="en-US"/>
              <a:t>Click to edit Master title style</a:t>
            </a:r>
            <a:endParaRPr lang="aa-ET"/>
          </a:p>
        </p:txBody>
      </p:sp>
      <p:sp>
        <p:nvSpPr>
          <p:cNvPr id="3" name="Text Placeholder 2">
            <a:extLst>
              <a:ext uri="{FF2B5EF4-FFF2-40B4-BE49-F238E27FC236}">
                <a16:creationId xmlns:a16="http://schemas.microsoft.com/office/drawing/2014/main" xmlns="" id="{26B550A7-6351-24D6-5CC6-C957CFA679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134D706-4B0C-20A7-679A-32D7010625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5" name="Text Placeholder 4">
            <a:extLst>
              <a:ext uri="{FF2B5EF4-FFF2-40B4-BE49-F238E27FC236}">
                <a16:creationId xmlns:a16="http://schemas.microsoft.com/office/drawing/2014/main" xmlns="" id="{6704A6FF-D908-D900-77E2-F20CBE07D3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E27D9DB9-BC0D-2065-77BE-B9744852AF6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8" name="Footer Placeholder 7">
            <a:extLst>
              <a:ext uri="{FF2B5EF4-FFF2-40B4-BE49-F238E27FC236}">
                <a16:creationId xmlns:a16="http://schemas.microsoft.com/office/drawing/2014/main" xmlns="" id="{35C575C7-3A0A-4EAD-CD6E-C1102FBE7FEA}"/>
              </a:ext>
            </a:extLst>
          </p:cNvPr>
          <p:cNvSpPr>
            <a:spLocks noGrp="1"/>
          </p:cNvSpPr>
          <p:nvPr>
            <p:ph type="ftr" sz="quarter" idx="11"/>
          </p:nvPr>
        </p:nvSpPr>
        <p:spPr/>
        <p:txBody>
          <a:bodyPr/>
          <a:lstStyle/>
          <a:p>
            <a:endParaRPr lang="aa-ET"/>
          </a:p>
        </p:txBody>
      </p:sp>
      <p:sp>
        <p:nvSpPr>
          <p:cNvPr id="9" name="Slide Number Placeholder 8">
            <a:extLst>
              <a:ext uri="{FF2B5EF4-FFF2-40B4-BE49-F238E27FC236}">
                <a16:creationId xmlns:a16="http://schemas.microsoft.com/office/drawing/2014/main" xmlns="" id="{738023B4-5E0F-A51F-EE06-D25D413E1C64}"/>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1293935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75F4664-806C-41C4-DBCB-75348FCA26A9}"/>
              </a:ext>
            </a:extLst>
          </p:cNvPr>
          <p:cNvSpPr>
            <a:spLocks noGrp="1"/>
          </p:cNvSpPr>
          <p:nvPr>
            <p:ph type="title"/>
          </p:nvPr>
        </p:nvSpPr>
        <p:spPr/>
        <p:txBody>
          <a:bodyPr/>
          <a:lstStyle/>
          <a:p>
            <a:r>
              <a:rPr lang="en-US"/>
              <a:t>Click to edit Master title style</a:t>
            </a:r>
            <a:endParaRPr lang="aa-ET"/>
          </a:p>
        </p:txBody>
      </p:sp>
      <p:sp>
        <p:nvSpPr>
          <p:cNvPr id="4" name="Footer Placeholder 3">
            <a:extLst>
              <a:ext uri="{FF2B5EF4-FFF2-40B4-BE49-F238E27FC236}">
                <a16:creationId xmlns:a16="http://schemas.microsoft.com/office/drawing/2014/main" xmlns="" id="{64188A86-57DE-A34C-EF55-F4ECCFAEAEAB}"/>
              </a:ext>
            </a:extLst>
          </p:cNvPr>
          <p:cNvSpPr>
            <a:spLocks noGrp="1"/>
          </p:cNvSpPr>
          <p:nvPr>
            <p:ph type="ftr" sz="quarter" idx="11"/>
          </p:nvPr>
        </p:nvSpPr>
        <p:spPr/>
        <p:txBody>
          <a:bodyPr/>
          <a:lstStyle/>
          <a:p>
            <a:endParaRPr lang="aa-ET"/>
          </a:p>
        </p:txBody>
      </p:sp>
      <p:sp>
        <p:nvSpPr>
          <p:cNvPr id="5" name="Slide Number Placeholder 4">
            <a:extLst>
              <a:ext uri="{FF2B5EF4-FFF2-40B4-BE49-F238E27FC236}">
                <a16:creationId xmlns:a16="http://schemas.microsoft.com/office/drawing/2014/main" xmlns="" id="{2032DCAF-8A77-E09E-DFDC-61231B199379}"/>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16257045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xmlns="" id="{3C96CC90-F4AE-7C99-47FF-953743E0F46F}"/>
              </a:ext>
            </a:extLst>
          </p:cNvPr>
          <p:cNvSpPr>
            <a:spLocks noGrp="1"/>
          </p:cNvSpPr>
          <p:nvPr>
            <p:ph type="ftr" sz="quarter" idx="11"/>
          </p:nvPr>
        </p:nvSpPr>
        <p:spPr/>
        <p:txBody>
          <a:bodyPr/>
          <a:lstStyle/>
          <a:p>
            <a:endParaRPr lang="aa-ET"/>
          </a:p>
        </p:txBody>
      </p:sp>
      <p:sp>
        <p:nvSpPr>
          <p:cNvPr id="4" name="Slide Number Placeholder 3">
            <a:extLst>
              <a:ext uri="{FF2B5EF4-FFF2-40B4-BE49-F238E27FC236}">
                <a16:creationId xmlns:a16="http://schemas.microsoft.com/office/drawing/2014/main" xmlns="" id="{E5E05182-28BF-5EDC-3E5E-A659AAB5CF93}"/>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15681714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B1B820-AD00-7A96-3931-E9224098F7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a-ET"/>
          </a:p>
        </p:txBody>
      </p:sp>
      <p:sp>
        <p:nvSpPr>
          <p:cNvPr id="3" name="Content Placeholder 2">
            <a:extLst>
              <a:ext uri="{FF2B5EF4-FFF2-40B4-BE49-F238E27FC236}">
                <a16:creationId xmlns:a16="http://schemas.microsoft.com/office/drawing/2014/main" xmlns="" id="{40A3D162-B9C0-095A-5260-391C39ED79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4" name="Text Placeholder 3">
            <a:extLst>
              <a:ext uri="{FF2B5EF4-FFF2-40B4-BE49-F238E27FC236}">
                <a16:creationId xmlns:a16="http://schemas.microsoft.com/office/drawing/2014/main" xmlns="" id="{18FCD96D-3FA1-1135-97F9-B5A8977C08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xmlns="" id="{49742059-0CFE-9339-37FB-85E3D76FCA81}"/>
              </a:ext>
            </a:extLst>
          </p:cNvPr>
          <p:cNvSpPr>
            <a:spLocks noGrp="1"/>
          </p:cNvSpPr>
          <p:nvPr>
            <p:ph type="ftr" sz="quarter" idx="11"/>
          </p:nvPr>
        </p:nvSpPr>
        <p:spPr/>
        <p:txBody>
          <a:bodyPr/>
          <a:lstStyle/>
          <a:p>
            <a:endParaRPr lang="aa-ET"/>
          </a:p>
        </p:txBody>
      </p:sp>
      <p:sp>
        <p:nvSpPr>
          <p:cNvPr id="7" name="Slide Number Placeholder 6">
            <a:extLst>
              <a:ext uri="{FF2B5EF4-FFF2-40B4-BE49-F238E27FC236}">
                <a16:creationId xmlns:a16="http://schemas.microsoft.com/office/drawing/2014/main" xmlns="" id="{A4C4946F-541F-52C1-0391-70AB6EB814D6}"/>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2081663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7A44183-954F-2D12-D2EA-970C8E4FB3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a-ET"/>
          </a:p>
        </p:txBody>
      </p:sp>
      <p:sp>
        <p:nvSpPr>
          <p:cNvPr id="3" name="Picture Placeholder 2">
            <a:extLst>
              <a:ext uri="{FF2B5EF4-FFF2-40B4-BE49-F238E27FC236}">
                <a16:creationId xmlns:a16="http://schemas.microsoft.com/office/drawing/2014/main" xmlns="" id="{A4FA58AD-800C-BF9B-0C99-7F373508AE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a-ET"/>
          </a:p>
        </p:txBody>
      </p:sp>
      <p:sp>
        <p:nvSpPr>
          <p:cNvPr id="4" name="Text Placeholder 3">
            <a:extLst>
              <a:ext uri="{FF2B5EF4-FFF2-40B4-BE49-F238E27FC236}">
                <a16:creationId xmlns:a16="http://schemas.microsoft.com/office/drawing/2014/main" xmlns="" id="{13B5CB24-61CC-F33A-D9C1-ADEC71A512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xmlns="" id="{0312B5ED-7133-35D8-1285-CB370CECFEAC}"/>
              </a:ext>
            </a:extLst>
          </p:cNvPr>
          <p:cNvSpPr>
            <a:spLocks noGrp="1"/>
          </p:cNvSpPr>
          <p:nvPr>
            <p:ph type="ftr" sz="quarter" idx="11"/>
          </p:nvPr>
        </p:nvSpPr>
        <p:spPr/>
        <p:txBody>
          <a:bodyPr/>
          <a:lstStyle/>
          <a:p>
            <a:endParaRPr lang="aa-ET"/>
          </a:p>
        </p:txBody>
      </p:sp>
      <p:sp>
        <p:nvSpPr>
          <p:cNvPr id="7" name="Slide Number Placeholder 6">
            <a:extLst>
              <a:ext uri="{FF2B5EF4-FFF2-40B4-BE49-F238E27FC236}">
                <a16:creationId xmlns:a16="http://schemas.microsoft.com/office/drawing/2014/main" xmlns="" id="{ABFBC72A-2203-1611-9099-718D33A8C2AC}"/>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302580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B423583-C924-B49F-5CAB-CCA1053BB6F3}"/>
              </a:ext>
            </a:extLst>
          </p:cNvPr>
          <p:cNvSpPr>
            <a:spLocks noGrp="1"/>
          </p:cNvSpPr>
          <p:nvPr>
            <p:ph type="title"/>
          </p:nvPr>
        </p:nvSpPr>
        <p:spPr/>
        <p:txBody>
          <a:bodyPr/>
          <a:lstStyle/>
          <a:p>
            <a:r>
              <a:rPr lang="en-US"/>
              <a:t>Click to edit Master title style</a:t>
            </a:r>
            <a:endParaRPr lang="aa-ET"/>
          </a:p>
        </p:txBody>
      </p:sp>
      <p:sp>
        <p:nvSpPr>
          <p:cNvPr id="3" name="Vertical Text Placeholder 2">
            <a:extLst>
              <a:ext uri="{FF2B5EF4-FFF2-40B4-BE49-F238E27FC236}">
                <a16:creationId xmlns:a16="http://schemas.microsoft.com/office/drawing/2014/main" xmlns="" id="{A399185F-21BA-CE49-35D8-3A9ADE06C22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5" name="Footer Placeholder 4">
            <a:extLst>
              <a:ext uri="{FF2B5EF4-FFF2-40B4-BE49-F238E27FC236}">
                <a16:creationId xmlns:a16="http://schemas.microsoft.com/office/drawing/2014/main" xmlns="" id="{A5D6A8CE-3A14-FFE3-AC92-84BFA17F5A6D}"/>
              </a:ext>
            </a:extLst>
          </p:cNvPr>
          <p:cNvSpPr>
            <a:spLocks noGrp="1"/>
          </p:cNvSpPr>
          <p:nvPr>
            <p:ph type="ftr" sz="quarter" idx="11"/>
          </p:nvPr>
        </p:nvSpPr>
        <p:spPr/>
        <p:txBody>
          <a:bodyPr/>
          <a:lstStyle/>
          <a:p>
            <a:endParaRPr lang="aa-ET"/>
          </a:p>
        </p:txBody>
      </p:sp>
      <p:sp>
        <p:nvSpPr>
          <p:cNvPr id="6" name="Slide Number Placeholder 5">
            <a:extLst>
              <a:ext uri="{FF2B5EF4-FFF2-40B4-BE49-F238E27FC236}">
                <a16:creationId xmlns:a16="http://schemas.microsoft.com/office/drawing/2014/main" xmlns="" id="{52EA78E1-14FA-A604-6D73-17FDD02F978C}"/>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3545980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75631A90-C3F9-4E5E-9FD3-A0AA8C6579D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a-ET"/>
          </a:p>
        </p:txBody>
      </p:sp>
      <p:sp>
        <p:nvSpPr>
          <p:cNvPr id="3" name="Vertical Text Placeholder 2">
            <a:extLst>
              <a:ext uri="{FF2B5EF4-FFF2-40B4-BE49-F238E27FC236}">
                <a16:creationId xmlns:a16="http://schemas.microsoft.com/office/drawing/2014/main" xmlns="" id="{E2C46D44-9FCE-8B11-CB85-62F4E63F8C7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5" name="Footer Placeholder 4">
            <a:extLst>
              <a:ext uri="{FF2B5EF4-FFF2-40B4-BE49-F238E27FC236}">
                <a16:creationId xmlns:a16="http://schemas.microsoft.com/office/drawing/2014/main" xmlns="" id="{2E51B03A-1791-3797-6229-17C185990C70}"/>
              </a:ext>
            </a:extLst>
          </p:cNvPr>
          <p:cNvSpPr>
            <a:spLocks noGrp="1"/>
          </p:cNvSpPr>
          <p:nvPr>
            <p:ph type="ftr" sz="quarter" idx="11"/>
          </p:nvPr>
        </p:nvSpPr>
        <p:spPr/>
        <p:txBody>
          <a:bodyPr/>
          <a:lstStyle/>
          <a:p>
            <a:endParaRPr lang="aa-ET"/>
          </a:p>
        </p:txBody>
      </p:sp>
      <p:sp>
        <p:nvSpPr>
          <p:cNvPr id="6" name="Slide Number Placeholder 5">
            <a:extLst>
              <a:ext uri="{FF2B5EF4-FFF2-40B4-BE49-F238E27FC236}">
                <a16:creationId xmlns:a16="http://schemas.microsoft.com/office/drawing/2014/main" xmlns="" id="{DB7C2F91-872F-DBC8-9862-D137FFA07655}"/>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29902080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1" y="2130429"/>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6633" indent="0" algn="ctr">
              <a:buNone/>
              <a:defRPr>
                <a:solidFill>
                  <a:schemeClr val="tx1">
                    <a:tint val="75000"/>
                  </a:schemeClr>
                </a:solidFill>
              </a:defRPr>
            </a:lvl2pPr>
            <a:lvl3pPr marL="914016" indent="0" algn="ctr">
              <a:buNone/>
              <a:defRPr>
                <a:solidFill>
                  <a:schemeClr val="tx1">
                    <a:tint val="75000"/>
                  </a:schemeClr>
                </a:solidFill>
              </a:defRPr>
            </a:lvl3pPr>
            <a:lvl4pPr marL="1370649" indent="0" algn="ctr">
              <a:buNone/>
              <a:defRPr>
                <a:solidFill>
                  <a:schemeClr val="tx1">
                    <a:tint val="75000"/>
                  </a:schemeClr>
                </a:solidFill>
              </a:defRPr>
            </a:lvl4pPr>
            <a:lvl5pPr marL="1827282" indent="0" algn="ctr">
              <a:buNone/>
              <a:defRPr>
                <a:solidFill>
                  <a:schemeClr val="tx1">
                    <a:tint val="75000"/>
                  </a:schemeClr>
                </a:solidFill>
              </a:defRPr>
            </a:lvl5pPr>
            <a:lvl6pPr marL="2284665" indent="0" algn="ctr">
              <a:buNone/>
              <a:defRPr>
                <a:solidFill>
                  <a:schemeClr val="tx1">
                    <a:tint val="75000"/>
                  </a:schemeClr>
                </a:solidFill>
              </a:defRPr>
            </a:lvl6pPr>
            <a:lvl7pPr marL="2741298" indent="0" algn="ctr">
              <a:buNone/>
              <a:defRPr>
                <a:solidFill>
                  <a:schemeClr val="tx1">
                    <a:tint val="75000"/>
                  </a:schemeClr>
                </a:solidFill>
              </a:defRPr>
            </a:lvl7pPr>
            <a:lvl8pPr marL="3197931" indent="0" algn="ctr">
              <a:buNone/>
              <a:defRPr>
                <a:solidFill>
                  <a:schemeClr val="tx1">
                    <a:tint val="75000"/>
                  </a:schemeClr>
                </a:solidFill>
              </a:defRPr>
            </a:lvl8pPr>
            <a:lvl9pPr marL="3655314" indent="0" algn="ctr">
              <a:buNone/>
              <a:defRPr>
                <a:solidFill>
                  <a:schemeClr val="tx1">
                    <a:tint val="75000"/>
                  </a:schemeClr>
                </a:solidFill>
              </a:defRPr>
            </a:lvl9pPr>
          </a:lstStyle>
          <a:p>
            <a:r>
              <a:rPr lang="en-US"/>
              <a:t>Click to edit Master subtitle style</a:t>
            </a:r>
          </a:p>
        </p:txBody>
      </p:sp>
      <p:sp>
        <p:nvSpPr>
          <p:cNvPr id="7" name="Date Placeholder 3"/>
          <p:cNvSpPr>
            <a:spLocks noGrp="1"/>
          </p:cNvSpPr>
          <p:nvPr>
            <p:ph type="dt" sz="half" idx="2"/>
          </p:nvPr>
        </p:nvSpPr>
        <p:spPr>
          <a:xfrm>
            <a:off x="609226" y="6356608"/>
            <a:ext cx="2845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fld id="{558675F7-4097-40C5-9EFE-178E1FC03836}" type="datetimeFigureOut">
              <a:rPr lang="en-US" smtClean="0"/>
              <a:pPr eaLnBrk="0" fontAlgn="base" hangingPunct="0">
                <a:spcBef>
                  <a:spcPct val="0"/>
                </a:spcBef>
                <a:spcAft>
                  <a:spcPct val="0"/>
                </a:spcAft>
                <a:defRPr/>
              </a:pPr>
              <a:t>12/13/2025</a:t>
            </a:fld>
            <a:endParaRPr lang="en-US"/>
          </a:p>
        </p:txBody>
      </p:sp>
      <p:sp>
        <p:nvSpPr>
          <p:cNvPr id="8" name="Footer Placeholder 4"/>
          <p:cNvSpPr>
            <a:spLocks noGrp="1"/>
          </p:cNvSpPr>
          <p:nvPr>
            <p:ph type="ftr" sz="quarter" idx="3"/>
          </p:nvPr>
        </p:nvSpPr>
        <p:spPr>
          <a:xfrm>
            <a:off x="4165225" y="6356608"/>
            <a:ext cx="3861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endParaRPr lang="en-US"/>
          </a:p>
        </p:txBody>
      </p:sp>
      <p:sp>
        <p:nvSpPr>
          <p:cNvPr id="9" name="Slide Number Placeholder 5"/>
          <p:cNvSpPr>
            <a:spLocks noGrp="1"/>
          </p:cNvSpPr>
          <p:nvPr>
            <p:ph type="sldNum" sz="quarter" idx="4"/>
          </p:nvPr>
        </p:nvSpPr>
        <p:spPr>
          <a:xfrm>
            <a:off x="8737226" y="6356608"/>
            <a:ext cx="2845550" cy="364308"/>
          </a:xfrm>
          <a:prstGeom prst="rect">
            <a:avLst/>
          </a:prstGeom>
        </p:spPr>
        <p:txBody>
          <a:bodyPr vert="horz" wrap="square" lIns="77386" tIns="38693" rIns="77386" bIns="38693" numCol="1" anchor="ctr" anchorCtr="0" compatLnSpc="1"/>
          <a:lstStyle>
            <a:lvl1pPr defTabSz="1079724">
              <a:defRPr>
                <a:latin typeface="Calibri" panose="020F0502020204030204" pitchFamily="34" charset="0"/>
              </a:defRPr>
            </a:lvl1pPr>
          </a:lstStyle>
          <a:p>
            <a:pPr eaLnBrk="0" fontAlgn="base" hangingPunct="0">
              <a:spcBef>
                <a:spcPct val="0"/>
              </a:spcBef>
              <a:spcAft>
                <a:spcPct val="0"/>
              </a:spcAft>
              <a:defRPr/>
            </a:pPr>
            <a:fld id="{FB6ADF7B-38D7-49C1-929E-CE7BF03B8554}" type="slidenum">
              <a:rPr lang="en-US" altLang="en-US" smtClean="0"/>
              <a:pPr eaLnBrk="0" fontAlgn="base" hangingPunct="0">
                <a:spcBef>
                  <a:spcPct val="0"/>
                </a:spcBef>
                <a:spcAft>
                  <a:spcPct val="0"/>
                </a:spcAft>
                <a:defRPr/>
              </a:pPr>
              <a:t>‹#›</a:t>
            </a:fld>
            <a:endParaRPr lang="en-US" altLang="en-US"/>
          </a:p>
        </p:txBody>
      </p:sp>
    </p:spTree>
    <p:extLst>
      <p:ext uri="{BB962C8B-B14F-4D97-AF65-F5344CB8AC3E}">
        <p14:creationId xmlns:p14="http://schemas.microsoft.com/office/powerpoint/2010/main" val="1594738956"/>
      </p:ext>
    </p:extLst>
  </p:cSld>
  <p:clrMapOvr>
    <a:masterClrMapping/>
  </p:clrMapOvr>
  <p:transition>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2"/>
          </p:nvPr>
        </p:nvSpPr>
        <p:spPr>
          <a:xfrm>
            <a:off x="609226" y="6356608"/>
            <a:ext cx="2845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fld id="{D6F05770-72C3-4597-A019-7D7597073BCE}" type="datetimeFigureOut">
              <a:rPr lang="en-US" smtClean="0"/>
              <a:pPr eaLnBrk="0" fontAlgn="base" hangingPunct="0">
                <a:spcBef>
                  <a:spcPct val="0"/>
                </a:spcBef>
                <a:spcAft>
                  <a:spcPct val="0"/>
                </a:spcAft>
                <a:defRPr/>
              </a:pPr>
              <a:t>12/13/2025</a:t>
            </a:fld>
            <a:endParaRPr lang="en-US"/>
          </a:p>
        </p:txBody>
      </p:sp>
      <p:sp>
        <p:nvSpPr>
          <p:cNvPr id="8" name="Footer Placeholder 4"/>
          <p:cNvSpPr>
            <a:spLocks noGrp="1"/>
          </p:cNvSpPr>
          <p:nvPr>
            <p:ph type="ftr" sz="quarter" idx="3"/>
          </p:nvPr>
        </p:nvSpPr>
        <p:spPr>
          <a:xfrm>
            <a:off x="4165225" y="6356608"/>
            <a:ext cx="3861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endParaRPr lang="en-US"/>
          </a:p>
        </p:txBody>
      </p:sp>
      <p:sp>
        <p:nvSpPr>
          <p:cNvPr id="9" name="Slide Number Placeholder 5"/>
          <p:cNvSpPr>
            <a:spLocks noGrp="1"/>
          </p:cNvSpPr>
          <p:nvPr>
            <p:ph type="sldNum" sz="quarter" idx="4"/>
          </p:nvPr>
        </p:nvSpPr>
        <p:spPr>
          <a:xfrm>
            <a:off x="8737226" y="6356608"/>
            <a:ext cx="2845550" cy="364308"/>
          </a:xfrm>
          <a:prstGeom prst="rect">
            <a:avLst/>
          </a:prstGeom>
        </p:spPr>
        <p:txBody>
          <a:bodyPr vert="horz" wrap="square" lIns="77386" tIns="38693" rIns="77386" bIns="38693" numCol="1" anchor="ctr" anchorCtr="0" compatLnSpc="1"/>
          <a:lstStyle>
            <a:lvl1pPr defTabSz="1079724">
              <a:defRPr>
                <a:latin typeface="Calibri" panose="020F0502020204030204" pitchFamily="34" charset="0"/>
              </a:defRPr>
            </a:lvl1pPr>
          </a:lstStyle>
          <a:p>
            <a:pPr eaLnBrk="0" fontAlgn="base" hangingPunct="0">
              <a:spcBef>
                <a:spcPct val="0"/>
              </a:spcBef>
              <a:spcAft>
                <a:spcPct val="0"/>
              </a:spcAft>
              <a:defRPr/>
            </a:pPr>
            <a:fld id="{193EF39B-52D1-41C0-8682-037A1627DA78}" type="slidenum">
              <a:rPr lang="en-US" altLang="en-US" smtClean="0"/>
              <a:pPr eaLnBrk="0" fontAlgn="base" hangingPunct="0">
                <a:spcBef>
                  <a:spcPct val="0"/>
                </a:spcBef>
                <a:spcAft>
                  <a:spcPct val="0"/>
                </a:spcAft>
                <a:defRPr/>
              </a:pPr>
              <a:t>‹#›</a:t>
            </a:fld>
            <a:endParaRPr lang="en-US" altLang="en-US"/>
          </a:p>
        </p:txBody>
      </p:sp>
    </p:spTree>
    <p:extLst>
      <p:ext uri="{BB962C8B-B14F-4D97-AF65-F5344CB8AC3E}">
        <p14:creationId xmlns:p14="http://schemas.microsoft.com/office/powerpoint/2010/main" val="363141750"/>
      </p:ext>
    </p:extLst>
  </p:cSld>
  <p:clrMapOvr>
    <a:masterClrMapping/>
  </p:clrMapOvr>
  <p:transition>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63085" y="4406904"/>
            <a:ext cx="10363200" cy="1362075"/>
          </a:xfrm>
        </p:spPr>
        <p:txBody>
          <a:bodyPr anchor="t"/>
          <a:lstStyle>
            <a:lvl1pPr algn="l">
              <a:defRPr sz="4015" b="1" cap="all"/>
            </a:lvl1pPr>
          </a:lstStyle>
          <a:p>
            <a:r>
              <a:rPr lang="en-US"/>
              <a:t>Click to edit Master title style</a:t>
            </a:r>
          </a:p>
        </p:txBody>
      </p:sp>
      <p:sp>
        <p:nvSpPr>
          <p:cNvPr id="3" name="Text Placeholder 2"/>
          <p:cNvSpPr>
            <a:spLocks noGrp="1"/>
          </p:cNvSpPr>
          <p:nvPr>
            <p:ph type="body" idx="1"/>
          </p:nvPr>
        </p:nvSpPr>
        <p:spPr>
          <a:xfrm>
            <a:off x="963085" y="2906713"/>
            <a:ext cx="10363200" cy="1500187"/>
          </a:xfrm>
        </p:spPr>
        <p:txBody>
          <a:bodyPr anchor="b"/>
          <a:lstStyle>
            <a:lvl1pPr marL="0" indent="0">
              <a:buNone/>
              <a:defRPr sz="2007">
                <a:solidFill>
                  <a:schemeClr val="tx1">
                    <a:tint val="75000"/>
                  </a:schemeClr>
                </a:solidFill>
              </a:defRPr>
            </a:lvl1pPr>
            <a:lvl2pPr marL="456633" indent="0">
              <a:buNone/>
              <a:defRPr sz="1771">
                <a:solidFill>
                  <a:schemeClr val="tx1">
                    <a:tint val="75000"/>
                  </a:schemeClr>
                </a:solidFill>
              </a:defRPr>
            </a:lvl2pPr>
            <a:lvl3pPr marL="914016" indent="0">
              <a:buNone/>
              <a:defRPr sz="1653">
                <a:solidFill>
                  <a:schemeClr val="tx1">
                    <a:tint val="75000"/>
                  </a:schemeClr>
                </a:solidFill>
              </a:defRPr>
            </a:lvl3pPr>
            <a:lvl4pPr marL="1370649" indent="0">
              <a:buNone/>
              <a:defRPr sz="1417">
                <a:solidFill>
                  <a:schemeClr val="tx1">
                    <a:tint val="75000"/>
                  </a:schemeClr>
                </a:solidFill>
              </a:defRPr>
            </a:lvl4pPr>
            <a:lvl5pPr marL="1827282" indent="0">
              <a:buNone/>
              <a:defRPr sz="1417">
                <a:solidFill>
                  <a:schemeClr val="tx1">
                    <a:tint val="75000"/>
                  </a:schemeClr>
                </a:solidFill>
              </a:defRPr>
            </a:lvl5pPr>
            <a:lvl6pPr marL="2284665" indent="0">
              <a:buNone/>
              <a:defRPr sz="1417">
                <a:solidFill>
                  <a:schemeClr val="tx1">
                    <a:tint val="75000"/>
                  </a:schemeClr>
                </a:solidFill>
              </a:defRPr>
            </a:lvl6pPr>
            <a:lvl7pPr marL="2741298" indent="0">
              <a:buNone/>
              <a:defRPr sz="1417">
                <a:solidFill>
                  <a:schemeClr val="tx1">
                    <a:tint val="75000"/>
                  </a:schemeClr>
                </a:solidFill>
              </a:defRPr>
            </a:lvl7pPr>
            <a:lvl8pPr marL="3197931" indent="0">
              <a:buNone/>
              <a:defRPr sz="1417">
                <a:solidFill>
                  <a:schemeClr val="tx1">
                    <a:tint val="75000"/>
                  </a:schemeClr>
                </a:solidFill>
              </a:defRPr>
            </a:lvl8pPr>
            <a:lvl9pPr marL="3655314" indent="0">
              <a:buNone/>
              <a:defRPr sz="1417">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2"/>
          </p:nvPr>
        </p:nvSpPr>
        <p:spPr>
          <a:xfrm>
            <a:off x="609226" y="6356608"/>
            <a:ext cx="2845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fld id="{150CDEE4-D49C-4250-AC9E-76B5C8A1FDDC}" type="datetimeFigureOut">
              <a:rPr lang="en-US" smtClean="0"/>
              <a:pPr eaLnBrk="0" fontAlgn="base" hangingPunct="0">
                <a:spcBef>
                  <a:spcPct val="0"/>
                </a:spcBef>
                <a:spcAft>
                  <a:spcPct val="0"/>
                </a:spcAft>
                <a:defRPr/>
              </a:pPr>
              <a:t>12/13/2025</a:t>
            </a:fld>
            <a:endParaRPr lang="en-US"/>
          </a:p>
        </p:txBody>
      </p:sp>
      <p:sp>
        <p:nvSpPr>
          <p:cNvPr id="8" name="Footer Placeholder 4"/>
          <p:cNvSpPr>
            <a:spLocks noGrp="1"/>
          </p:cNvSpPr>
          <p:nvPr>
            <p:ph type="ftr" sz="quarter" idx="3"/>
          </p:nvPr>
        </p:nvSpPr>
        <p:spPr>
          <a:xfrm>
            <a:off x="4165225" y="6356608"/>
            <a:ext cx="3861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endParaRPr lang="en-US"/>
          </a:p>
        </p:txBody>
      </p:sp>
      <p:sp>
        <p:nvSpPr>
          <p:cNvPr id="9" name="Slide Number Placeholder 5"/>
          <p:cNvSpPr>
            <a:spLocks noGrp="1"/>
          </p:cNvSpPr>
          <p:nvPr>
            <p:ph type="sldNum" sz="quarter" idx="4"/>
          </p:nvPr>
        </p:nvSpPr>
        <p:spPr>
          <a:xfrm>
            <a:off x="8737226" y="6356608"/>
            <a:ext cx="2845550" cy="364308"/>
          </a:xfrm>
          <a:prstGeom prst="rect">
            <a:avLst/>
          </a:prstGeom>
        </p:spPr>
        <p:txBody>
          <a:bodyPr vert="horz" wrap="square" lIns="77386" tIns="38693" rIns="77386" bIns="38693" numCol="1" anchor="ctr" anchorCtr="0" compatLnSpc="1"/>
          <a:lstStyle>
            <a:lvl1pPr defTabSz="1079724">
              <a:defRPr>
                <a:latin typeface="Calibri" panose="020F0502020204030204" pitchFamily="34" charset="0"/>
              </a:defRPr>
            </a:lvl1pPr>
          </a:lstStyle>
          <a:p>
            <a:pPr eaLnBrk="0" fontAlgn="base" hangingPunct="0">
              <a:spcBef>
                <a:spcPct val="0"/>
              </a:spcBef>
              <a:spcAft>
                <a:spcPct val="0"/>
              </a:spcAft>
              <a:defRPr/>
            </a:pPr>
            <a:fld id="{1DD144EB-8BCB-45A7-9321-EEF39C37BA7F}" type="slidenum">
              <a:rPr lang="en-US" altLang="en-US" smtClean="0"/>
              <a:pPr eaLnBrk="0" fontAlgn="base" hangingPunct="0">
                <a:spcBef>
                  <a:spcPct val="0"/>
                </a:spcBef>
                <a:spcAft>
                  <a:spcPct val="0"/>
                </a:spcAft>
                <a:defRPr/>
              </a:pPr>
              <a:t>‹#›</a:t>
            </a:fld>
            <a:endParaRPr lang="en-US" altLang="en-US"/>
          </a:p>
        </p:txBody>
      </p:sp>
    </p:spTree>
    <p:extLst>
      <p:ext uri="{BB962C8B-B14F-4D97-AF65-F5344CB8AC3E}">
        <p14:creationId xmlns:p14="http://schemas.microsoft.com/office/powerpoint/2010/main" val="2618424072"/>
      </p:ext>
    </p:extLst>
  </p:cSld>
  <p:clrMapOvr>
    <a:masterClrMapping/>
  </p:clrMapOvr>
  <p:transition>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12800" y="1600205"/>
            <a:ext cx="7213601" cy="4525963"/>
          </a:xfrm>
        </p:spPr>
        <p:txBody>
          <a:bodyPr/>
          <a:lstStyle>
            <a:lvl1pPr>
              <a:defRPr sz="2834"/>
            </a:lvl1pPr>
            <a:lvl2pPr>
              <a:defRPr sz="2362"/>
            </a:lvl2pPr>
            <a:lvl3pPr>
              <a:defRPr sz="2007"/>
            </a:lvl3pPr>
            <a:lvl4pPr>
              <a:defRPr sz="1771"/>
            </a:lvl4pPr>
            <a:lvl5pPr>
              <a:defRPr sz="1771"/>
            </a:lvl5pPr>
            <a:lvl6pPr>
              <a:defRPr sz="1771"/>
            </a:lvl6pPr>
            <a:lvl7pPr>
              <a:defRPr sz="1771"/>
            </a:lvl7pPr>
            <a:lvl8pPr>
              <a:defRPr sz="1771"/>
            </a:lvl8pPr>
            <a:lvl9pPr>
              <a:defRPr sz="177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8229599" y="1600205"/>
            <a:ext cx="7213601" cy="4525963"/>
          </a:xfrm>
        </p:spPr>
        <p:txBody>
          <a:bodyPr/>
          <a:lstStyle>
            <a:lvl1pPr>
              <a:defRPr sz="2834"/>
            </a:lvl1pPr>
            <a:lvl2pPr>
              <a:defRPr sz="2362"/>
            </a:lvl2pPr>
            <a:lvl3pPr>
              <a:defRPr sz="2007"/>
            </a:lvl3pPr>
            <a:lvl4pPr>
              <a:defRPr sz="1771"/>
            </a:lvl4pPr>
            <a:lvl5pPr>
              <a:defRPr sz="1771"/>
            </a:lvl5pPr>
            <a:lvl6pPr>
              <a:defRPr sz="1771"/>
            </a:lvl6pPr>
            <a:lvl7pPr>
              <a:defRPr sz="1771"/>
            </a:lvl7pPr>
            <a:lvl8pPr>
              <a:defRPr sz="1771"/>
            </a:lvl8pPr>
            <a:lvl9pPr>
              <a:defRPr sz="177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2"/>
          </p:nvPr>
        </p:nvSpPr>
        <p:spPr>
          <a:xfrm>
            <a:off x="609226" y="6356608"/>
            <a:ext cx="2845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fld id="{39FB91F5-1A33-4FB5-BF68-082763141922}" type="datetimeFigureOut">
              <a:rPr lang="en-US" smtClean="0"/>
              <a:pPr eaLnBrk="0" fontAlgn="base" hangingPunct="0">
                <a:spcBef>
                  <a:spcPct val="0"/>
                </a:spcBef>
                <a:spcAft>
                  <a:spcPct val="0"/>
                </a:spcAft>
                <a:defRPr/>
              </a:pPr>
              <a:t>12/13/2025</a:t>
            </a:fld>
            <a:endParaRPr lang="en-US"/>
          </a:p>
        </p:txBody>
      </p:sp>
      <p:sp>
        <p:nvSpPr>
          <p:cNvPr id="8" name="Footer Placeholder 4"/>
          <p:cNvSpPr>
            <a:spLocks noGrp="1"/>
          </p:cNvSpPr>
          <p:nvPr>
            <p:ph type="ftr" sz="quarter" idx="3"/>
          </p:nvPr>
        </p:nvSpPr>
        <p:spPr>
          <a:xfrm>
            <a:off x="4165225" y="6356608"/>
            <a:ext cx="3861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endParaRPr lang="en-US"/>
          </a:p>
        </p:txBody>
      </p:sp>
      <p:sp>
        <p:nvSpPr>
          <p:cNvPr id="9" name="Slide Number Placeholder 5"/>
          <p:cNvSpPr>
            <a:spLocks noGrp="1"/>
          </p:cNvSpPr>
          <p:nvPr>
            <p:ph type="sldNum" sz="quarter" idx="4"/>
          </p:nvPr>
        </p:nvSpPr>
        <p:spPr>
          <a:xfrm>
            <a:off x="8737226" y="6356608"/>
            <a:ext cx="2845550" cy="364308"/>
          </a:xfrm>
          <a:prstGeom prst="rect">
            <a:avLst/>
          </a:prstGeom>
        </p:spPr>
        <p:txBody>
          <a:bodyPr vert="horz" wrap="square" lIns="77386" tIns="38693" rIns="77386" bIns="38693" numCol="1" anchor="ctr" anchorCtr="0" compatLnSpc="1"/>
          <a:lstStyle>
            <a:lvl1pPr defTabSz="1079724">
              <a:defRPr>
                <a:latin typeface="Calibri" panose="020F0502020204030204" pitchFamily="34" charset="0"/>
              </a:defRPr>
            </a:lvl1pPr>
          </a:lstStyle>
          <a:p>
            <a:pPr eaLnBrk="0" fontAlgn="base" hangingPunct="0">
              <a:spcBef>
                <a:spcPct val="0"/>
              </a:spcBef>
              <a:spcAft>
                <a:spcPct val="0"/>
              </a:spcAft>
              <a:defRPr/>
            </a:pPr>
            <a:fld id="{B70D315C-FB34-4D98-83CE-1DF7959ADE5B}" type="slidenum">
              <a:rPr lang="en-US" altLang="en-US" smtClean="0"/>
              <a:pPr eaLnBrk="0" fontAlgn="base" hangingPunct="0">
                <a:spcBef>
                  <a:spcPct val="0"/>
                </a:spcBef>
                <a:spcAft>
                  <a:spcPct val="0"/>
                </a:spcAft>
                <a:defRPr/>
              </a:pPr>
              <a:t>‹#›</a:t>
            </a:fld>
            <a:endParaRPr lang="en-US" altLang="en-US"/>
          </a:p>
        </p:txBody>
      </p:sp>
    </p:spTree>
    <p:extLst>
      <p:ext uri="{BB962C8B-B14F-4D97-AF65-F5344CB8AC3E}">
        <p14:creationId xmlns:p14="http://schemas.microsoft.com/office/powerpoint/2010/main" val="2297961763"/>
      </p:ext>
    </p:extLst>
  </p:cSld>
  <p:clrMapOvr>
    <a:masterClrMapping/>
  </p:clrMapOvr>
  <p:transition>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2" y="1535113"/>
            <a:ext cx="5386917" cy="639762"/>
          </a:xfrm>
        </p:spPr>
        <p:txBody>
          <a:bodyPr anchor="b"/>
          <a:lstStyle>
            <a:lvl1pPr marL="0" indent="0">
              <a:buNone/>
              <a:defRPr sz="2362" b="1"/>
            </a:lvl1pPr>
            <a:lvl2pPr marL="456633" indent="0">
              <a:buNone/>
              <a:defRPr sz="2007" b="1"/>
            </a:lvl2pPr>
            <a:lvl3pPr marL="914016" indent="0">
              <a:buNone/>
              <a:defRPr sz="1771" b="1"/>
            </a:lvl3pPr>
            <a:lvl4pPr marL="1370649" indent="0">
              <a:buNone/>
              <a:defRPr sz="1653" b="1"/>
            </a:lvl4pPr>
            <a:lvl5pPr marL="1827282" indent="0">
              <a:buNone/>
              <a:defRPr sz="1653" b="1"/>
            </a:lvl5pPr>
            <a:lvl6pPr marL="2284665" indent="0">
              <a:buNone/>
              <a:defRPr sz="1653" b="1"/>
            </a:lvl6pPr>
            <a:lvl7pPr marL="2741298" indent="0">
              <a:buNone/>
              <a:defRPr sz="1653" b="1"/>
            </a:lvl7pPr>
            <a:lvl8pPr marL="3197931" indent="0">
              <a:buNone/>
              <a:defRPr sz="1653" b="1"/>
            </a:lvl8pPr>
            <a:lvl9pPr marL="3655314" indent="0">
              <a:buNone/>
              <a:defRPr sz="1653" b="1"/>
            </a:lvl9pPr>
          </a:lstStyle>
          <a:p>
            <a:pPr lvl="0"/>
            <a:r>
              <a:rPr lang="en-US"/>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2362"/>
            </a:lvl1pPr>
            <a:lvl2pPr>
              <a:defRPr sz="2007"/>
            </a:lvl2pPr>
            <a:lvl3pPr>
              <a:defRPr sz="1771"/>
            </a:lvl3pPr>
            <a:lvl4pPr>
              <a:defRPr sz="1653"/>
            </a:lvl4pPr>
            <a:lvl5pPr>
              <a:defRPr sz="1653"/>
            </a:lvl5pPr>
            <a:lvl6pPr>
              <a:defRPr sz="1653"/>
            </a:lvl6pPr>
            <a:lvl7pPr>
              <a:defRPr sz="1653"/>
            </a:lvl7pPr>
            <a:lvl8pPr>
              <a:defRPr sz="1653"/>
            </a:lvl8pPr>
            <a:lvl9pPr>
              <a:defRPr sz="165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2"/>
          </a:xfrm>
        </p:spPr>
        <p:txBody>
          <a:bodyPr anchor="b"/>
          <a:lstStyle>
            <a:lvl1pPr marL="0" indent="0">
              <a:buNone/>
              <a:defRPr sz="2362" b="1"/>
            </a:lvl1pPr>
            <a:lvl2pPr marL="456633" indent="0">
              <a:buNone/>
              <a:defRPr sz="2007" b="1"/>
            </a:lvl2pPr>
            <a:lvl3pPr marL="914016" indent="0">
              <a:buNone/>
              <a:defRPr sz="1771" b="1"/>
            </a:lvl3pPr>
            <a:lvl4pPr marL="1370649" indent="0">
              <a:buNone/>
              <a:defRPr sz="1653" b="1"/>
            </a:lvl4pPr>
            <a:lvl5pPr marL="1827282" indent="0">
              <a:buNone/>
              <a:defRPr sz="1653" b="1"/>
            </a:lvl5pPr>
            <a:lvl6pPr marL="2284665" indent="0">
              <a:buNone/>
              <a:defRPr sz="1653" b="1"/>
            </a:lvl6pPr>
            <a:lvl7pPr marL="2741298" indent="0">
              <a:buNone/>
              <a:defRPr sz="1653" b="1"/>
            </a:lvl7pPr>
            <a:lvl8pPr marL="3197931" indent="0">
              <a:buNone/>
              <a:defRPr sz="1653" b="1"/>
            </a:lvl8pPr>
            <a:lvl9pPr marL="3655314" indent="0">
              <a:buNone/>
              <a:defRPr sz="1653"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2362"/>
            </a:lvl1pPr>
            <a:lvl2pPr>
              <a:defRPr sz="2007"/>
            </a:lvl2pPr>
            <a:lvl3pPr>
              <a:defRPr sz="1771"/>
            </a:lvl3pPr>
            <a:lvl4pPr>
              <a:defRPr sz="1653"/>
            </a:lvl4pPr>
            <a:lvl5pPr>
              <a:defRPr sz="1653"/>
            </a:lvl5pPr>
            <a:lvl6pPr>
              <a:defRPr sz="1653"/>
            </a:lvl6pPr>
            <a:lvl7pPr>
              <a:defRPr sz="1653"/>
            </a:lvl7pPr>
            <a:lvl8pPr>
              <a:defRPr sz="1653"/>
            </a:lvl8pPr>
            <a:lvl9pPr>
              <a:defRPr sz="165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2"/>
          </p:nvPr>
        </p:nvSpPr>
        <p:spPr>
          <a:xfrm>
            <a:off x="609226" y="6356608"/>
            <a:ext cx="2845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fld id="{6DE029CF-7328-4589-83F1-4BA0CAE2D772}" type="datetimeFigureOut">
              <a:rPr lang="en-US" smtClean="0"/>
              <a:pPr eaLnBrk="0" fontAlgn="base" hangingPunct="0">
                <a:spcBef>
                  <a:spcPct val="0"/>
                </a:spcBef>
                <a:spcAft>
                  <a:spcPct val="0"/>
                </a:spcAft>
                <a:defRPr/>
              </a:pPr>
              <a:t>12/13/2025</a:t>
            </a:fld>
            <a:endParaRPr lang="en-US"/>
          </a:p>
        </p:txBody>
      </p:sp>
      <p:sp>
        <p:nvSpPr>
          <p:cNvPr id="8" name="Footer Placeholder 4"/>
          <p:cNvSpPr>
            <a:spLocks noGrp="1"/>
          </p:cNvSpPr>
          <p:nvPr>
            <p:ph type="ftr" sz="quarter" idx="13"/>
          </p:nvPr>
        </p:nvSpPr>
        <p:spPr>
          <a:xfrm>
            <a:off x="4165225" y="6356608"/>
            <a:ext cx="3861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endParaRPr lang="en-US"/>
          </a:p>
        </p:txBody>
      </p:sp>
      <p:sp>
        <p:nvSpPr>
          <p:cNvPr id="9" name="Slide Number Placeholder 5"/>
          <p:cNvSpPr>
            <a:spLocks noGrp="1"/>
          </p:cNvSpPr>
          <p:nvPr>
            <p:ph type="sldNum" sz="quarter" idx="14"/>
          </p:nvPr>
        </p:nvSpPr>
        <p:spPr>
          <a:xfrm>
            <a:off x="8737226" y="6356608"/>
            <a:ext cx="2845550" cy="364308"/>
          </a:xfrm>
          <a:prstGeom prst="rect">
            <a:avLst/>
          </a:prstGeom>
        </p:spPr>
        <p:txBody>
          <a:bodyPr vert="horz" wrap="square" lIns="77386" tIns="38693" rIns="77386" bIns="38693" numCol="1" anchor="ctr" anchorCtr="0" compatLnSpc="1"/>
          <a:lstStyle>
            <a:lvl1pPr defTabSz="1079724">
              <a:defRPr>
                <a:latin typeface="Calibri" panose="020F0502020204030204" pitchFamily="34" charset="0"/>
              </a:defRPr>
            </a:lvl1pPr>
          </a:lstStyle>
          <a:p>
            <a:pPr eaLnBrk="0" fontAlgn="base" hangingPunct="0">
              <a:spcBef>
                <a:spcPct val="0"/>
              </a:spcBef>
              <a:spcAft>
                <a:spcPct val="0"/>
              </a:spcAft>
              <a:defRPr/>
            </a:pPr>
            <a:fld id="{795D3685-636D-46F9-B05F-FAE9ADE9F50D}" type="slidenum">
              <a:rPr lang="en-US" altLang="en-US" smtClean="0"/>
              <a:pPr eaLnBrk="0" fontAlgn="base" hangingPunct="0">
                <a:spcBef>
                  <a:spcPct val="0"/>
                </a:spcBef>
                <a:spcAft>
                  <a:spcPct val="0"/>
                </a:spcAft>
                <a:defRPr/>
              </a:pPr>
              <a:t>‹#›</a:t>
            </a:fld>
            <a:endParaRPr lang="en-US" altLang="en-US"/>
          </a:p>
        </p:txBody>
      </p:sp>
    </p:spTree>
    <p:extLst>
      <p:ext uri="{BB962C8B-B14F-4D97-AF65-F5344CB8AC3E}">
        <p14:creationId xmlns:p14="http://schemas.microsoft.com/office/powerpoint/2010/main" val="2986253646"/>
      </p:ext>
    </p:extLst>
  </p:cSld>
  <p:clrMapOvr>
    <a:masterClrMapping/>
  </p:clrMapOvr>
  <p:transition>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3"/>
          <p:cNvSpPr>
            <a:spLocks noGrp="1"/>
          </p:cNvSpPr>
          <p:nvPr>
            <p:ph type="dt" sz="half" idx="2"/>
          </p:nvPr>
        </p:nvSpPr>
        <p:spPr>
          <a:xfrm>
            <a:off x="609226" y="6356608"/>
            <a:ext cx="2845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fld id="{3D6AB2E3-AC7B-47A4-84B8-A8681AB1743B}" type="datetimeFigureOut">
              <a:rPr lang="en-US" smtClean="0"/>
              <a:pPr eaLnBrk="0" fontAlgn="base" hangingPunct="0">
                <a:spcBef>
                  <a:spcPct val="0"/>
                </a:spcBef>
                <a:spcAft>
                  <a:spcPct val="0"/>
                </a:spcAft>
                <a:defRPr/>
              </a:pPr>
              <a:t>12/13/2025</a:t>
            </a:fld>
            <a:endParaRPr lang="en-US"/>
          </a:p>
        </p:txBody>
      </p:sp>
      <p:sp>
        <p:nvSpPr>
          <p:cNvPr id="8" name="Footer Placeholder 4"/>
          <p:cNvSpPr>
            <a:spLocks noGrp="1"/>
          </p:cNvSpPr>
          <p:nvPr>
            <p:ph type="ftr" sz="quarter" idx="3"/>
          </p:nvPr>
        </p:nvSpPr>
        <p:spPr>
          <a:xfrm>
            <a:off x="4165225" y="6356608"/>
            <a:ext cx="3861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endParaRPr lang="en-US"/>
          </a:p>
        </p:txBody>
      </p:sp>
      <p:sp>
        <p:nvSpPr>
          <p:cNvPr id="9" name="Slide Number Placeholder 5"/>
          <p:cNvSpPr>
            <a:spLocks noGrp="1"/>
          </p:cNvSpPr>
          <p:nvPr>
            <p:ph type="sldNum" sz="quarter" idx="4"/>
          </p:nvPr>
        </p:nvSpPr>
        <p:spPr>
          <a:xfrm>
            <a:off x="8737226" y="6356608"/>
            <a:ext cx="2845550" cy="364308"/>
          </a:xfrm>
          <a:prstGeom prst="rect">
            <a:avLst/>
          </a:prstGeom>
        </p:spPr>
        <p:txBody>
          <a:bodyPr vert="horz" wrap="square" lIns="77386" tIns="38693" rIns="77386" bIns="38693" numCol="1" anchor="ctr" anchorCtr="0" compatLnSpc="1"/>
          <a:lstStyle>
            <a:lvl1pPr defTabSz="1079724">
              <a:defRPr>
                <a:latin typeface="Calibri" panose="020F0502020204030204" pitchFamily="34" charset="0"/>
              </a:defRPr>
            </a:lvl1pPr>
          </a:lstStyle>
          <a:p>
            <a:pPr eaLnBrk="0" fontAlgn="base" hangingPunct="0">
              <a:spcBef>
                <a:spcPct val="0"/>
              </a:spcBef>
              <a:spcAft>
                <a:spcPct val="0"/>
              </a:spcAft>
              <a:defRPr/>
            </a:pPr>
            <a:fld id="{1F071B8A-C286-431B-9051-1F10422F5B57}" type="slidenum">
              <a:rPr lang="en-US" altLang="en-US" smtClean="0"/>
              <a:pPr eaLnBrk="0" fontAlgn="base" hangingPunct="0">
                <a:spcBef>
                  <a:spcPct val="0"/>
                </a:spcBef>
                <a:spcAft>
                  <a:spcPct val="0"/>
                </a:spcAft>
                <a:defRPr/>
              </a:pPr>
              <a:t>‹#›</a:t>
            </a:fld>
            <a:endParaRPr lang="en-US" altLang="en-US"/>
          </a:p>
        </p:txBody>
      </p:sp>
    </p:spTree>
    <p:extLst>
      <p:ext uri="{BB962C8B-B14F-4D97-AF65-F5344CB8AC3E}">
        <p14:creationId xmlns:p14="http://schemas.microsoft.com/office/powerpoint/2010/main" val="2524313705"/>
      </p:ext>
    </p:extLst>
  </p:cSld>
  <p:clrMapOvr>
    <a:masterClrMapping/>
  </p:clrMapOvr>
  <p:transition>
    <p:wip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7" name="Date Placeholder 3"/>
          <p:cNvSpPr>
            <a:spLocks noGrp="1"/>
          </p:cNvSpPr>
          <p:nvPr>
            <p:ph type="dt" sz="half" idx="2"/>
          </p:nvPr>
        </p:nvSpPr>
        <p:spPr>
          <a:xfrm>
            <a:off x="609226" y="6356608"/>
            <a:ext cx="2845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fld id="{F84A6B7E-B054-414B-962C-A202296D1916}" type="datetimeFigureOut">
              <a:rPr lang="en-US" smtClean="0"/>
              <a:pPr eaLnBrk="0" fontAlgn="base" hangingPunct="0">
                <a:spcBef>
                  <a:spcPct val="0"/>
                </a:spcBef>
                <a:spcAft>
                  <a:spcPct val="0"/>
                </a:spcAft>
                <a:defRPr/>
              </a:pPr>
              <a:t>12/13/2025</a:t>
            </a:fld>
            <a:endParaRPr lang="en-US"/>
          </a:p>
        </p:txBody>
      </p:sp>
      <p:sp>
        <p:nvSpPr>
          <p:cNvPr id="8" name="Footer Placeholder 4"/>
          <p:cNvSpPr>
            <a:spLocks noGrp="1"/>
          </p:cNvSpPr>
          <p:nvPr>
            <p:ph type="ftr" sz="quarter" idx="3"/>
          </p:nvPr>
        </p:nvSpPr>
        <p:spPr>
          <a:xfrm>
            <a:off x="4165225" y="6356608"/>
            <a:ext cx="3861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endParaRPr lang="en-US"/>
          </a:p>
        </p:txBody>
      </p:sp>
      <p:sp>
        <p:nvSpPr>
          <p:cNvPr id="9" name="Slide Number Placeholder 5"/>
          <p:cNvSpPr>
            <a:spLocks noGrp="1"/>
          </p:cNvSpPr>
          <p:nvPr>
            <p:ph type="sldNum" sz="quarter" idx="4"/>
          </p:nvPr>
        </p:nvSpPr>
        <p:spPr>
          <a:xfrm>
            <a:off x="8737226" y="6356608"/>
            <a:ext cx="2845550" cy="364308"/>
          </a:xfrm>
          <a:prstGeom prst="rect">
            <a:avLst/>
          </a:prstGeom>
        </p:spPr>
        <p:txBody>
          <a:bodyPr vert="horz" wrap="square" lIns="77386" tIns="38693" rIns="77386" bIns="38693" numCol="1" anchor="ctr" anchorCtr="0" compatLnSpc="1"/>
          <a:lstStyle>
            <a:lvl1pPr defTabSz="1079724">
              <a:defRPr>
                <a:latin typeface="Calibri" panose="020F0502020204030204" pitchFamily="34" charset="0"/>
              </a:defRPr>
            </a:lvl1pPr>
          </a:lstStyle>
          <a:p>
            <a:pPr eaLnBrk="0" fontAlgn="base" hangingPunct="0">
              <a:spcBef>
                <a:spcPct val="0"/>
              </a:spcBef>
              <a:spcAft>
                <a:spcPct val="0"/>
              </a:spcAft>
              <a:defRPr/>
            </a:pPr>
            <a:fld id="{54AF8B61-7057-4EB8-8EE3-BEFBE040800E}" type="slidenum">
              <a:rPr lang="en-US" altLang="en-US" smtClean="0"/>
              <a:pPr eaLnBrk="0" fontAlgn="base" hangingPunct="0">
                <a:spcBef>
                  <a:spcPct val="0"/>
                </a:spcBef>
                <a:spcAft>
                  <a:spcPct val="0"/>
                </a:spcAft>
                <a:defRPr/>
              </a:pPr>
              <a:t>‹#›</a:t>
            </a:fld>
            <a:endParaRPr lang="en-US" altLang="en-US"/>
          </a:p>
        </p:txBody>
      </p:sp>
    </p:spTree>
    <p:extLst>
      <p:ext uri="{BB962C8B-B14F-4D97-AF65-F5344CB8AC3E}">
        <p14:creationId xmlns:p14="http://schemas.microsoft.com/office/powerpoint/2010/main" val="1355922985"/>
      </p:ext>
    </p:extLst>
  </p:cSld>
  <p:clrMapOvr>
    <a:masterClrMapping/>
  </p:clrMapOvr>
  <p:transition>
    <p:wip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7"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3188"/>
            </a:lvl1pPr>
            <a:lvl2pPr>
              <a:defRPr sz="2834"/>
            </a:lvl2pPr>
            <a:lvl3pPr>
              <a:defRPr sz="2362"/>
            </a:lvl3pPr>
            <a:lvl4pPr>
              <a:defRPr sz="2007"/>
            </a:lvl4pPr>
            <a:lvl5pPr>
              <a:defRPr sz="2007"/>
            </a:lvl5pPr>
            <a:lvl6pPr>
              <a:defRPr sz="2007"/>
            </a:lvl6pPr>
            <a:lvl7pPr>
              <a:defRPr sz="2007"/>
            </a:lvl7pPr>
            <a:lvl8pPr>
              <a:defRPr sz="2007"/>
            </a:lvl8pPr>
            <a:lvl9pPr>
              <a:defRPr sz="200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4"/>
            <a:ext cx="4011084" cy="4691063"/>
          </a:xfrm>
        </p:spPr>
        <p:txBody>
          <a:bodyPr/>
          <a:lstStyle>
            <a:lvl1pPr marL="0" indent="0">
              <a:buNone/>
              <a:defRPr sz="1417"/>
            </a:lvl1pPr>
            <a:lvl2pPr marL="456633" indent="0">
              <a:buNone/>
              <a:defRPr sz="1181"/>
            </a:lvl2pPr>
            <a:lvl3pPr marL="914016" indent="0">
              <a:buNone/>
              <a:defRPr sz="945"/>
            </a:lvl3pPr>
            <a:lvl4pPr marL="1370649" indent="0">
              <a:buNone/>
              <a:defRPr sz="945"/>
            </a:lvl4pPr>
            <a:lvl5pPr marL="1827282" indent="0">
              <a:buNone/>
              <a:defRPr sz="945"/>
            </a:lvl5pPr>
            <a:lvl6pPr marL="2284665" indent="0">
              <a:buNone/>
              <a:defRPr sz="945"/>
            </a:lvl6pPr>
            <a:lvl7pPr marL="2741298" indent="0">
              <a:buNone/>
              <a:defRPr sz="945"/>
            </a:lvl7pPr>
            <a:lvl8pPr marL="3197931" indent="0">
              <a:buNone/>
              <a:defRPr sz="945"/>
            </a:lvl8pPr>
            <a:lvl9pPr marL="3655314" indent="0">
              <a:buNone/>
              <a:defRPr sz="945"/>
            </a:lvl9pPr>
          </a:lstStyle>
          <a:p>
            <a:pPr lvl="0"/>
            <a:r>
              <a:rPr lang="en-US"/>
              <a:t>Click to edit Master text styles</a:t>
            </a:r>
          </a:p>
        </p:txBody>
      </p:sp>
      <p:sp>
        <p:nvSpPr>
          <p:cNvPr id="7" name="Date Placeholder 3"/>
          <p:cNvSpPr>
            <a:spLocks noGrp="1"/>
          </p:cNvSpPr>
          <p:nvPr>
            <p:ph type="dt" sz="half" idx="12"/>
          </p:nvPr>
        </p:nvSpPr>
        <p:spPr>
          <a:xfrm>
            <a:off x="609226" y="6356608"/>
            <a:ext cx="2845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fld id="{0CD6951A-37EB-4A90-B5DE-CC9C4CCD40F4}" type="datetimeFigureOut">
              <a:rPr lang="en-US" smtClean="0"/>
              <a:pPr eaLnBrk="0" fontAlgn="base" hangingPunct="0">
                <a:spcBef>
                  <a:spcPct val="0"/>
                </a:spcBef>
                <a:spcAft>
                  <a:spcPct val="0"/>
                </a:spcAft>
                <a:defRPr/>
              </a:pPr>
              <a:t>12/13/2025</a:t>
            </a:fld>
            <a:endParaRPr lang="en-US"/>
          </a:p>
        </p:txBody>
      </p:sp>
      <p:sp>
        <p:nvSpPr>
          <p:cNvPr id="8" name="Footer Placeholder 4"/>
          <p:cNvSpPr>
            <a:spLocks noGrp="1"/>
          </p:cNvSpPr>
          <p:nvPr>
            <p:ph type="ftr" sz="quarter" idx="3"/>
          </p:nvPr>
        </p:nvSpPr>
        <p:spPr>
          <a:xfrm>
            <a:off x="4165225" y="6356608"/>
            <a:ext cx="3861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endParaRPr lang="en-US"/>
          </a:p>
        </p:txBody>
      </p:sp>
      <p:sp>
        <p:nvSpPr>
          <p:cNvPr id="9" name="Slide Number Placeholder 5"/>
          <p:cNvSpPr>
            <a:spLocks noGrp="1"/>
          </p:cNvSpPr>
          <p:nvPr>
            <p:ph type="sldNum" sz="quarter" idx="4"/>
          </p:nvPr>
        </p:nvSpPr>
        <p:spPr>
          <a:xfrm>
            <a:off x="8737226" y="6356608"/>
            <a:ext cx="2845550" cy="364308"/>
          </a:xfrm>
          <a:prstGeom prst="rect">
            <a:avLst/>
          </a:prstGeom>
        </p:spPr>
        <p:txBody>
          <a:bodyPr vert="horz" wrap="square" lIns="77386" tIns="38693" rIns="77386" bIns="38693" numCol="1" anchor="ctr" anchorCtr="0" compatLnSpc="1"/>
          <a:lstStyle>
            <a:lvl1pPr defTabSz="1079724">
              <a:defRPr>
                <a:latin typeface="Calibri" panose="020F0502020204030204" pitchFamily="34" charset="0"/>
              </a:defRPr>
            </a:lvl1pPr>
          </a:lstStyle>
          <a:p>
            <a:pPr eaLnBrk="0" fontAlgn="base" hangingPunct="0">
              <a:spcBef>
                <a:spcPct val="0"/>
              </a:spcBef>
              <a:spcAft>
                <a:spcPct val="0"/>
              </a:spcAft>
              <a:defRPr/>
            </a:pPr>
            <a:fld id="{324998B6-58C2-4E97-96D6-725637D1C19C}" type="slidenum">
              <a:rPr lang="en-US" altLang="en-US" smtClean="0"/>
              <a:pPr eaLnBrk="0" fontAlgn="base" hangingPunct="0">
                <a:spcBef>
                  <a:spcPct val="0"/>
                </a:spcBef>
                <a:spcAft>
                  <a:spcPct val="0"/>
                </a:spcAft>
                <a:defRPr/>
              </a:pPr>
              <a:t>‹#›</a:t>
            </a:fld>
            <a:endParaRPr lang="en-US" altLang="en-US"/>
          </a:p>
        </p:txBody>
      </p:sp>
    </p:spTree>
    <p:extLst>
      <p:ext uri="{BB962C8B-B14F-4D97-AF65-F5344CB8AC3E}">
        <p14:creationId xmlns:p14="http://schemas.microsoft.com/office/powerpoint/2010/main" val="3387357755"/>
      </p:ext>
    </p:extLst>
  </p:cSld>
  <p:clrMapOvr>
    <a:masterClrMapping/>
  </p:clrMapOvr>
  <p:transition>
    <p:wip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00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vert="horz" wrap="square" lIns="77386" tIns="38693" rIns="77386" bIns="38693" numCol="1" rtlCol="0" anchor="t" anchorCtr="0" compatLnSpc="1">
            <a:normAutofit/>
          </a:bodyPr>
          <a:lstStyle>
            <a:lvl1pPr marL="0" indent="0">
              <a:buNone/>
              <a:defRPr sz="3188"/>
            </a:lvl1pPr>
            <a:lvl2pPr marL="456633" indent="0">
              <a:buNone/>
              <a:defRPr sz="2834"/>
            </a:lvl2pPr>
            <a:lvl3pPr marL="914016" indent="0">
              <a:buNone/>
              <a:defRPr sz="2362"/>
            </a:lvl3pPr>
            <a:lvl4pPr marL="1370649" indent="0">
              <a:buNone/>
              <a:defRPr sz="2007"/>
            </a:lvl4pPr>
            <a:lvl5pPr marL="1827282" indent="0">
              <a:buNone/>
              <a:defRPr sz="2007"/>
            </a:lvl5pPr>
            <a:lvl6pPr marL="2284665" indent="0">
              <a:buNone/>
              <a:defRPr sz="2007"/>
            </a:lvl6pPr>
            <a:lvl7pPr marL="2741298" indent="0">
              <a:buNone/>
              <a:defRPr sz="2007"/>
            </a:lvl7pPr>
            <a:lvl8pPr marL="3197931" indent="0">
              <a:buNone/>
              <a:defRPr sz="2007"/>
            </a:lvl8pPr>
            <a:lvl9pPr marL="3655314" indent="0">
              <a:buNone/>
              <a:defRPr sz="2007"/>
            </a:lvl9pPr>
          </a:lstStyle>
          <a:p>
            <a:pPr marL="0" marR="0" lvl="0" indent="0" algn="l" defTabSz="1079724"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en-US" sz="3188" b="0" i="0" u="none" strike="noStrike" kern="1200" cap="none" spc="0" normalizeH="0" baseline="0" noProof="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2389717" y="5367339"/>
            <a:ext cx="7315200" cy="804861"/>
          </a:xfrm>
        </p:spPr>
        <p:txBody>
          <a:bodyPr/>
          <a:lstStyle>
            <a:lvl1pPr marL="0" indent="0">
              <a:buNone/>
              <a:defRPr sz="1417"/>
            </a:lvl1pPr>
            <a:lvl2pPr marL="456633" indent="0">
              <a:buNone/>
              <a:defRPr sz="1181"/>
            </a:lvl2pPr>
            <a:lvl3pPr marL="914016" indent="0">
              <a:buNone/>
              <a:defRPr sz="945"/>
            </a:lvl3pPr>
            <a:lvl4pPr marL="1370649" indent="0">
              <a:buNone/>
              <a:defRPr sz="945"/>
            </a:lvl4pPr>
            <a:lvl5pPr marL="1827282" indent="0">
              <a:buNone/>
              <a:defRPr sz="945"/>
            </a:lvl5pPr>
            <a:lvl6pPr marL="2284665" indent="0">
              <a:buNone/>
              <a:defRPr sz="945"/>
            </a:lvl6pPr>
            <a:lvl7pPr marL="2741298" indent="0">
              <a:buNone/>
              <a:defRPr sz="945"/>
            </a:lvl7pPr>
            <a:lvl8pPr marL="3197931" indent="0">
              <a:buNone/>
              <a:defRPr sz="945"/>
            </a:lvl8pPr>
            <a:lvl9pPr marL="3655314" indent="0">
              <a:buNone/>
              <a:defRPr sz="945"/>
            </a:lvl9pPr>
          </a:lstStyle>
          <a:p>
            <a:pPr lvl="0"/>
            <a:r>
              <a:rPr lang="en-US"/>
              <a:t>Click to edit Master text styles</a:t>
            </a:r>
          </a:p>
        </p:txBody>
      </p:sp>
      <p:sp>
        <p:nvSpPr>
          <p:cNvPr id="7" name="Date Placeholder 3"/>
          <p:cNvSpPr>
            <a:spLocks noGrp="1"/>
          </p:cNvSpPr>
          <p:nvPr>
            <p:ph type="dt" sz="half" idx="12"/>
          </p:nvPr>
        </p:nvSpPr>
        <p:spPr>
          <a:xfrm>
            <a:off x="609226" y="6356608"/>
            <a:ext cx="2845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fld id="{0C74B874-831F-406F-B377-2953056478C8}" type="datetimeFigureOut">
              <a:rPr lang="en-US" smtClean="0"/>
              <a:pPr eaLnBrk="0" fontAlgn="base" hangingPunct="0">
                <a:spcBef>
                  <a:spcPct val="0"/>
                </a:spcBef>
                <a:spcAft>
                  <a:spcPct val="0"/>
                </a:spcAft>
                <a:defRPr/>
              </a:pPr>
              <a:t>12/13/2025</a:t>
            </a:fld>
            <a:endParaRPr lang="en-US"/>
          </a:p>
        </p:txBody>
      </p:sp>
      <p:sp>
        <p:nvSpPr>
          <p:cNvPr id="8" name="Footer Placeholder 4"/>
          <p:cNvSpPr>
            <a:spLocks noGrp="1"/>
          </p:cNvSpPr>
          <p:nvPr>
            <p:ph type="ftr" sz="quarter" idx="3"/>
          </p:nvPr>
        </p:nvSpPr>
        <p:spPr>
          <a:xfrm>
            <a:off x="4165225" y="6356608"/>
            <a:ext cx="3861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endParaRPr lang="en-US"/>
          </a:p>
        </p:txBody>
      </p:sp>
      <p:sp>
        <p:nvSpPr>
          <p:cNvPr id="9" name="Slide Number Placeholder 5"/>
          <p:cNvSpPr>
            <a:spLocks noGrp="1"/>
          </p:cNvSpPr>
          <p:nvPr>
            <p:ph type="sldNum" sz="quarter" idx="4"/>
          </p:nvPr>
        </p:nvSpPr>
        <p:spPr>
          <a:xfrm>
            <a:off x="8737226" y="6356608"/>
            <a:ext cx="2845550" cy="364308"/>
          </a:xfrm>
          <a:prstGeom prst="rect">
            <a:avLst/>
          </a:prstGeom>
        </p:spPr>
        <p:txBody>
          <a:bodyPr vert="horz" wrap="square" lIns="77386" tIns="38693" rIns="77386" bIns="38693" numCol="1" anchor="ctr" anchorCtr="0" compatLnSpc="1"/>
          <a:lstStyle>
            <a:lvl1pPr defTabSz="1079724">
              <a:defRPr>
                <a:latin typeface="Calibri" panose="020F0502020204030204" pitchFamily="34" charset="0"/>
              </a:defRPr>
            </a:lvl1pPr>
          </a:lstStyle>
          <a:p>
            <a:pPr eaLnBrk="0" fontAlgn="base" hangingPunct="0">
              <a:spcBef>
                <a:spcPct val="0"/>
              </a:spcBef>
              <a:spcAft>
                <a:spcPct val="0"/>
              </a:spcAft>
              <a:defRPr/>
            </a:pPr>
            <a:fld id="{02A6E329-FBC0-417F-B19A-E983DD707F09}" type="slidenum">
              <a:rPr lang="en-US" altLang="en-US" smtClean="0"/>
              <a:pPr eaLnBrk="0" fontAlgn="base" hangingPunct="0">
                <a:spcBef>
                  <a:spcPct val="0"/>
                </a:spcBef>
                <a:spcAft>
                  <a:spcPct val="0"/>
                </a:spcAft>
                <a:defRPr/>
              </a:pPr>
              <a:t>‹#›</a:t>
            </a:fld>
            <a:endParaRPr lang="en-US" altLang="en-US"/>
          </a:p>
        </p:txBody>
      </p:sp>
    </p:spTree>
    <p:extLst>
      <p:ext uri="{BB962C8B-B14F-4D97-AF65-F5344CB8AC3E}">
        <p14:creationId xmlns:p14="http://schemas.microsoft.com/office/powerpoint/2010/main" val="3830007752"/>
      </p:ext>
    </p:extLst>
  </p:cSld>
  <p:clrMapOvr>
    <a:masterClrMapping/>
  </p:clrMapOvr>
  <p:transition>
    <p:wip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2"/>
          </p:nvPr>
        </p:nvSpPr>
        <p:spPr>
          <a:xfrm>
            <a:off x="609226" y="6356608"/>
            <a:ext cx="2845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fld id="{536BD010-D941-406E-8EF9-B8B3682959D7}" type="datetimeFigureOut">
              <a:rPr lang="en-US" smtClean="0"/>
              <a:pPr eaLnBrk="0" fontAlgn="base" hangingPunct="0">
                <a:spcBef>
                  <a:spcPct val="0"/>
                </a:spcBef>
                <a:spcAft>
                  <a:spcPct val="0"/>
                </a:spcAft>
                <a:defRPr/>
              </a:pPr>
              <a:t>12/13/2025</a:t>
            </a:fld>
            <a:endParaRPr lang="en-US"/>
          </a:p>
        </p:txBody>
      </p:sp>
      <p:sp>
        <p:nvSpPr>
          <p:cNvPr id="8" name="Footer Placeholder 4"/>
          <p:cNvSpPr>
            <a:spLocks noGrp="1"/>
          </p:cNvSpPr>
          <p:nvPr>
            <p:ph type="ftr" sz="quarter" idx="3"/>
          </p:nvPr>
        </p:nvSpPr>
        <p:spPr>
          <a:xfrm>
            <a:off x="4165225" y="6356608"/>
            <a:ext cx="3861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endParaRPr lang="en-US"/>
          </a:p>
        </p:txBody>
      </p:sp>
      <p:sp>
        <p:nvSpPr>
          <p:cNvPr id="9" name="Slide Number Placeholder 5"/>
          <p:cNvSpPr>
            <a:spLocks noGrp="1"/>
          </p:cNvSpPr>
          <p:nvPr>
            <p:ph type="sldNum" sz="quarter" idx="4"/>
          </p:nvPr>
        </p:nvSpPr>
        <p:spPr>
          <a:xfrm>
            <a:off x="8737226" y="6356608"/>
            <a:ext cx="2845550" cy="364308"/>
          </a:xfrm>
          <a:prstGeom prst="rect">
            <a:avLst/>
          </a:prstGeom>
        </p:spPr>
        <p:txBody>
          <a:bodyPr vert="horz" wrap="square" lIns="77386" tIns="38693" rIns="77386" bIns="38693" numCol="1" anchor="ctr" anchorCtr="0" compatLnSpc="1"/>
          <a:lstStyle>
            <a:lvl1pPr defTabSz="1079724">
              <a:defRPr>
                <a:latin typeface="Calibri" panose="020F0502020204030204" pitchFamily="34" charset="0"/>
              </a:defRPr>
            </a:lvl1pPr>
          </a:lstStyle>
          <a:p>
            <a:pPr eaLnBrk="0" fontAlgn="base" hangingPunct="0">
              <a:spcBef>
                <a:spcPct val="0"/>
              </a:spcBef>
              <a:spcAft>
                <a:spcPct val="0"/>
              </a:spcAft>
              <a:defRPr/>
            </a:pPr>
            <a:fld id="{346DE86F-9009-47FA-A7C7-EDAF818E3DF2}" type="slidenum">
              <a:rPr lang="en-US" altLang="en-US" smtClean="0"/>
              <a:pPr eaLnBrk="0" fontAlgn="base" hangingPunct="0">
                <a:spcBef>
                  <a:spcPct val="0"/>
                </a:spcBef>
                <a:spcAft>
                  <a:spcPct val="0"/>
                </a:spcAft>
                <a:defRPr/>
              </a:pPr>
              <a:t>‹#›</a:t>
            </a:fld>
            <a:endParaRPr lang="en-US" altLang="en-US"/>
          </a:p>
        </p:txBody>
      </p:sp>
    </p:spTree>
    <p:extLst>
      <p:ext uri="{BB962C8B-B14F-4D97-AF65-F5344CB8AC3E}">
        <p14:creationId xmlns:p14="http://schemas.microsoft.com/office/powerpoint/2010/main" val="2399673762"/>
      </p:ext>
    </p:extLst>
  </p:cSld>
  <p:clrMapOvr>
    <a:masterClrMapping/>
  </p:clrMapOvr>
  <p:transition>
    <p:wip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785600" y="274642"/>
            <a:ext cx="36576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12801" y="274642"/>
            <a:ext cx="10769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2"/>
          </p:nvPr>
        </p:nvSpPr>
        <p:spPr>
          <a:xfrm>
            <a:off x="609226" y="6356608"/>
            <a:ext cx="2845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fld id="{D1C2B3B0-19FE-43F5-940E-9D6227C8BCFC}" type="datetimeFigureOut">
              <a:rPr lang="en-US" smtClean="0"/>
              <a:pPr eaLnBrk="0" fontAlgn="base" hangingPunct="0">
                <a:spcBef>
                  <a:spcPct val="0"/>
                </a:spcBef>
                <a:spcAft>
                  <a:spcPct val="0"/>
                </a:spcAft>
                <a:defRPr/>
              </a:pPr>
              <a:t>12/13/2025</a:t>
            </a:fld>
            <a:endParaRPr lang="en-US"/>
          </a:p>
        </p:txBody>
      </p:sp>
      <p:sp>
        <p:nvSpPr>
          <p:cNvPr id="8" name="Footer Placeholder 4"/>
          <p:cNvSpPr>
            <a:spLocks noGrp="1"/>
          </p:cNvSpPr>
          <p:nvPr>
            <p:ph type="ftr" sz="quarter" idx="3"/>
          </p:nvPr>
        </p:nvSpPr>
        <p:spPr>
          <a:xfrm>
            <a:off x="4165225" y="6356608"/>
            <a:ext cx="3861550" cy="364308"/>
          </a:xfrm>
          <a:prstGeom prst="rect">
            <a:avLst/>
          </a:prstGeom>
        </p:spPr>
        <p:txBody>
          <a:bodyPr vert="horz" lIns="77386" tIns="38693" rIns="77386" bIns="38693" rtlCol="0" anchor="ctr"/>
          <a:lstStyle>
            <a:lvl1pPr defTabSz="1079724">
              <a:defRPr>
                <a:latin typeface="Calibri" panose="020F0502020204030204" pitchFamily="34" charset="0"/>
              </a:defRPr>
            </a:lvl1pPr>
          </a:lstStyle>
          <a:p>
            <a:pPr eaLnBrk="0" fontAlgn="base" hangingPunct="0">
              <a:spcBef>
                <a:spcPct val="0"/>
              </a:spcBef>
              <a:spcAft>
                <a:spcPct val="0"/>
              </a:spcAft>
              <a:defRPr/>
            </a:pPr>
            <a:endParaRPr lang="en-US"/>
          </a:p>
        </p:txBody>
      </p:sp>
      <p:sp>
        <p:nvSpPr>
          <p:cNvPr id="9" name="Slide Number Placeholder 5"/>
          <p:cNvSpPr>
            <a:spLocks noGrp="1"/>
          </p:cNvSpPr>
          <p:nvPr>
            <p:ph type="sldNum" sz="quarter" idx="4"/>
          </p:nvPr>
        </p:nvSpPr>
        <p:spPr>
          <a:xfrm>
            <a:off x="8737226" y="6356608"/>
            <a:ext cx="2845550" cy="364308"/>
          </a:xfrm>
          <a:prstGeom prst="rect">
            <a:avLst/>
          </a:prstGeom>
        </p:spPr>
        <p:txBody>
          <a:bodyPr vert="horz" wrap="square" lIns="77386" tIns="38693" rIns="77386" bIns="38693" numCol="1" anchor="ctr" anchorCtr="0" compatLnSpc="1"/>
          <a:lstStyle>
            <a:lvl1pPr defTabSz="1079724">
              <a:defRPr>
                <a:latin typeface="Calibri" panose="020F0502020204030204" pitchFamily="34" charset="0"/>
              </a:defRPr>
            </a:lvl1pPr>
          </a:lstStyle>
          <a:p>
            <a:pPr eaLnBrk="0" fontAlgn="base" hangingPunct="0">
              <a:spcBef>
                <a:spcPct val="0"/>
              </a:spcBef>
              <a:spcAft>
                <a:spcPct val="0"/>
              </a:spcAft>
              <a:defRPr/>
            </a:pPr>
            <a:fld id="{BD7BB646-ADFD-46DC-B2F4-17D11517FFB1}" type="slidenum">
              <a:rPr lang="en-US" altLang="en-US" smtClean="0"/>
              <a:pPr eaLnBrk="0" fontAlgn="base" hangingPunct="0">
                <a:spcBef>
                  <a:spcPct val="0"/>
                </a:spcBef>
                <a:spcAft>
                  <a:spcPct val="0"/>
                </a:spcAft>
                <a:defRPr/>
              </a:pPr>
              <a:t>‹#›</a:t>
            </a:fld>
            <a:endParaRPr lang="en-US" altLang="en-US"/>
          </a:p>
        </p:txBody>
      </p:sp>
    </p:spTree>
    <p:extLst>
      <p:ext uri="{BB962C8B-B14F-4D97-AF65-F5344CB8AC3E}">
        <p14:creationId xmlns:p14="http://schemas.microsoft.com/office/powerpoint/2010/main" val="687544603"/>
      </p:ext>
    </p:extLst>
  </p:cSld>
  <p:clrMapOvr>
    <a:masterClrMapping/>
  </p:clrMapOvr>
  <p:transition>
    <p:wip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1_Title Slide">
    <p:bg>
      <p:bgPr>
        <a:solidFill>
          <a:schemeClr val="bg1"/>
        </a:solidFill>
        <a:effectLst/>
      </p:bgPr>
    </p:bg>
    <p:spTree>
      <p:nvGrpSpPr>
        <p:cNvPr id="1" name=""/>
        <p:cNvGrpSpPr/>
        <p:nvPr/>
      </p:nvGrpSpPr>
      <p:grpSpPr>
        <a:xfrm>
          <a:off x="0" y="0"/>
          <a:ext cx="0" cy="0"/>
          <a:chOff x="0" y="0"/>
          <a:chExt cx="0" cy="0"/>
        </a:xfrm>
      </p:grpSpPr>
      <p:sp>
        <p:nvSpPr>
          <p:cNvPr id="7" name="Holder 4"/>
          <p:cNvSpPr>
            <a:spLocks noGrp="1"/>
          </p:cNvSpPr>
          <p:nvPr>
            <p:ph type="ftr" sz="quarter" idx="3"/>
          </p:nvPr>
        </p:nvSpPr>
        <p:spPr>
          <a:xfrm>
            <a:off x="4148355" y="6377264"/>
            <a:ext cx="3902790" cy="343652"/>
          </a:xfrm>
          <a:prstGeom prst="rect">
            <a:avLst/>
          </a:prstGeom>
        </p:spPr>
        <p:txBody>
          <a:bodyPr vert="horz" lIns="0" tIns="0" rIns="0" bIns="0" rtlCol="0" anchor="ctr"/>
          <a:lstStyle>
            <a:lvl1pPr algn="ctr" defTabSz="1079724" eaLnBrk="1" fontAlgn="auto" hangingPunct="1">
              <a:spcBef>
                <a:spcPts val="0"/>
              </a:spcBef>
              <a:spcAft>
                <a:spcPts val="0"/>
              </a:spcAft>
              <a:defRPr>
                <a:solidFill>
                  <a:schemeClr val="tx1">
                    <a:tint val="75000"/>
                  </a:schemeClr>
                </a:solidFill>
                <a:latin typeface="+mn-lt"/>
              </a:defRPr>
            </a:lvl1pPr>
          </a:lstStyle>
          <a:p>
            <a:pPr>
              <a:defRPr/>
            </a:pPr>
            <a:endParaRPr lang="aa-ET"/>
          </a:p>
        </p:txBody>
      </p:sp>
      <p:sp>
        <p:nvSpPr>
          <p:cNvPr id="8" name="Holder 5"/>
          <p:cNvSpPr>
            <a:spLocks noGrp="1"/>
          </p:cNvSpPr>
          <p:nvPr>
            <p:ph type="dt" sz="half" idx="2"/>
          </p:nvPr>
        </p:nvSpPr>
        <p:spPr>
          <a:xfrm>
            <a:off x="609226" y="6377264"/>
            <a:ext cx="2806185" cy="343652"/>
          </a:xfrm>
          <a:prstGeom prst="rect">
            <a:avLst/>
          </a:prstGeom>
        </p:spPr>
        <p:txBody>
          <a:bodyPr vert="horz" lIns="0" tIns="0" rIns="0" bIns="0" rtlCol="0" anchor="ctr"/>
          <a:lstStyle>
            <a:lvl1pPr algn="l" defTabSz="1079724" eaLnBrk="1" fontAlgn="auto" hangingPunct="1">
              <a:spcBef>
                <a:spcPts val="0"/>
              </a:spcBef>
              <a:spcAft>
                <a:spcPts val="0"/>
              </a:spcAft>
              <a:defRPr>
                <a:solidFill>
                  <a:schemeClr val="tx1">
                    <a:tint val="75000"/>
                  </a:schemeClr>
                </a:solidFill>
                <a:latin typeface="+mn-lt"/>
              </a:defRPr>
            </a:lvl1pPr>
          </a:lstStyle>
          <a:p>
            <a:pPr>
              <a:defRPr/>
            </a:pPr>
            <a:fld id="{53783B48-3361-47C8-BF79-692BDF28EE3C}" type="datetimeFigureOut">
              <a:rPr lang="en-US" smtClean="0"/>
              <a:pPr>
                <a:defRPr/>
              </a:pPr>
              <a:t>12/13/2025</a:t>
            </a:fld>
            <a:endParaRPr lang="en-US"/>
          </a:p>
        </p:txBody>
      </p:sp>
      <p:sp>
        <p:nvSpPr>
          <p:cNvPr id="9" name="Holder 6"/>
          <p:cNvSpPr>
            <a:spLocks noGrp="1"/>
          </p:cNvSpPr>
          <p:nvPr>
            <p:ph type="sldNum" sz="quarter" idx="4"/>
          </p:nvPr>
        </p:nvSpPr>
        <p:spPr>
          <a:xfrm>
            <a:off x="8784089" y="6377264"/>
            <a:ext cx="2806185" cy="343652"/>
          </a:xfrm>
          <a:prstGeom prst="rect">
            <a:avLst/>
          </a:prstGeom>
        </p:spPr>
        <p:txBody>
          <a:bodyPr vert="horz" wrap="square" lIns="0" tIns="0" rIns="0" bIns="0" numCol="1" anchor="t" anchorCtr="0" compatLnSpc="1"/>
          <a:lstStyle>
            <a:lvl1pPr defTabSz="1079724" eaLnBrk="1" hangingPunct="1">
              <a:defRPr>
                <a:solidFill>
                  <a:srgbClr val="89B995"/>
                </a:solidFill>
                <a:latin typeface="Calibri" panose="020F0502020204030204" pitchFamily="34" charset="0"/>
              </a:defRPr>
            </a:lvl1pPr>
          </a:lstStyle>
          <a:p>
            <a:pPr fontAlgn="base">
              <a:spcBef>
                <a:spcPct val="0"/>
              </a:spcBef>
              <a:spcAft>
                <a:spcPct val="0"/>
              </a:spcAft>
              <a:defRPr/>
            </a:pPr>
            <a:fld id="{0A135ED3-5BB1-4C5B-8DE5-6C1B05523360}"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3181545280"/>
      </p:ext>
    </p:extLst>
  </p:cSld>
  <p:clrMapOvr>
    <a:masterClrMapping/>
  </p:clrMapOvr>
  <p:transition>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t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72273DE9-4979-2A14-7636-59D11B83A3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a-ET"/>
          </a:p>
        </p:txBody>
      </p:sp>
      <p:sp>
        <p:nvSpPr>
          <p:cNvPr id="3" name="Text Placeholder 2">
            <a:extLst>
              <a:ext uri="{FF2B5EF4-FFF2-40B4-BE49-F238E27FC236}">
                <a16:creationId xmlns:a16="http://schemas.microsoft.com/office/drawing/2014/main" xmlns="" id="{D66E3210-ED1F-08A8-036B-3A93F04DF2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5" name="Footer Placeholder 4">
            <a:extLst>
              <a:ext uri="{FF2B5EF4-FFF2-40B4-BE49-F238E27FC236}">
                <a16:creationId xmlns:a16="http://schemas.microsoft.com/office/drawing/2014/main" xmlns="" id="{59772FD6-FF7A-762D-E53A-A6A96279AE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aa-ET"/>
          </a:p>
        </p:txBody>
      </p:sp>
      <p:sp>
        <p:nvSpPr>
          <p:cNvPr id="6" name="Slide Number Placeholder 5">
            <a:extLst>
              <a:ext uri="{FF2B5EF4-FFF2-40B4-BE49-F238E27FC236}">
                <a16:creationId xmlns:a16="http://schemas.microsoft.com/office/drawing/2014/main" xmlns="" id="{6BE54463-A7BB-3865-E9E9-7DF68752D7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A4BB1B5-0814-4322-8A11-C1D84C94651C}" type="slidenum">
              <a:rPr lang="aa-ET" smtClean="0"/>
              <a:t>‹#›</a:t>
            </a:fld>
            <a:endParaRPr lang="aa-ET"/>
          </a:p>
        </p:txBody>
      </p:sp>
      <p:pic>
        <p:nvPicPr>
          <p:cNvPr id="7" name="Picture 6" descr="A logo of a national examination council&#10;&#10;AI-generated content may be incorrect.">
            <a:extLst>
              <a:ext uri="{FF2B5EF4-FFF2-40B4-BE49-F238E27FC236}">
                <a16:creationId xmlns:a16="http://schemas.microsoft.com/office/drawing/2014/main" xmlns="" id="{D75C4111-AF3C-8A20-50CC-C6324C787D32}"/>
              </a:ext>
            </a:extLst>
          </p:cNvPr>
          <p:cNvPicPr>
            <a:picLocks noChangeAspect="1"/>
          </p:cNvPicPr>
          <p:nvPr userDrawn="1"/>
        </p:nvPicPr>
        <p:blipFill>
          <a:blip r:embed="rId13"/>
          <a:stretch>
            <a:fillRect/>
          </a:stretch>
        </p:blipFill>
        <p:spPr>
          <a:xfrm>
            <a:off x="5354" y="-1604"/>
            <a:ext cx="690506" cy="797864"/>
          </a:xfrm>
          <a:prstGeom prst="rect">
            <a:avLst/>
          </a:prstGeom>
        </p:spPr>
      </p:pic>
      <p:sp>
        <p:nvSpPr>
          <p:cNvPr id="9" name="Rectangle: Rounded Corners 8">
            <a:extLst>
              <a:ext uri="{FF2B5EF4-FFF2-40B4-BE49-F238E27FC236}">
                <a16:creationId xmlns:a16="http://schemas.microsoft.com/office/drawing/2014/main" xmlns="" id="{E7908C0E-21D9-4605-036C-9C61A9F10970}"/>
              </a:ext>
            </a:extLst>
          </p:cNvPr>
          <p:cNvSpPr/>
          <p:nvPr userDrawn="1"/>
        </p:nvSpPr>
        <p:spPr>
          <a:xfrm>
            <a:off x="213360" y="733461"/>
            <a:ext cx="45719" cy="5866729"/>
          </a:xfrm>
          <a:prstGeom prst="round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a-ET" dirty="0"/>
          </a:p>
        </p:txBody>
      </p:sp>
      <p:sp>
        <p:nvSpPr>
          <p:cNvPr id="10" name="Rectangle: Rounded Corners 9">
            <a:extLst>
              <a:ext uri="{FF2B5EF4-FFF2-40B4-BE49-F238E27FC236}">
                <a16:creationId xmlns:a16="http://schemas.microsoft.com/office/drawing/2014/main" xmlns="" id="{3EE0D0D2-28E6-980D-31C4-082938AF6128}"/>
              </a:ext>
            </a:extLst>
          </p:cNvPr>
          <p:cNvSpPr/>
          <p:nvPr userDrawn="1"/>
        </p:nvSpPr>
        <p:spPr>
          <a:xfrm flipH="1">
            <a:off x="315048" y="763941"/>
            <a:ext cx="45719" cy="5866729"/>
          </a:xfrm>
          <a:prstGeom prst="roundRect">
            <a:avLst/>
          </a:prstGeom>
          <a:solidFill>
            <a:srgbClr val="00B050"/>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a-ET"/>
          </a:p>
        </p:txBody>
      </p:sp>
      <p:sp>
        <p:nvSpPr>
          <p:cNvPr id="11" name="Rectangle: Rounded Corners 10">
            <a:extLst>
              <a:ext uri="{FF2B5EF4-FFF2-40B4-BE49-F238E27FC236}">
                <a16:creationId xmlns:a16="http://schemas.microsoft.com/office/drawing/2014/main" xmlns="" id="{F53A7D70-ADCA-9769-0BE1-1C20B6B50BCA}"/>
              </a:ext>
            </a:extLst>
          </p:cNvPr>
          <p:cNvSpPr/>
          <p:nvPr userDrawn="1"/>
        </p:nvSpPr>
        <p:spPr>
          <a:xfrm flipH="1">
            <a:off x="416736" y="774101"/>
            <a:ext cx="45720" cy="5829899"/>
          </a:xfrm>
          <a:prstGeom prst="round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a-ET"/>
          </a:p>
        </p:txBody>
      </p:sp>
    </p:spTree>
    <p:extLst>
      <p:ext uri="{BB962C8B-B14F-4D97-AF65-F5344CB8AC3E}">
        <p14:creationId xmlns:p14="http://schemas.microsoft.com/office/powerpoint/2010/main" val="991822009"/>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a-E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a:xfrm>
            <a:off x="609226" y="274170"/>
            <a:ext cx="10973550" cy="1143627"/>
          </a:xfrm>
          <a:prstGeom prst="rect">
            <a:avLst/>
          </a:prstGeom>
          <a:noFill/>
          <a:ln w="9525">
            <a:noFill/>
          </a:ln>
        </p:spPr>
        <p:txBody>
          <a:bodyPr lIns="77386" tIns="38693" rIns="77386" bIns="38693" anchor="ctr" anchorCtr="0"/>
          <a:lstStyle/>
          <a:p>
            <a:pPr lvl="0"/>
            <a:r>
              <a:rPr lang="en-US" altLang="en-US" dirty="0"/>
              <a:t>Click to edit Master title style</a:t>
            </a:r>
          </a:p>
        </p:txBody>
      </p:sp>
      <p:sp>
        <p:nvSpPr>
          <p:cNvPr id="1027" name="Text Placeholder 2"/>
          <p:cNvSpPr>
            <a:spLocks noGrp="1"/>
          </p:cNvSpPr>
          <p:nvPr>
            <p:ph type="body" idx="1"/>
          </p:nvPr>
        </p:nvSpPr>
        <p:spPr>
          <a:xfrm>
            <a:off x="609226" y="1599950"/>
            <a:ext cx="10973550" cy="4525679"/>
          </a:xfrm>
          <a:prstGeom prst="rect">
            <a:avLst/>
          </a:prstGeom>
          <a:noFill/>
          <a:ln w="9525">
            <a:noFill/>
          </a:ln>
        </p:spPr>
        <p:txBody>
          <a:bodyPr lIns="77386" tIns="38693" rIns="77386" bIns="38693"/>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 name="Date Placeholder 3"/>
          <p:cNvSpPr>
            <a:spLocks noGrp="1"/>
          </p:cNvSpPr>
          <p:nvPr>
            <p:ph type="dt" sz="half" idx="2"/>
          </p:nvPr>
        </p:nvSpPr>
        <p:spPr>
          <a:xfrm>
            <a:off x="609226" y="6356608"/>
            <a:ext cx="2845550" cy="364308"/>
          </a:xfrm>
          <a:prstGeom prst="rect">
            <a:avLst/>
          </a:prstGeom>
        </p:spPr>
        <p:txBody>
          <a:bodyPr vert="horz" lIns="77386" tIns="38693" rIns="77386" bIns="38693" rtlCol="0" anchor="ctr"/>
          <a:lstStyle>
            <a:lvl1pPr algn="l" defTabSz="456633">
              <a:defRPr sz="1181">
                <a:solidFill>
                  <a:prstClr val="black">
                    <a:tint val="75000"/>
                  </a:prstClr>
                </a:solidFill>
                <a:latin typeface="Trebuchet MS" panose="020B0603020202020204" pitchFamily="34" charset="0"/>
              </a:defRPr>
            </a:lvl1pPr>
          </a:lstStyle>
          <a:p>
            <a:pPr eaLnBrk="0" fontAlgn="base" hangingPunct="0">
              <a:spcBef>
                <a:spcPct val="0"/>
              </a:spcBef>
              <a:spcAft>
                <a:spcPct val="0"/>
              </a:spcAft>
              <a:defRPr/>
            </a:pPr>
            <a:fld id="{B307D4A0-33FF-45CE-A330-13FED3D53C24}" type="datetimeFigureOut">
              <a:rPr lang="en-US" smtClean="0"/>
              <a:pPr eaLnBrk="0" fontAlgn="base" hangingPunct="0">
                <a:spcBef>
                  <a:spcPct val="0"/>
                </a:spcBef>
                <a:spcAft>
                  <a:spcPct val="0"/>
                </a:spcAft>
                <a:defRPr/>
              </a:pPr>
              <a:t>12/13/2025</a:t>
            </a:fld>
            <a:endParaRPr lang="en-US"/>
          </a:p>
        </p:txBody>
      </p:sp>
      <p:sp>
        <p:nvSpPr>
          <p:cNvPr id="5" name="Footer Placeholder 4"/>
          <p:cNvSpPr>
            <a:spLocks noGrp="1"/>
          </p:cNvSpPr>
          <p:nvPr>
            <p:ph type="ftr" sz="quarter" idx="3"/>
          </p:nvPr>
        </p:nvSpPr>
        <p:spPr>
          <a:xfrm>
            <a:off x="4165225" y="6356608"/>
            <a:ext cx="3861550" cy="364308"/>
          </a:xfrm>
          <a:prstGeom prst="rect">
            <a:avLst/>
          </a:prstGeom>
        </p:spPr>
        <p:txBody>
          <a:bodyPr vert="horz" lIns="77386" tIns="38693" rIns="77386" bIns="38693" rtlCol="0" anchor="ctr"/>
          <a:lstStyle>
            <a:lvl1pPr algn="ctr" defTabSz="456633">
              <a:defRPr sz="1181">
                <a:solidFill>
                  <a:prstClr val="black">
                    <a:tint val="75000"/>
                  </a:prstClr>
                </a:solidFill>
                <a:latin typeface="Trebuchet MS" panose="020B0603020202020204" pitchFamily="34" charset="0"/>
              </a:defRPr>
            </a:lvl1pPr>
          </a:lstStyle>
          <a:p>
            <a:pPr eaLnBrk="0" fontAlgn="base" hangingPunct="0">
              <a:spcBef>
                <a:spcPct val="0"/>
              </a:spcBef>
              <a:spcAft>
                <a:spcPct val="0"/>
              </a:spcAft>
              <a:defRPr/>
            </a:pPr>
            <a:endParaRPr lang="en-US"/>
          </a:p>
        </p:txBody>
      </p:sp>
      <p:sp>
        <p:nvSpPr>
          <p:cNvPr id="6" name="Slide Number Placeholder 5"/>
          <p:cNvSpPr>
            <a:spLocks noGrp="1"/>
          </p:cNvSpPr>
          <p:nvPr>
            <p:ph type="sldNum" sz="quarter" idx="4"/>
          </p:nvPr>
        </p:nvSpPr>
        <p:spPr>
          <a:xfrm>
            <a:off x="8737226" y="6356608"/>
            <a:ext cx="2845550" cy="364308"/>
          </a:xfrm>
          <a:prstGeom prst="rect">
            <a:avLst/>
          </a:prstGeom>
        </p:spPr>
        <p:txBody>
          <a:bodyPr vert="horz" wrap="square" lIns="77386" tIns="38693" rIns="77386" bIns="38693" numCol="1" anchor="ctr" anchorCtr="0" compatLnSpc="1"/>
          <a:lstStyle>
            <a:lvl1pPr algn="r" defTabSz="455883">
              <a:defRPr sz="1181">
                <a:solidFill>
                  <a:srgbClr val="898989"/>
                </a:solidFill>
                <a:latin typeface="Trebuchet MS" panose="020B0603020202020204" pitchFamily="34" charset="0"/>
              </a:defRPr>
            </a:lvl1pPr>
          </a:lstStyle>
          <a:p>
            <a:pPr eaLnBrk="0" fontAlgn="base" hangingPunct="0">
              <a:spcBef>
                <a:spcPct val="0"/>
              </a:spcBef>
              <a:spcAft>
                <a:spcPct val="0"/>
              </a:spcAft>
              <a:defRPr/>
            </a:pPr>
            <a:fld id="{BDA7EC8D-58D9-445F-BFC1-A931127F901B}" type="slidenum">
              <a:rPr lang="en-US" altLang="en-US" smtClean="0"/>
              <a:pPr eaLnBrk="0" fontAlgn="base" hangingPunct="0">
                <a:spcBef>
                  <a:spcPct val="0"/>
                </a:spcBef>
                <a:spcAft>
                  <a:spcPct val="0"/>
                </a:spcAft>
                <a:defRPr/>
              </a:pPr>
              <a:t>‹#›</a:t>
            </a:fld>
            <a:endParaRPr lang="en-US" altLang="en-US"/>
          </a:p>
        </p:txBody>
      </p:sp>
    </p:spTree>
    <p:extLst>
      <p:ext uri="{BB962C8B-B14F-4D97-AF65-F5344CB8AC3E}">
        <p14:creationId xmlns:p14="http://schemas.microsoft.com/office/powerpoint/2010/main" val="3058281116"/>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Lst>
  <p:transition>
    <p:wipe/>
  </p:transition>
  <p:hf sldNum="0" hdr="0" ftr="0" dt="0"/>
  <p:txStyles>
    <p:titleStyle>
      <a:lvl1pPr algn="ctr" rtl="0" eaLnBrk="0" fontAlgn="base" hangingPunct="0">
        <a:spcBef>
          <a:spcPct val="0"/>
        </a:spcBef>
        <a:spcAft>
          <a:spcPct val="0"/>
        </a:spcAft>
        <a:defRPr sz="4369" kern="1200">
          <a:solidFill>
            <a:schemeClr val="tx1"/>
          </a:solidFill>
          <a:latin typeface="+mj-lt"/>
          <a:ea typeface="+mj-ea"/>
          <a:cs typeface="+mj-cs"/>
        </a:defRPr>
      </a:lvl1pPr>
      <a:lvl2pPr algn="ctr" rtl="0" eaLnBrk="0" fontAlgn="base" hangingPunct="0">
        <a:spcBef>
          <a:spcPct val="0"/>
        </a:spcBef>
        <a:spcAft>
          <a:spcPct val="0"/>
        </a:spcAft>
        <a:defRPr sz="4369">
          <a:solidFill>
            <a:schemeClr val="tx1"/>
          </a:solidFill>
          <a:latin typeface="Calibri" panose="020F0502020204030204" pitchFamily="34" charset="0"/>
        </a:defRPr>
      </a:lvl2pPr>
      <a:lvl3pPr algn="ctr" rtl="0" eaLnBrk="0" fontAlgn="base" hangingPunct="0">
        <a:spcBef>
          <a:spcPct val="0"/>
        </a:spcBef>
        <a:spcAft>
          <a:spcPct val="0"/>
        </a:spcAft>
        <a:defRPr sz="4369">
          <a:solidFill>
            <a:schemeClr val="tx1"/>
          </a:solidFill>
          <a:latin typeface="Calibri" panose="020F0502020204030204" pitchFamily="34" charset="0"/>
        </a:defRPr>
      </a:lvl3pPr>
      <a:lvl4pPr algn="ctr" rtl="0" eaLnBrk="0" fontAlgn="base" hangingPunct="0">
        <a:spcBef>
          <a:spcPct val="0"/>
        </a:spcBef>
        <a:spcAft>
          <a:spcPct val="0"/>
        </a:spcAft>
        <a:defRPr sz="4369">
          <a:solidFill>
            <a:schemeClr val="tx1"/>
          </a:solidFill>
          <a:latin typeface="Calibri" panose="020F0502020204030204" pitchFamily="34" charset="0"/>
        </a:defRPr>
      </a:lvl4pPr>
      <a:lvl5pPr algn="ctr" rtl="0" eaLnBrk="0" fontAlgn="base" hangingPunct="0">
        <a:spcBef>
          <a:spcPct val="0"/>
        </a:spcBef>
        <a:spcAft>
          <a:spcPct val="0"/>
        </a:spcAft>
        <a:defRPr sz="4369">
          <a:solidFill>
            <a:schemeClr val="tx1"/>
          </a:solidFill>
          <a:latin typeface="Calibri" panose="020F0502020204030204" pitchFamily="34" charset="0"/>
        </a:defRPr>
      </a:lvl5pPr>
      <a:lvl6pPr marL="456633" algn="ctr" rtl="0" fontAlgn="base">
        <a:spcBef>
          <a:spcPct val="0"/>
        </a:spcBef>
        <a:spcAft>
          <a:spcPct val="0"/>
        </a:spcAft>
        <a:defRPr sz="4369">
          <a:solidFill>
            <a:schemeClr val="tx1"/>
          </a:solidFill>
          <a:latin typeface="Calibri" panose="020F0502020204030204" pitchFamily="34" charset="0"/>
        </a:defRPr>
      </a:lvl6pPr>
      <a:lvl7pPr marL="914016" algn="ctr" rtl="0" fontAlgn="base">
        <a:spcBef>
          <a:spcPct val="0"/>
        </a:spcBef>
        <a:spcAft>
          <a:spcPct val="0"/>
        </a:spcAft>
        <a:defRPr sz="4369">
          <a:solidFill>
            <a:schemeClr val="tx1"/>
          </a:solidFill>
          <a:latin typeface="Calibri" panose="020F0502020204030204" pitchFamily="34" charset="0"/>
        </a:defRPr>
      </a:lvl7pPr>
      <a:lvl8pPr marL="1370649" algn="ctr" rtl="0" fontAlgn="base">
        <a:spcBef>
          <a:spcPct val="0"/>
        </a:spcBef>
        <a:spcAft>
          <a:spcPct val="0"/>
        </a:spcAft>
        <a:defRPr sz="4369">
          <a:solidFill>
            <a:schemeClr val="tx1"/>
          </a:solidFill>
          <a:latin typeface="Calibri" panose="020F0502020204030204" pitchFamily="34" charset="0"/>
        </a:defRPr>
      </a:lvl8pPr>
      <a:lvl9pPr marL="1827282" algn="ctr" rtl="0" fontAlgn="base">
        <a:spcBef>
          <a:spcPct val="0"/>
        </a:spcBef>
        <a:spcAft>
          <a:spcPct val="0"/>
        </a:spcAft>
        <a:defRPr sz="4369">
          <a:solidFill>
            <a:schemeClr val="tx1"/>
          </a:solidFill>
          <a:latin typeface="Calibri" panose="020F0502020204030204" pitchFamily="34" charset="0"/>
        </a:defRPr>
      </a:lvl9pPr>
    </p:titleStyle>
    <p:bodyStyle>
      <a:lvl1pPr marL="341163" indent="-341163" algn="l" rtl="0" eaLnBrk="0" fontAlgn="base" hangingPunct="0">
        <a:spcBef>
          <a:spcPct val="20000"/>
        </a:spcBef>
        <a:spcAft>
          <a:spcPct val="0"/>
        </a:spcAft>
        <a:buFont typeface="Arial" panose="020B0604020202020204" pitchFamily="34" charset="0"/>
        <a:buChar char="•"/>
        <a:defRPr sz="3188" kern="1200">
          <a:solidFill>
            <a:schemeClr val="tx1"/>
          </a:solidFill>
          <a:latin typeface="+mn-lt"/>
          <a:ea typeface="+mn-ea"/>
          <a:cs typeface="+mn-cs"/>
        </a:defRPr>
      </a:lvl1pPr>
      <a:lvl2pPr marL="742310" indent="-284927" algn="l" rtl="0" eaLnBrk="0" fontAlgn="base" hangingPunct="0">
        <a:spcBef>
          <a:spcPct val="20000"/>
        </a:spcBef>
        <a:spcAft>
          <a:spcPct val="0"/>
        </a:spcAft>
        <a:buFont typeface="Arial" panose="020B0604020202020204" pitchFamily="34" charset="0"/>
        <a:buChar char="–"/>
        <a:defRPr sz="2834" kern="1200">
          <a:solidFill>
            <a:schemeClr val="tx1"/>
          </a:solidFill>
          <a:latin typeface="+mn-lt"/>
          <a:ea typeface="+mn-ea"/>
          <a:cs typeface="+mn-cs"/>
        </a:defRPr>
      </a:lvl2pPr>
      <a:lvl3pPr marL="1141958" indent="-227192" algn="l" rtl="0" eaLnBrk="0" fontAlgn="base" hangingPunct="0">
        <a:spcBef>
          <a:spcPct val="20000"/>
        </a:spcBef>
        <a:spcAft>
          <a:spcPct val="0"/>
        </a:spcAft>
        <a:buFont typeface="Arial" panose="020B0604020202020204" pitchFamily="34" charset="0"/>
        <a:buChar char="•"/>
        <a:defRPr sz="2362" kern="1200">
          <a:solidFill>
            <a:schemeClr val="tx1"/>
          </a:solidFill>
          <a:latin typeface="+mn-lt"/>
          <a:ea typeface="+mn-ea"/>
          <a:cs typeface="+mn-cs"/>
        </a:defRPr>
      </a:lvl3pPr>
      <a:lvl4pPr marL="1599340" indent="-227192" algn="l" rtl="0" eaLnBrk="0" fontAlgn="base" hangingPunct="0">
        <a:spcBef>
          <a:spcPct val="20000"/>
        </a:spcBef>
        <a:spcAft>
          <a:spcPct val="0"/>
        </a:spcAft>
        <a:buFont typeface="Arial" panose="020B0604020202020204" pitchFamily="34" charset="0"/>
        <a:buChar char="–"/>
        <a:defRPr sz="2007" kern="1200">
          <a:solidFill>
            <a:schemeClr val="tx1"/>
          </a:solidFill>
          <a:latin typeface="+mn-lt"/>
          <a:ea typeface="+mn-ea"/>
          <a:cs typeface="+mn-cs"/>
        </a:defRPr>
      </a:lvl4pPr>
      <a:lvl5pPr marL="2054474" indent="-227192" algn="l" rtl="0" eaLnBrk="0" fontAlgn="base" hangingPunct="0">
        <a:spcBef>
          <a:spcPct val="20000"/>
        </a:spcBef>
        <a:spcAft>
          <a:spcPct val="0"/>
        </a:spcAft>
        <a:buFont typeface="Arial" panose="020B0604020202020204" pitchFamily="34" charset="0"/>
        <a:buChar char="»"/>
        <a:defRPr sz="2007" kern="1200">
          <a:solidFill>
            <a:schemeClr val="tx1"/>
          </a:solidFill>
          <a:latin typeface="+mn-lt"/>
          <a:ea typeface="+mn-ea"/>
          <a:cs typeface="+mn-cs"/>
        </a:defRPr>
      </a:lvl5pPr>
      <a:lvl6pPr marL="2512607" indent="-228691" algn="l" defTabSz="914016" rtl="0" eaLnBrk="1" latinLnBrk="0" hangingPunct="1">
        <a:spcBef>
          <a:spcPct val="20000"/>
        </a:spcBef>
        <a:buFont typeface="Arial" panose="020B0604020202020204" pitchFamily="34" charset="0"/>
        <a:buChar char="•"/>
        <a:defRPr sz="2007" kern="1200">
          <a:solidFill>
            <a:schemeClr val="tx1"/>
          </a:solidFill>
          <a:latin typeface="+mn-lt"/>
          <a:ea typeface="+mn-ea"/>
          <a:cs typeface="+mn-cs"/>
        </a:defRPr>
      </a:lvl6pPr>
      <a:lvl7pPr marL="2969989" indent="-228691" algn="l" defTabSz="914016" rtl="0" eaLnBrk="1" latinLnBrk="0" hangingPunct="1">
        <a:spcBef>
          <a:spcPct val="20000"/>
        </a:spcBef>
        <a:buFont typeface="Arial" panose="020B0604020202020204" pitchFamily="34" charset="0"/>
        <a:buChar char="•"/>
        <a:defRPr sz="2007" kern="1200">
          <a:solidFill>
            <a:schemeClr val="tx1"/>
          </a:solidFill>
          <a:latin typeface="+mn-lt"/>
          <a:ea typeface="+mn-ea"/>
          <a:cs typeface="+mn-cs"/>
        </a:defRPr>
      </a:lvl7pPr>
      <a:lvl8pPr marL="3426623" indent="-228691" algn="l" defTabSz="914016" rtl="0" eaLnBrk="1" latinLnBrk="0" hangingPunct="1">
        <a:spcBef>
          <a:spcPct val="20000"/>
        </a:spcBef>
        <a:buFont typeface="Arial" panose="020B0604020202020204" pitchFamily="34" charset="0"/>
        <a:buChar char="•"/>
        <a:defRPr sz="2007" kern="1200">
          <a:solidFill>
            <a:schemeClr val="tx1"/>
          </a:solidFill>
          <a:latin typeface="+mn-lt"/>
          <a:ea typeface="+mn-ea"/>
          <a:cs typeface="+mn-cs"/>
        </a:defRPr>
      </a:lvl8pPr>
      <a:lvl9pPr marL="3883256" indent="-228691" algn="l" defTabSz="914016" rtl="0" eaLnBrk="1" latinLnBrk="0" hangingPunct="1">
        <a:spcBef>
          <a:spcPct val="20000"/>
        </a:spcBef>
        <a:buFont typeface="Arial" panose="020B0604020202020204" pitchFamily="34" charset="0"/>
        <a:buChar char="•"/>
        <a:defRPr sz="2007" kern="1200">
          <a:solidFill>
            <a:schemeClr val="tx1"/>
          </a:solidFill>
          <a:latin typeface="+mn-lt"/>
          <a:ea typeface="+mn-ea"/>
          <a:cs typeface="+mn-cs"/>
        </a:defRPr>
      </a:lvl9pPr>
    </p:bodyStyle>
    <p:otherStyle>
      <a:defPPr>
        <a:defRPr lang="en-US"/>
      </a:defPPr>
      <a:lvl1pPr marL="0" algn="l" defTabSz="914016" rtl="0" eaLnBrk="1" latinLnBrk="0" hangingPunct="1">
        <a:defRPr sz="1771" kern="1200">
          <a:solidFill>
            <a:schemeClr val="tx1"/>
          </a:solidFill>
          <a:latin typeface="+mn-lt"/>
          <a:ea typeface="+mn-ea"/>
          <a:cs typeface="+mn-cs"/>
        </a:defRPr>
      </a:lvl1pPr>
      <a:lvl2pPr marL="456633" algn="l" defTabSz="914016" rtl="0" eaLnBrk="1" latinLnBrk="0" hangingPunct="1">
        <a:defRPr sz="1771" kern="1200">
          <a:solidFill>
            <a:schemeClr val="tx1"/>
          </a:solidFill>
          <a:latin typeface="+mn-lt"/>
          <a:ea typeface="+mn-ea"/>
          <a:cs typeface="+mn-cs"/>
        </a:defRPr>
      </a:lvl2pPr>
      <a:lvl3pPr marL="914016" algn="l" defTabSz="914016" rtl="0" eaLnBrk="1" latinLnBrk="0" hangingPunct="1">
        <a:defRPr sz="1771" kern="1200">
          <a:solidFill>
            <a:schemeClr val="tx1"/>
          </a:solidFill>
          <a:latin typeface="+mn-lt"/>
          <a:ea typeface="+mn-ea"/>
          <a:cs typeface="+mn-cs"/>
        </a:defRPr>
      </a:lvl3pPr>
      <a:lvl4pPr marL="1370649" algn="l" defTabSz="914016" rtl="0" eaLnBrk="1" latinLnBrk="0" hangingPunct="1">
        <a:defRPr sz="1771" kern="1200">
          <a:solidFill>
            <a:schemeClr val="tx1"/>
          </a:solidFill>
          <a:latin typeface="+mn-lt"/>
          <a:ea typeface="+mn-ea"/>
          <a:cs typeface="+mn-cs"/>
        </a:defRPr>
      </a:lvl4pPr>
      <a:lvl5pPr marL="1827282" algn="l" defTabSz="914016" rtl="0" eaLnBrk="1" latinLnBrk="0" hangingPunct="1">
        <a:defRPr sz="1771" kern="1200">
          <a:solidFill>
            <a:schemeClr val="tx1"/>
          </a:solidFill>
          <a:latin typeface="+mn-lt"/>
          <a:ea typeface="+mn-ea"/>
          <a:cs typeface="+mn-cs"/>
        </a:defRPr>
      </a:lvl5pPr>
      <a:lvl6pPr marL="2284665" algn="l" defTabSz="914016" rtl="0" eaLnBrk="1" latinLnBrk="0" hangingPunct="1">
        <a:defRPr sz="1771" kern="1200">
          <a:solidFill>
            <a:schemeClr val="tx1"/>
          </a:solidFill>
          <a:latin typeface="+mn-lt"/>
          <a:ea typeface="+mn-ea"/>
          <a:cs typeface="+mn-cs"/>
        </a:defRPr>
      </a:lvl6pPr>
      <a:lvl7pPr marL="2741298" algn="l" defTabSz="914016" rtl="0" eaLnBrk="1" latinLnBrk="0" hangingPunct="1">
        <a:defRPr sz="1771" kern="1200">
          <a:solidFill>
            <a:schemeClr val="tx1"/>
          </a:solidFill>
          <a:latin typeface="+mn-lt"/>
          <a:ea typeface="+mn-ea"/>
          <a:cs typeface="+mn-cs"/>
        </a:defRPr>
      </a:lvl7pPr>
      <a:lvl8pPr marL="3197931" algn="l" defTabSz="914016" rtl="0" eaLnBrk="1" latinLnBrk="0" hangingPunct="1">
        <a:defRPr sz="1771" kern="1200">
          <a:solidFill>
            <a:schemeClr val="tx1"/>
          </a:solidFill>
          <a:latin typeface="+mn-lt"/>
          <a:ea typeface="+mn-ea"/>
          <a:cs typeface="+mn-cs"/>
        </a:defRPr>
      </a:lvl8pPr>
      <a:lvl9pPr marL="3655314" algn="l" defTabSz="914016" rtl="0" eaLnBrk="1" latinLnBrk="0" hangingPunct="1">
        <a:defRPr sz="177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video" Target="https://www.youtube.com/embed/KNgytnwaGMo?feature=oembed"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xmlns="" id="{799E05EA-E0F2-1D7C-6457-FCB0AAA882FE}"/>
              </a:ext>
            </a:extLst>
          </p:cNvPr>
          <p:cNvSpPr txBox="1">
            <a:spLocks noGrp="1"/>
          </p:cNvSpPr>
          <p:nvPr>
            <p:ph type="ctrTitle"/>
          </p:nvPr>
        </p:nvSpPr>
        <p:spPr>
          <a:xfrm>
            <a:off x="541699" y="1668836"/>
            <a:ext cx="10484285" cy="471697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200000"/>
              </a:lnSpc>
            </a:pPr>
            <a:r>
              <a:rPr lang="en-GB" sz="4400" b="1" kern="100" dirty="0">
                <a:latin typeface="Albertus MT" panose="020E0602030304020304" pitchFamily="34" charset="0"/>
                <a:ea typeface="Calibri" panose="020F0502020204030204" pitchFamily="34" charset="0"/>
                <a:cs typeface="Arial" panose="020B0604020202020204" pitchFamily="34" charset="0"/>
              </a:rPr>
              <a:t/>
            </a:r>
            <a:br>
              <a:rPr lang="en-GB" sz="4400" b="1" kern="100" dirty="0">
                <a:latin typeface="Albertus MT" panose="020E0602030304020304" pitchFamily="34" charset="0"/>
                <a:ea typeface="Calibri" panose="020F0502020204030204" pitchFamily="34" charset="0"/>
                <a:cs typeface="Arial" panose="020B0604020202020204" pitchFamily="34" charset="0"/>
              </a:rPr>
            </a:br>
            <a:r>
              <a:rPr lang="en-GB" sz="4400" b="1" kern="100" dirty="0">
                <a:latin typeface="Albertus MT" panose="020E0602030304020304" pitchFamily="34" charset="0"/>
                <a:ea typeface="Calibri" panose="020F0502020204030204" pitchFamily="34" charset="0"/>
                <a:cs typeface="Arial" panose="020B0604020202020204" pitchFamily="34" charset="0"/>
              </a:rPr>
              <a:t/>
            </a:r>
            <a:br>
              <a:rPr lang="en-GB" sz="4400" b="1" kern="100" dirty="0">
                <a:latin typeface="Albertus MT" panose="020E0602030304020304" pitchFamily="34" charset="0"/>
                <a:ea typeface="Calibri" panose="020F0502020204030204" pitchFamily="34" charset="0"/>
                <a:cs typeface="Arial" panose="020B0604020202020204" pitchFamily="34" charset="0"/>
              </a:rPr>
            </a:br>
            <a:r>
              <a:rPr lang="en-GB" sz="4400" b="1" kern="100" dirty="0">
                <a:latin typeface="Albertus MT" panose="020E0602030304020304" pitchFamily="34" charset="0"/>
                <a:ea typeface="Calibri" panose="020F0502020204030204" pitchFamily="34" charset="0"/>
                <a:cs typeface="Arial" panose="020B0604020202020204" pitchFamily="34" charset="0"/>
              </a:rPr>
              <a:t/>
            </a:r>
            <a:br>
              <a:rPr lang="en-GB" sz="4400" b="1" kern="100" dirty="0">
                <a:latin typeface="Albertus MT" panose="020E0602030304020304" pitchFamily="34" charset="0"/>
                <a:ea typeface="Calibri" panose="020F0502020204030204" pitchFamily="34" charset="0"/>
                <a:cs typeface="Arial" panose="020B0604020202020204" pitchFamily="34" charset="0"/>
              </a:rPr>
            </a:br>
            <a:r>
              <a:rPr lang="en-GB" sz="4400" b="1" kern="100" dirty="0">
                <a:latin typeface="Albertus MT" panose="020E0602030304020304" pitchFamily="34" charset="0"/>
                <a:ea typeface="Calibri" panose="020F0502020204030204" pitchFamily="34" charset="0"/>
                <a:cs typeface="Arial" panose="020B0604020202020204" pitchFamily="34" charset="0"/>
              </a:rPr>
              <a:t/>
            </a:r>
            <a:br>
              <a:rPr lang="en-GB" sz="4400" b="1" kern="100" dirty="0">
                <a:latin typeface="Albertus MT" panose="020E0602030304020304" pitchFamily="34" charset="0"/>
                <a:ea typeface="Calibri" panose="020F0502020204030204" pitchFamily="34" charset="0"/>
                <a:cs typeface="Arial" panose="020B0604020202020204" pitchFamily="34" charset="0"/>
              </a:rPr>
            </a:br>
            <a:r>
              <a:rPr lang="en-GB" sz="4400" b="1" kern="100" dirty="0">
                <a:solidFill>
                  <a:srgbClr val="FF0000"/>
                </a:solidFill>
                <a:latin typeface="Albertus MT" panose="020E0602030304020304" pitchFamily="34" charset="0"/>
                <a:ea typeface="Calibri" panose="020F0502020204030204" pitchFamily="34" charset="0"/>
                <a:cs typeface="Arial" panose="020B0604020202020204" pitchFamily="34" charset="0"/>
              </a:rPr>
              <a:t>COMPETENCY BASED ASSESSMENT  </a:t>
            </a:r>
            <a:r>
              <a:rPr lang="en-GB" sz="4400" b="1" kern="100">
                <a:solidFill>
                  <a:srgbClr val="FF0000"/>
                </a:solidFill>
                <a:latin typeface="Albertus MT" panose="020E0602030304020304" pitchFamily="34" charset="0"/>
                <a:ea typeface="Calibri" panose="020F0502020204030204" pitchFamily="34" charset="0"/>
                <a:cs typeface="Arial" panose="020B0604020202020204" pitchFamily="34" charset="0"/>
              </a:rPr>
              <a:t/>
            </a:r>
            <a:br>
              <a:rPr lang="en-GB" sz="4400" b="1" kern="100">
                <a:solidFill>
                  <a:srgbClr val="FF0000"/>
                </a:solidFill>
                <a:latin typeface="Albertus MT" panose="020E0602030304020304" pitchFamily="34" charset="0"/>
                <a:ea typeface="Calibri" panose="020F0502020204030204" pitchFamily="34" charset="0"/>
                <a:cs typeface="Arial" panose="020B0604020202020204" pitchFamily="34" charset="0"/>
              </a:rPr>
            </a:br>
            <a:r>
              <a:rPr lang="en-GB" sz="4400" b="1" kern="100" smtClean="0">
                <a:solidFill>
                  <a:srgbClr val="FF0000"/>
                </a:solidFill>
                <a:latin typeface="Albertus MT" panose="020E0602030304020304" pitchFamily="34" charset="0"/>
                <a:ea typeface="Calibri" panose="020F0502020204030204" pitchFamily="34" charset="0"/>
                <a:cs typeface="Arial" panose="020B0604020202020204" pitchFamily="34" charset="0"/>
              </a:rPr>
              <a:t>TOOLS</a:t>
            </a:r>
            <a:br>
              <a:rPr lang="en-GB" sz="4400" b="1" kern="100" smtClean="0">
                <a:solidFill>
                  <a:srgbClr val="FF0000"/>
                </a:solidFill>
                <a:latin typeface="Albertus MT" panose="020E0602030304020304" pitchFamily="34" charset="0"/>
                <a:ea typeface="Calibri" panose="020F0502020204030204" pitchFamily="34" charset="0"/>
                <a:cs typeface="Arial" panose="020B0604020202020204" pitchFamily="34" charset="0"/>
              </a:rPr>
            </a:br>
            <a:r>
              <a:rPr lang="en-GB" sz="4400" b="1" kern="100" smtClean="0">
                <a:solidFill>
                  <a:srgbClr val="FF0000"/>
                </a:solidFill>
                <a:latin typeface="Albertus MT" panose="020E0602030304020304" pitchFamily="34" charset="0"/>
                <a:ea typeface="Calibri" panose="020F0502020204030204" pitchFamily="34" charset="0"/>
                <a:cs typeface="Arial" panose="020B0604020202020204" pitchFamily="34" charset="0"/>
              </a:rPr>
              <a:t>15</a:t>
            </a:r>
            <a:r>
              <a:rPr lang="en-GB" sz="4400" b="1" kern="100" baseline="30000" smtClean="0">
                <a:solidFill>
                  <a:srgbClr val="FF0000"/>
                </a:solidFill>
                <a:latin typeface="Albertus MT" panose="020E0602030304020304" pitchFamily="34" charset="0"/>
                <a:ea typeface="Calibri" panose="020F0502020204030204" pitchFamily="34" charset="0"/>
                <a:cs typeface="Arial" panose="020B0604020202020204" pitchFamily="34" charset="0"/>
              </a:rPr>
              <a:t>TH</a:t>
            </a:r>
            <a:r>
              <a:rPr lang="en-GB" sz="4400" b="1" kern="100" smtClean="0">
                <a:solidFill>
                  <a:srgbClr val="FF0000"/>
                </a:solidFill>
                <a:latin typeface="Albertus MT" panose="020E0602030304020304" pitchFamily="34" charset="0"/>
                <a:ea typeface="Calibri" panose="020F0502020204030204" pitchFamily="34" charset="0"/>
                <a:cs typeface="Arial" panose="020B0604020202020204" pitchFamily="34" charset="0"/>
              </a:rPr>
              <a:t>-19</a:t>
            </a:r>
            <a:r>
              <a:rPr lang="en-GB" sz="4400" b="1" kern="100" baseline="30000" smtClean="0">
                <a:solidFill>
                  <a:srgbClr val="FF0000"/>
                </a:solidFill>
                <a:latin typeface="Albertus MT" panose="020E0602030304020304" pitchFamily="34" charset="0"/>
                <a:ea typeface="Calibri" panose="020F0502020204030204" pitchFamily="34" charset="0"/>
                <a:cs typeface="Arial" panose="020B0604020202020204" pitchFamily="34" charset="0"/>
              </a:rPr>
              <a:t>TH</a:t>
            </a:r>
            <a:r>
              <a:rPr lang="en-GB" sz="4400" b="1" kern="100" smtClean="0">
                <a:solidFill>
                  <a:srgbClr val="FF0000"/>
                </a:solidFill>
                <a:latin typeface="Albertus MT" panose="020E0602030304020304" pitchFamily="34" charset="0"/>
                <a:ea typeface="Calibri" panose="020F0502020204030204" pitchFamily="34" charset="0"/>
                <a:cs typeface="Arial" panose="020B0604020202020204" pitchFamily="34" charset="0"/>
              </a:rPr>
              <a:t> DECEMBER 2025</a:t>
            </a:r>
            <a:br>
              <a:rPr lang="en-GB" sz="4400" b="1" kern="100" smtClean="0">
                <a:solidFill>
                  <a:srgbClr val="FF0000"/>
                </a:solidFill>
                <a:latin typeface="Albertus MT" panose="020E0602030304020304" pitchFamily="34" charset="0"/>
                <a:ea typeface="Calibri" panose="020F0502020204030204" pitchFamily="34" charset="0"/>
                <a:cs typeface="Arial" panose="020B0604020202020204" pitchFamily="34" charset="0"/>
              </a:rPr>
            </a:br>
            <a:r>
              <a:rPr lang="en-GB" sz="4400" b="1" kern="100" smtClean="0">
                <a:solidFill>
                  <a:srgbClr val="FF0000"/>
                </a:solidFill>
                <a:latin typeface="Albertus MT" panose="020E0602030304020304" pitchFamily="34" charset="0"/>
                <a:ea typeface="Calibri" panose="020F0502020204030204" pitchFamily="34" charset="0"/>
                <a:cs typeface="Arial" panose="020B0604020202020204" pitchFamily="34" charset="0"/>
              </a:rPr>
              <a:t>AT BULIMBO GIRLS</a:t>
            </a:r>
            <a:r>
              <a:rPr lang="en-GB" sz="4400" b="1" kern="100" dirty="0">
                <a:latin typeface="Albertus MT" panose="020E0602030304020304" pitchFamily="34" charset="0"/>
                <a:ea typeface="Calibri" panose="020F0502020204030204" pitchFamily="34" charset="0"/>
                <a:cs typeface="Arial" panose="020B0604020202020204" pitchFamily="34" charset="0"/>
              </a:rPr>
              <a:t/>
            </a:r>
            <a:br>
              <a:rPr lang="en-GB" sz="4400" b="1" kern="100" dirty="0">
                <a:latin typeface="Albertus MT" panose="020E0602030304020304" pitchFamily="34" charset="0"/>
                <a:ea typeface="Calibri" panose="020F0502020204030204" pitchFamily="34" charset="0"/>
                <a:cs typeface="Arial" panose="020B0604020202020204" pitchFamily="34" charset="0"/>
              </a:rPr>
            </a:br>
            <a:endParaRPr lang="aa-ET" sz="4400" dirty="0">
              <a:latin typeface="Albertus MT" panose="020E0602030304020304" pitchFamily="34" charset="0"/>
            </a:endParaRPr>
          </a:p>
        </p:txBody>
      </p:sp>
    </p:spTree>
    <p:extLst>
      <p:ext uri="{BB962C8B-B14F-4D97-AF65-F5344CB8AC3E}">
        <p14:creationId xmlns:p14="http://schemas.microsoft.com/office/powerpoint/2010/main" val="3083201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black and red rectangle with black text&#10;&#10;Description automatically generated">
            <a:extLst>
              <a:ext uri="{FF2B5EF4-FFF2-40B4-BE49-F238E27FC236}">
                <a16:creationId xmlns:a16="http://schemas.microsoft.com/office/drawing/2014/main" xmlns="" id="{330F62DA-2D8E-D222-9BAE-3B36D6549503}"/>
              </a:ext>
            </a:extLst>
          </p:cNvPr>
          <p:cNvPicPr>
            <a:picLocks noChangeAspect="1"/>
          </p:cNvPicPr>
          <p:nvPr/>
        </p:nvPicPr>
        <p:blipFill rotWithShape="1">
          <a:blip r:embed="rId2">
            <a:extLst>
              <a:ext uri="{28A0092B-C50C-407E-A947-70E740481C1C}">
                <a14:useLocalDpi xmlns:a14="http://schemas.microsoft.com/office/drawing/2010/main" val="0"/>
              </a:ext>
            </a:extLst>
          </a:blip>
          <a:srcRect l="1152" t="9366" r="2177" b="3219"/>
          <a:stretch/>
        </p:blipFill>
        <p:spPr bwMode="auto">
          <a:xfrm>
            <a:off x="2160587" y="496880"/>
            <a:ext cx="6459538" cy="1385793"/>
          </a:xfrm>
          <a:prstGeom prst="rect">
            <a:avLst/>
          </a:prstGeom>
          <a:noFill/>
          <a:ln>
            <a:noFill/>
          </a:ln>
          <a:extLst>
            <a:ext uri="{53640926-AAD7-44D8-BBD7-CCE9431645EC}">
              <a14:shadowObscured xmlns:a14="http://schemas.microsoft.com/office/drawing/2010/main"/>
            </a:ext>
          </a:extLst>
        </p:spPr>
      </p:pic>
      <p:sp>
        <p:nvSpPr>
          <p:cNvPr id="3" name="Content Placeholder 2">
            <a:extLst>
              <a:ext uri="{FF2B5EF4-FFF2-40B4-BE49-F238E27FC236}">
                <a16:creationId xmlns:a16="http://schemas.microsoft.com/office/drawing/2014/main" xmlns="" id="{A93679CE-D1F4-2901-1542-4CF0FCD59C92}"/>
              </a:ext>
            </a:extLst>
          </p:cNvPr>
          <p:cNvSpPr txBox="1">
            <a:spLocks/>
          </p:cNvSpPr>
          <p:nvPr/>
        </p:nvSpPr>
        <p:spPr>
          <a:xfrm>
            <a:off x="1302707" y="1882673"/>
            <a:ext cx="10722279" cy="46809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 sz="3600" dirty="0">
                <a:latin typeface="Times New Roman" panose="02020603050405020304" pitchFamily="18" charset="0"/>
                <a:ea typeface="Times New Roman" panose="02020603050405020304" pitchFamily="18" charset="0"/>
              </a:rPr>
              <a:t>The session discusses:</a:t>
            </a:r>
          </a:p>
          <a:p>
            <a:r>
              <a:rPr lang="en" sz="3600" dirty="0">
                <a:latin typeface="Times New Roman" panose="02020603050405020304" pitchFamily="18" charset="0"/>
                <a:ea typeface="Times New Roman" panose="02020603050405020304" pitchFamily="18" charset="0"/>
              </a:rPr>
              <a:t>the tools used in Competency-Based Assessment</a:t>
            </a:r>
          </a:p>
          <a:p>
            <a:r>
              <a:rPr lang="en" sz="3600" dirty="0">
                <a:latin typeface="Times New Roman" panose="02020603050405020304" pitchFamily="18" charset="0"/>
                <a:ea typeface="Times New Roman" panose="02020603050405020304" pitchFamily="18" charset="0"/>
              </a:rPr>
              <a:t>how the tools are used to assess Competencies</a:t>
            </a:r>
          </a:p>
          <a:p>
            <a:r>
              <a:rPr lang="en-GB" sz="3600" dirty="0">
                <a:latin typeface="Times New Roman" panose="02020603050405020304" pitchFamily="18" charset="0"/>
                <a:ea typeface="Times New Roman" panose="02020603050405020304" pitchFamily="18" charset="0"/>
              </a:rPr>
              <a:t>h</a:t>
            </a:r>
            <a:r>
              <a:rPr lang="en" sz="3600" dirty="0">
                <a:latin typeface="Times New Roman" panose="02020603050405020304" pitchFamily="18" charset="0"/>
                <a:ea typeface="Times New Roman" panose="02020603050405020304" pitchFamily="18" charset="0"/>
              </a:rPr>
              <a:t>ow to design the tools for diff</a:t>
            </a:r>
            <a:r>
              <a:rPr lang="en-GB" sz="3600" dirty="0">
                <a:latin typeface="Times New Roman" panose="02020603050405020304" pitchFamily="18" charset="0"/>
                <a:ea typeface="Times New Roman" panose="02020603050405020304" pitchFamily="18" charset="0"/>
              </a:rPr>
              <a:t>e</a:t>
            </a:r>
            <a:r>
              <a:rPr lang="en" sz="3600" dirty="0">
                <a:latin typeface="Times New Roman" panose="02020603050405020304" pitchFamily="18" charset="0"/>
                <a:ea typeface="Times New Roman" panose="02020603050405020304" pitchFamily="18" charset="0"/>
              </a:rPr>
              <a:t>rent assessment purposes</a:t>
            </a:r>
          </a:p>
          <a:p>
            <a:r>
              <a:rPr lang="en" sz="3600" dirty="0">
                <a:latin typeface="Times New Roman" panose="02020603050405020304" pitchFamily="18" charset="0"/>
                <a:ea typeface="Times New Roman" panose="02020603050405020304" pitchFamily="18" charset="0"/>
              </a:rPr>
              <a:t>how the tools can be adapted to suit learners with special needs and disabilities.</a:t>
            </a:r>
            <a:endParaRPr lang="aa-ET" sz="3600" dirty="0">
              <a:latin typeface="Arial" panose="020B0604020202020204" pitchFamily="34" charset="0"/>
              <a:ea typeface="Arial" panose="020B0604020202020204" pitchFamily="34" charset="0"/>
            </a:endParaRPr>
          </a:p>
          <a:p>
            <a:endParaRPr lang="aa-ET" dirty="0"/>
          </a:p>
        </p:txBody>
      </p:sp>
    </p:spTree>
    <p:extLst>
      <p:ext uri="{BB962C8B-B14F-4D97-AF65-F5344CB8AC3E}">
        <p14:creationId xmlns:p14="http://schemas.microsoft.com/office/powerpoint/2010/main" val="14698332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xmlns="" id="{799E05EA-E0F2-1D7C-6457-FCB0AAA882FE}"/>
              </a:ext>
            </a:extLst>
          </p:cNvPr>
          <p:cNvSpPr txBox="1">
            <a:spLocks noGrp="1"/>
          </p:cNvSpPr>
          <p:nvPr>
            <p:ph type="title"/>
          </p:nvPr>
        </p:nvSpPr>
        <p:spPr>
          <a:xfrm>
            <a:off x="838200" y="57062"/>
            <a:ext cx="10515600" cy="1325563"/>
          </a:xfrm>
        </p:spPr>
        <p:txBody>
          <a:bodyPr vert="horz" lIns="91440" tIns="45720" rIns="91440" bIns="45720" rtlCol="0" anchor="ctr">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4000" b="1" dirty="0"/>
              <a:t>What Are Competency Based Assessment</a:t>
            </a:r>
            <a:br>
              <a:rPr lang="en-GB" sz="4000" b="1" dirty="0"/>
            </a:br>
            <a:r>
              <a:rPr lang="en-GB" sz="4000" b="1" dirty="0"/>
              <a:t>Tools (CBA-Tools) ?</a:t>
            </a:r>
            <a:endParaRPr lang="aa-ET" sz="4000" dirty="0"/>
          </a:p>
        </p:txBody>
      </p:sp>
      <p:pic>
        <p:nvPicPr>
          <p:cNvPr id="14" name="Content Placeholder 12">
            <a:extLst>
              <a:ext uri="{FF2B5EF4-FFF2-40B4-BE49-F238E27FC236}">
                <a16:creationId xmlns:a16="http://schemas.microsoft.com/office/drawing/2014/main" xmlns="" id="{CCE5ECE6-0F01-305F-1187-101F3AF60726}"/>
              </a:ext>
            </a:extLst>
          </p:cNvPr>
          <p:cNvPicPr>
            <a:picLocks noGrp="1" noChangeAspect="1"/>
          </p:cNvPicPr>
          <p:nvPr>
            <p:ph sz="half" idx="1"/>
          </p:nvPr>
        </p:nvPicPr>
        <p:blipFill>
          <a:blip r:embed="rId2"/>
          <a:stretch>
            <a:fillRect/>
          </a:stretch>
        </p:blipFill>
        <p:spPr>
          <a:xfrm>
            <a:off x="1281711" y="1365709"/>
            <a:ext cx="2664085" cy="2664085"/>
          </a:xfrm>
          <a:prstGeom prst="rect">
            <a:avLst/>
          </a:prstGeom>
        </p:spPr>
      </p:pic>
      <p:pic>
        <p:nvPicPr>
          <p:cNvPr id="16" name="Picture 15">
            <a:extLst>
              <a:ext uri="{FF2B5EF4-FFF2-40B4-BE49-F238E27FC236}">
                <a16:creationId xmlns:a16="http://schemas.microsoft.com/office/drawing/2014/main" xmlns="" id="{8EA96D56-F901-B639-D261-59A2AB5AD3E0}"/>
              </a:ext>
            </a:extLst>
          </p:cNvPr>
          <p:cNvPicPr>
            <a:picLocks noChangeAspect="1"/>
          </p:cNvPicPr>
          <p:nvPr/>
        </p:nvPicPr>
        <p:blipFill>
          <a:blip r:embed="rId3"/>
          <a:stretch>
            <a:fillRect/>
          </a:stretch>
        </p:blipFill>
        <p:spPr>
          <a:xfrm>
            <a:off x="4877329" y="1265552"/>
            <a:ext cx="2716698" cy="2716698"/>
          </a:xfrm>
          <a:prstGeom prst="rect">
            <a:avLst/>
          </a:prstGeom>
        </p:spPr>
      </p:pic>
      <p:pic>
        <p:nvPicPr>
          <p:cNvPr id="18" name="Picture 17">
            <a:extLst>
              <a:ext uri="{FF2B5EF4-FFF2-40B4-BE49-F238E27FC236}">
                <a16:creationId xmlns:a16="http://schemas.microsoft.com/office/drawing/2014/main" xmlns="" id="{715BA726-B625-67A5-1A50-E0C39C224D98}"/>
              </a:ext>
            </a:extLst>
          </p:cNvPr>
          <p:cNvPicPr>
            <a:picLocks noChangeAspect="1"/>
          </p:cNvPicPr>
          <p:nvPr/>
        </p:nvPicPr>
        <p:blipFill>
          <a:blip r:embed="rId4"/>
          <a:stretch>
            <a:fillRect/>
          </a:stretch>
        </p:blipFill>
        <p:spPr>
          <a:xfrm>
            <a:off x="8813754" y="1148479"/>
            <a:ext cx="2716698" cy="2716698"/>
          </a:xfrm>
          <a:prstGeom prst="rect">
            <a:avLst/>
          </a:prstGeom>
        </p:spPr>
      </p:pic>
      <p:pic>
        <p:nvPicPr>
          <p:cNvPr id="2" name="Picture 1">
            <a:extLst>
              <a:ext uri="{FF2B5EF4-FFF2-40B4-BE49-F238E27FC236}">
                <a16:creationId xmlns:a16="http://schemas.microsoft.com/office/drawing/2014/main" xmlns="" id="{EE90EC64-42C0-3B9A-7027-87301139EA14}"/>
              </a:ext>
            </a:extLst>
          </p:cNvPr>
          <p:cNvPicPr>
            <a:picLocks noChangeAspect="1"/>
          </p:cNvPicPr>
          <p:nvPr/>
        </p:nvPicPr>
        <p:blipFill>
          <a:blip r:embed="rId5"/>
          <a:stretch>
            <a:fillRect/>
          </a:stretch>
        </p:blipFill>
        <p:spPr>
          <a:xfrm>
            <a:off x="2897580" y="3980091"/>
            <a:ext cx="3016430" cy="3016430"/>
          </a:xfrm>
          <a:prstGeom prst="rect">
            <a:avLst/>
          </a:prstGeom>
        </p:spPr>
      </p:pic>
      <p:pic>
        <p:nvPicPr>
          <p:cNvPr id="9" name="Picture 8">
            <a:extLst>
              <a:ext uri="{FF2B5EF4-FFF2-40B4-BE49-F238E27FC236}">
                <a16:creationId xmlns:a16="http://schemas.microsoft.com/office/drawing/2014/main" xmlns="" id="{FA76F505-5ED8-A4A6-183E-082DDDFB46F2}"/>
              </a:ext>
            </a:extLst>
          </p:cNvPr>
          <p:cNvPicPr>
            <a:picLocks noChangeAspect="1"/>
          </p:cNvPicPr>
          <p:nvPr/>
        </p:nvPicPr>
        <p:blipFill>
          <a:blip r:embed="rId6"/>
          <a:stretch>
            <a:fillRect/>
          </a:stretch>
        </p:blipFill>
        <p:spPr>
          <a:xfrm>
            <a:off x="6827026" y="4156364"/>
            <a:ext cx="3161531" cy="2540426"/>
          </a:xfrm>
          <a:prstGeom prst="rect">
            <a:avLst/>
          </a:prstGeom>
        </p:spPr>
      </p:pic>
    </p:spTree>
    <p:extLst>
      <p:ext uri="{BB962C8B-B14F-4D97-AF65-F5344CB8AC3E}">
        <p14:creationId xmlns:p14="http://schemas.microsoft.com/office/powerpoint/2010/main" val="1254479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2CC3A8E-D010-DE4A-F220-314AAF6D343E}"/>
            </a:ext>
          </a:extLst>
        </p:cNvPr>
        <p:cNvGrpSpPr/>
        <p:nvPr/>
      </p:nvGrpSpPr>
      <p:grpSpPr>
        <a:xfrm>
          <a:off x="0" y="0"/>
          <a:ext cx="0" cy="0"/>
          <a:chOff x="0" y="0"/>
          <a:chExt cx="0" cy="0"/>
        </a:xfrm>
      </p:grpSpPr>
      <p:pic>
        <p:nvPicPr>
          <p:cNvPr id="2" name="Picture 1" descr="A close up of a sign&#10;&#10;Description automatically generated">
            <a:extLst>
              <a:ext uri="{FF2B5EF4-FFF2-40B4-BE49-F238E27FC236}">
                <a16:creationId xmlns:a16="http://schemas.microsoft.com/office/drawing/2014/main" xmlns="" id="{BD7E01B0-0A1F-8BB4-C3A0-BCB72419E733}"/>
              </a:ext>
            </a:extLst>
          </p:cNvPr>
          <p:cNvPicPr>
            <a:picLocks noChangeAspect="1"/>
          </p:cNvPicPr>
          <p:nvPr/>
        </p:nvPicPr>
        <p:blipFill rotWithShape="1">
          <a:blip r:embed="rId2">
            <a:extLst>
              <a:ext uri="{28A0092B-C50C-407E-A947-70E740481C1C}">
                <a14:useLocalDpi xmlns:a14="http://schemas.microsoft.com/office/drawing/2010/main" val="0"/>
              </a:ext>
            </a:extLst>
          </a:blip>
          <a:srcRect l="1810" t="5215" r="2592" b="3875"/>
          <a:stretch/>
        </p:blipFill>
        <p:spPr bwMode="auto">
          <a:xfrm>
            <a:off x="1239837" y="377861"/>
            <a:ext cx="6265863" cy="1316342"/>
          </a:xfrm>
          <a:prstGeom prst="rect">
            <a:avLst/>
          </a:prstGeom>
          <a:noFill/>
          <a:ln>
            <a:noFill/>
          </a:ln>
          <a:extLst>
            <a:ext uri="{53640926-AAD7-44D8-BBD7-CCE9431645EC}">
              <a14:shadowObscured xmlns:a14="http://schemas.microsoft.com/office/drawing/2010/main"/>
            </a:ext>
          </a:extLst>
        </p:spPr>
      </p:pic>
      <p:sp>
        <p:nvSpPr>
          <p:cNvPr id="3" name="Content Placeholder 2">
            <a:extLst>
              <a:ext uri="{FF2B5EF4-FFF2-40B4-BE49-F238E27FC236}">
                <a16:creationId xmlns:a16="http://schemas.microsoft.com/office/drawing/2014/main" xmlns="" id="{95D14C5F-1A46-6620-883D-8607E61A23BE}"/>
              </a:ext>
            </a:extLst>
          </p:cNvPr>
          <p:cNvSpPr txBox="1">
            <a:spLocks/>
          </p:cNvSpPr>
          <p:nvPr/>
        </p:nvSpPr>
        <p:spPr>
          <a:xfrm>
            <a:off x="563526" y="1694203"/>
            <a:ext cx="11493795" cy="409024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50000"/>
              </a:lnSpc>
              <a:buFont typeface="Arial" panose="020B0604020202020204" pitchFamily="34" charset="0"/>
              <a:buChar char="●"/>
            </a:pPr>
            <a:r>
              <a:rPr lang="en" sz="3200" dirty="0">
                <a:latin typeface="Times New Roman" panose="02020603050405020304" pitchFamily="18" charset="0"/>
                <a:ea typeface="Times New Roman" panose="02020603050405020304" pitchFamily="18" charset="0"/>
                <a:cs typeface="Times New Roman" panose="02020603050405020304" pitchFamily="18" charset="0"/>
              </a:rPr>
              <a:t>Participants brainstorm on various examination tools used in 8-4-4.</a:t>
            </a:r>
          </a:p>
          <a:p>
            <a:pPr>
              <a:lnSpc>
                <a:spcPct val="150000"/>
              </a:lnSpc>
              <a:buFont typeface="Arial" panose="020B0604020202020204" pitchFamily="34" charset="0"/>
              <a:buChar char="●"/>
            </a:pPr>
            <a:r>
              <a:rPr lang="en" sz="3200" dirty="0">
                <a:latin typeface="Times New Roman" panose="02020603050405020304" pitchFamily="18" charset="0"/>
                <a:ea typeface="Times New Roman" panose="02020603050405020304" pitchFamily="18" charset="0"/>
                <a:cs typeface="Times New Roman" panose="02020603050405020304" pitchFamily="18" charset="0"/>
              </a:rPr>
              <a:t> Participants discuss additional assessment tools used in the 21</a:t>
            </a:r>
            <a:r>
              <a:rPr lang="en" sz="3200" baseline="30000" dirty="0">
                <a:latin typeface="Times New Roman" panose="02020603050405020304" pitchFamily="18" charset="0"/>
                <a:ea typeface="Times New Roman" panose="02020603050405020304" pitchFamily="18" charset="0"/>
                <a:cs typeface="Times New Roman" panose="02020603050405020304" pitchFamily="18" charset="0"/>
              </a:rPr>
              <a:t>st</a:t>
            </a:r>
            <a:r>
              <a:rPr lang="en" sz="3200" dirty="0">
                <a:latin typeface="Times New Roman" panose="02020603050405020304" pitchFamily="18" charset="0"/>
                <a:ea typeface="Times New Roman" panose="02020603050405020304" pitchFamily="18" charset="0"/>
                <a:cs typeface="Times New Roman" panose="02020603050405020304" pitchFamily="18" charset="0"/>
              </a:rPr>
              <a:t> century to assess competencies.</a:t>
            </a:r>
            <a:endParaRPr lang="aa-ET" sz="3200" dirty="0">
              <a:latin typeface="Times New Roman" panose="02020603050405020304" pitchFamily="18" charset="0"/>
              <a:ea typeface="Arial" panose="020B0604020202020204" pitchFamily="34" charset="0"/>
              <a:cs typeface="Times New Roman" panose="02020603050405020304" pitchFamily="18" charset="0"/>
            </a:endParaRPr>
          </a:p>
          <a:p>
            <a:pPr>
              <a:lnSpc>
                <a:spcPct val="150000"/>
              </a:lnSpc>
              <a:buFont typeface="Arial" panose="020B0604020202020204" pitchFamily="34" charset="0"/>
              <a:buChar char="●"/>
            </a:pPr>
            <a:r>
              <a:rPr lang="en-US" sz="3200" dirty="0">
                <a:solidFill>
                  <a:srgbClr val="0F476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Participants  randomly give their findings after  discussions. </a:t>
            </a:r>
            <a:endParaRPr lang="aa-ET" sz="32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Font typeface="Arial" panose="020B0604020202020204" pitchFamily="34" charset="0"/>
              <a:buNone/>
            </a:pPr>
            <a:endParaRPr lang="aa-ET" sz="3200" dirty="0">
              <a:latin typeface="Times New Roman" panose="02020603050405020304" pitchFamily="18" charset="0"/>
              <a:ea typeface="Arial" panose="020B0604020202020204" pitchFamily="34" charset="0"/>
              <a:cs typeface="Times New Roman" panose="02020603050405020304" pitchFamily="18" charset="0"/>
            </a:endParaRPr>
          </a:p>
          <a:p>
            <a:pPr marL="0" indent="0">
              <a:buFont typeface="Arial" panose="020B0604020202020204" pitchFamily="34" charset="0"/>
              <a:buNone/>
            </a:pPr>
            <a:endParaRPr lang="aa-ET" dirty="0"/>
          </a:p>
        </p:txBody>
      </p:sp>
    </p:spTree>
    <p:extLst>
      <p:ext uri="{BB962C8B-B14F-4D97-AF65-F5344CB8AC3E}">
        <p14:creationId xmlns:p14="http://schemas.microsoft.com/office/powerpoint/2010/main" val="1269894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0D7B644-C77E-4C5F-0E66-F8E145782D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89F983B-138A-3C1C-C196-0F172A322BE3}"/>
              </a:ext>
            </a:extLst>
          </p:cNvPr>
          <p:cNvSpPr txBox="1">
            <a:spLocks/>
          </p:cNvSpPr>
          <p:nvPr/>
        </p:nvSpPr>
        <p:spPr>
          <a:xfrm>
            <a:off x="838201" y="1"/>
            <a:ext cx="5431970" cy="1163781"/>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b="1" dirty="0"/>
              <a:t>Examples of CBA-Tools</a:t>
            </a:r>
            <a:endParaRPr lang="en-US" dirty="0"/>
          </a:p>
        </p:txBody>
      </p:sp>
      <p:pic>
        <p:nvPicPr>
          <p:cNvPr id="5" name="Picture 4">
            <a:extLst>
              <a:ext uri="{FF2B5EF4-FFF2-40B4-BE49-F238E27FC236}">
                <a16:creationId xmlns:a16="http://schemas.microsoft.com/office/drawing/2014/main" xmlns="" id="{F5B407DF-C25C-5BCC-A7D9-AC97FB00AD7C}"/>
              </a:ext>
            </a:extLst>
          </p:cNvPr>
          <p:cNvPicPr>
            <a:picLocks noChangeAspect="1"/>
          </p:cNvPicPr>
          <p:nvPr/>
        </p:nvPicPr>
        <p:blipFill>
          <a:blip r:embed="rId3"/>
          <a:stretch>
            <a:fillRect/>
          </a:stretch>
        </p:blipFill>
        <p:spPr>
          <a:xfrm>
            <a:off x="2553195" y="852103"/>
            <a:ext cx="7790214" cy="6005896"/>
          </a:xfrm>
          <a:prstGeom prst="rect">
            <a:avLst/>
          </a:prstGeom>
          <a:noFill/>
        </p:spPr>
      </p:pic>
    </p:spTree>
    <p:extLst>
      <p:ext uri="{BB962C8B-B14F-4D97-AF65-F5344CB8AC3E}">
        <p14:creationId xmlns:p14="http://schemas.microsoft.com/office/powerpoint/2010/main" val="1197848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
                                        <p:tgtEl>
                                          <p:spTgt spid="2"/>
                                        </p:tgtEl>
                                      </p:cBhvr>
                                    </p:animEffect>
                                    <p:anim calcmode="lin" valueType="num">
                                      <p:cBhvr>
                                        <p:cTn id="8" dur="10" fill="hold"/>
                                        <p:tgtEl>
                                          <p:spTgt spid="2"/>
                                        </p:tgtEl>
                                        <p:attrNameLst>
                                          <p:attrName>ppt_x</p:attrName>
                                        </p:attrNameLst>
                                      </p:cBhvr>
                                      <p:tavLst>
                                        <p:tav tm="0">
                                          <p:val>
                                            <p:strVal val="#ppt_x"/>
                                          </p:val>
                                        </p:tav>
                                        <p:tav tm="100000">
                                          <p:val>
                                            <p:strVal val="#ppt_x"/>
                                          </p:val>
                                        </p:tav>
                                      </p:tavLst>
                                    </p:anim>
                                    <p:anim calcmode="lin" valueType="num">
                                      <p:cBhvr>
                                        <p:cTn id="9" dur="1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9F2920F-4F27-3B70-398F-9497A4C430EA}"/>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xmlns="" id="{580A3374-47F6-A24A-44E5-7D0AFAA65AA6}"/>
              </a:ext>
            </a:extLst>
          </p:cNvPr>
          <p:cNvSpPr txBox="1">
            <a:spLocks/>
          </p:cNvSpPr>
          <p:nvPr/>
        </p:nvSpPr>
        <p:spPr>
          <a:xfrm>
            <a:off x="758282" y="258827"/>
            <a:ext cx="11433718" cy="607148"/>
          </a:xfrm>
          <a:prstGeom prst="rect">
            <a:avLst/>
          </a:prstGeom>
          <a:solidFill>
            <a:schemeClr val="tx1"/>
          </a:solid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kern="100">
                <a:solidFill>
                  <a:schemeClr val="bg1"/>
                </a:solidFill>
                <a:latin typeface="Times New Roman" panose="02020603050405020304" pitchFamily="18" charset="0"/>
                <a:ea typeface="Calibri" panose="020F0502020204030204" pitchFamily="34" charset="0"/>
                <a:cs typeface="Times New Roman" panose="02020603050405020304" pitchFamily="18" charset="0"/>
              </a:rPr>
              <a:t>Key </a:t>
            </a:r>
            <a:r>
              <a:rPr lang="aa-ET" sz="3200" b="1" kern="100">
                <a:solidFill>
                  <a:schemeClr val="bg1"/>
                </a:solidFill>
                <a:latin typeface="Times New Roman" panose="02020603050405020304" pitchFamily="18" charset="0"/>
                <a:ea typeface="Calibri" panose="020F0502020204030204" pitchFamily="34" charset="0"/>
                <a:cs typeface="Times New Roman" panose="02020603050405020304" pitchFamily="18" charset="0"/>
              </a:rPr>
              <a:t>Steps in Designing an Assessment Tool</a:t>
            </a:r>
            <a:r>
              <a:rPr lang="aa-ET" sz="3200" kern="10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r>
            <a:br>
              <a:rPr lang="aa-ET" sz="3200" kern="100">
                <a:solidFill>
                  <a:schemeClr val="bg1"/>
                </a:solidFill>
                <a:latin typeface="Times New Roman" panose="02020603050405020304" pitchFamily="18" charset="0"/>
                <a:ea typeface="Calibri" panose="020F0502020204030204" pitchFamily="34" charset="0"/>
                <a:cs typeface="Times New Roman" panose="02020603050405020304" pitchFamily="18" charset="0"/>
              </a:rPr>
            </a:br>
            <a:endParaRPr lang="aa-ET" sz="32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F5523816-D2C7-97FE-9C55-EB3FC1B3F99E}"/>
              </a:ext>
            </a:extLst>
          </p:cNvPr>
          <p:cNvSpPr txBox="1"/>
          <p:nvPr/>
        </p:nvSpPr>
        <p:spPr>
          <a:xfrm>
            <a:off x="864296" y="808351"/>
            <a:ext cx="11210794" cy="5993051"/>
          </a:xfrm>
          <a:prstGeom prst="rect">
            <a:avLst/>
          </a:prstGeom>
          <a:noFill/>
        </p:spPr>
        <p:txBody>
          <a:bodyPr wrap="square">
            <a:spAutoFit/>
          </a:bodyPr>
          <a:lstStyle/>
          <a:p>
            <a:pPr lvl="0">
              <a:lnSpc>
                <a:spcPct val="107000"/>
              </a:lnSpc>
              <a:spcAft>
                <a:spcPts val="800"/>
              </a:spcAft>
              <a:tabLst>
                <a:tab pos="457200" algn="l"/>
              </a:tabLst>
            </a:pPr>
            <a:endParaRPr lang="aa-ET" sz="1800" kern="100" dirty="0">
              <a:effectLst/>
              <a:latin typeface="Calibri" panose="020F0502020204030204" pitchFamily="34" charset="0"/>
              <a:ea typeface="Calibri" panose="020F0502020204030204" pitchFamily="34" charset="0"/>
              <a:cs typeface="Arial" panose="020B0604020202020204" pitchFamily="34" charset="0"/>
            </a:endParaRPr>
          </a:p>
          <a:p>
            <a:pPr marL="457200" lvl="0" indent="-457200">
              <a:lnSpc>
                <a:spcPct val="107000"/>
              </a:lnSpc>
              <a:spcAft>
                <a:spcPts val="800"/>
              </a:spcAft>
              <a:buFont typeface="+mj-lt"/>
              <a:buAutoNum type="arabicPeriod"/>
              <a:tabLst>
                <a:tab pos="457200" algn="l"/>
              </a:tabLst>
            </a:pPr>
            <a:r>
              <a:rPr lang="aa-ET" sz="2400" b="1" kern="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Define the assessment purpose clearly</a:t>
            </a:r>
            <a:r>
              <a:rPr lang="aa-ET" sz="2400" kern="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endParaRPr lang="en-GB" sz="2400" kern="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lvl="0">
              <a:lnSpc>
                <a:spcPct val="107000"/>
              </a:lnSpc>
              <a:spcAft>
                <a:spcPts val="800"/>
              </a:spcAft>
              <a:tabLst>
                <a:tab pos="457200" algn="l"/>
              </a:tabLst>
            </a:pPr>
            <a:r>
              <a:rPr lang="en-GB" sz="2400" b="1" kern="100" dirty="0">
                <a:latin typeface="Times New Roman" panose="02020603050405020304" pitchFamily="18" charset="0"/>
                <a:cs typeface="Times New Roman" panose="02020603050405020304" pitchFamily="18" charset="0"/>
              </a:rPr>
              <a:t>	</a:t>
            </a:r>
            <a:r>
              <a:rPr lang="aa-ET" sz="2400" b="1" dirty="0">
                <a:latin typeface="Times New Roman" panose="02020603050405020304" pitchFamily="18" charset="0"/>
                <a:cs typeface="Times New Roman" panose="02020603050405020304" pitchFamily="18" charset="0"/>
              </a:rPr>
              <a:t>Diagnostic</a:t>
            </a:r>
            <a:r>
              <a:rPr lang="aa-ET" sz="2400" dirty="0">
                <a:latin typeface="Times New Roman" panose="02020603050405020304" pitchFamily="18" charset="0"/>
                <a:cs typeface="Times New Roman" panose="02020603050405020304" pitchFamily="18" charset="0"/>
              </a:rPr>
              <a:t> – To identify learners' strengths,</a:t>
            </a:r>
            <a:r>
              <a:rPr lang="en-GB" sz="2400" dirty="0">
                <a:latin typeface="Times New Roman" panose="02020603050405020304" pitchFamily="18" charset="0"/>
                <a:cs typeface="Times New Roman" panose="02020603050405020304" pitchFamily="18" charset="0"/>
              </a:rPr>
              <a:t> </a:t>
            </a:r>
            <a:r>
              <a:rPr lang="aa-ET" sz="2400" dirty="0">
                <a:latin typeface="Times New Roman" panose="02020603050405020304" pitchFamily="18" charset="0"/>
                <a:cs typeface="Times New Roman" panose="02020603050405020304" pitchFamily="18" charset="0"/>
              </a:rPr>
              <a:t>prior knowledge.</a:t>
            </a:r>
            <a:endParaRPr lang="en-GB" sz="2400" dirty="0">
              <a:latin typeface="Times New Roman" panose="02020603050405020304" pitchFamily="18" charset="0"/>
              <a:cs typeface="Times New Roman" panose="02020603050405020304" pitchFamily="18" charset="0"/>
            </a:endParaRPr>
          </a:p>
          <a:p>
            <a:pPr lvl="0">
              <a:lnSpc>
                <a:spcPct val="107000"/>
              </a:lnSpc>
              <a:spcAft>
                <a:spcPts val="800"/>
              </a:spcAft>
              <a:tabLst>
                <a:tab pos="457200" algn="l"/>
              </a:tabLst>
            </a:pPr>
            <a:r>
              <a:rPr lang="en-GB" sz="2400" b="1" dirty="0">
                <a:latin typeface="Times New Roman" panose="02020603050405020304" pitchFamily="18" charset="0"/>
                <a:cs typeface="Times New Roman" panose="02020603050405020304" pitchFamily="18" charset="0"/>
              </a:rPr>
              <a:t>	</a:t>
            </a:r>
            <a:r>
              <a:rPr lang="aa-ET" sz="2400" b="1" dirty="0">
                <a:latin typeface="Times New Roman" panose="02020603050405020304" pitchFamily="18" charset="0"/>
                <a:cs typeface="Times New Roman" panose="02020603050405020304" pitchFamily="18" charset="0"/>
              </a:rPr>
              <a:t>Formative</a:t>
            </a:r>
            <a:r>
              <a:rPr lang="aa-ET" sz="2400" dirty="0">
                <a:latin typeface="Times New Roman" panose="02020603050405020304" pitchFamily="18" charset="0"/>
                <a:cs typeface="Times New Roman" panose="02020603050405020304" pitchFamily="18" charset="0"/>
              </a:rPr>
              <a:t> – To monitor learning progress and guide instruction.</a:t>
            </a:r>
            <a:endParaRPr lang="en-GB" sz="2400" dirty="0">
              <a:latin typeface="Times New Roman" panose="02020603050405020304" pitchFamily="18" charset="0"/>
              <a:cs typeface="Times New Roman" panose="02020603050405020304" pitchFamily="18" charset="0"/>
            </a:endParaRPr>
          </a:p>
          <a:p>
            <a:pPr lvl="0">
              <a:lnSpc>
                <a:spcPct val="107000"/>
              </a:lnSpc>
              <a:spcAft>
                <a:spcPts val="800"/>
              </a:spcAft>
              <a:tabLst>
                <a:tab pos="457200" algn="l"/>
              </a:tabLst>
            </a:pPr>
            <a:r>
              <a:rPr lang="en-GB" sz="2400" b="1" dirty="0">
                <a:latin typeface="Times New Roman" panose="02020603050405020304" pitchFamily="18" charset="0"/>
                <a:cs typeface="Times New Roman" panose="02020603050405020304" pitchFamily="18" charset="0"/>
              </a:rPr>
              <a:t>	</a:t>
            </a:r>
            <a:r>
              <a:rPr lang="aa-ET" sz="2400" b="1" dirty="0">
                <a:latin typeface="Times New Roman" panose="02020603050405020304" pitchFamily="18" charset="0"/>
                <a:cs typeface="Times New Roman" panose="02020603050405020304" pitchFamily="18" charset="0"/>
              </a:rPr>
              <a:t>Summative</a:t>
            </a:r>
            <a:r>
              <a:rPr lang="aa-ET" sz="2400" dirty="0">
                <a:latin typeface="Times New Roman" panose="02020603050405020304" pitchFamily="18" charset="0"/>
                <a:cs typeface="Times New Roman" panose="02020603050405020304" pitchFamily="18" charset="0"/>
              </a:rPr>
              <a:t> – To evaluate learning outcomes at the end of a period.</a:t>
            </a:r>
            <a:endParaRPr lang="en-GB" sz="2400" dirty="0">
              <a:latin typeface="Times New Roman" panose="02020603050405020304" pitchFamily="18" charset="0"/>
              <a:cs typeface="Times New Roman" panose="02020603050405020304" pitchFamily="18" charset="0"/>
            </a:endParaRPr>
          </a:p>
          <a:p>
            <a:pPr lvl="0">
              <a:lnSpc>
                <a:spcPct val="107000"/>
              </a:lnSpc>
              <a:spcAft>
                <a:spcPts val="800"/>
              </a:spcAft>
              <a:tabLst>
                <a:tab pos="457200" algn="l"/>
              </a:tabLst>
            </a:pPr>
            <a:r>
              <a:rPr lang="en-GB" sz="2400" b="1" dirty="0">
                <a:latin typeface="Times New Roman" panose="02020603050405020304" pitchFamily="18" charset="0"/>
                <a:cs typeface="Times New Roman" panose="02020603050405020304" pitchFamily="18" charset="0"/>
              </a:rPr>
              <a:t>	</a:t>
            </a:r>
            <a:r>
              <a:rPr lang="aa-ET" sz="2400" b="1" dirty="0">
                <a:latin typeface="Times New Roman" panose="02020603050405020304" pitchFamily="18" charset="0"/>
                <a:cs typeface="Times New Roman" panose="02020603050405020304" pitchFamily="18" charset="0"/>
              </a:rPr>
              <a:t>Placement</a:t>
            </a:r>
            <a:r>
              <a:rPr lang="aa-ET" sz="2400" dirty="0">
                <a:latin typeface="Times New Roman" panose="02020603050405020304" pitchFamily="18" charset="0"/>
                <a:cs typeface="Times New Roman" panose="02020603050405020304" pitchFamily="18" charset="0"/>
              </a:rPr>
              <a:t> – To determine appropriate levels or groups for learners.</a:t>
            </a:r>
            <a:endParaRPr lang="en-GB" sz="2400" dirty="0">
              <a:latin typeface="Times New Roman" panose="02020603050405020304" pitchFamily="18" charset="0"/>
              <a:cs typeface="Times New Roman" panose="02020603050405020304" pitchFamily="18" charset="0"/>
            </a:endParaRPr>
          </a:p>
          <a:p>
            <a:pPr lvl="0">
              <a:lnSpc>
                <a:spcPct val="107000"/>
              </a:lnSpc>
              <a:spcAft>
                <a:spcPts val="800"/>
              </a:spcAft>
              <a:tabLst>
                <a:tab pos="457200" algn="l"/>
              </a:tabLst>
            </a:pPr>
            <a:r>
              <a:rPr lang="en-GB" sz="2400" b="1" dirty="0">
                <a:latin typeface="Times New Roman" panose="02020603050405020304" pitchFamily="18" charset="0"/>
                <a:cs typeface="Times New Roman" panose="02020603050405020304" pitchFamily="18" charset="0"/>
              </a:rPr>
              <a:t>	</a:t>
            </a:r>
            <a:r>
              <a:rPr lang="aa-ET" sz="2400" b="1" dirty="0">
                <a:latin typeface="Times New Roman" panose="02020603050405020304" pitchFamily="18" charset="0"/>
                <a:cs typeface="Times New Roman" panose="02020603050405020304" pitchFamily="18" charset="0"/>
              </a:rPr>
              <a:t>Evaluative</a:t>
            </a:r>
            <a:r>
              <a:rPr lang="aa-ET" sz="2400" dirty="0">
                <a:latin typeface="Times New Roman" panose="02020603050405020304" pitchFamily="18" charset="0"/>
                <a:cs typeface="Times New Roman" panose="02020603050405020304" pitchFamily="18" charset="0"/>
              </a:rPr>
              <a:t> – To assess the effectiveness of instructional methods or programs.</a:t>
            </a:r>
            <a:endParaRPr lang="en-GB" sz="2400" dirty="0">
              <a:latin typeface="Times New Roman" panose="02020603050405020304" pitchFamily="18" charset="0"/>
              <a:cs typeface="Times New Roman" panose="02020603050405020304" pitchFamily="18" charset="0"/>
            </a:endParaRPr>
          </a:p>
          <a:p>
            <a:pPr lvl="0">
              <a:lnSpc>
                <a:spcPct val="107000"/>
              </a:lnSpc>
              <a:spcAft>
                <a:spcPts val="800"/>
              </a:spcAft>
              <a:tabLst>
                <a:tab pos="457200" algn="l"/>
              </a:tabLst>
            </a:pPr>
            <a:r>
              <a:rPr lang="en-GB" sz="2400" b="1" dirty="0">
                <a:latin typeface="Times New Roman" panose="02020603050405020304" pitchFamily="18" charset="0"/>
                <a:cs typeface="Times New Roman" panose="02020603050405020304" pitchFamily="18" charset="0"/>
              </a:rPr>
              <a:t>	</a:t>
            </a:r>
            <a:r>
              <a:rPr lang="aa-ET" sz="2400" b="1" dirty="0">
                <a:latin typeface="Times New Roman" panose="02020603050405020304" pitchFamily="18" charset="0"/>
                <a:cs typeface="Times New Roman" panose="02020603050405020304" pitchFamily="18" charset="0"/>
              </a:rPr>
              <a:t>Certification</a:t>
            </a:r>
            <a:r>
              <a:rPr lang="aa-ET" sz="2400" dirty="0">
                <a:latin typeface="Times New Roman" panose="02020603050405020304" pitchFamily="18" charset="0"/>
                <a:cs typeface="Times New Roman" panose="02020603050405020304" pitchFamily="18" charset="0"/>
              </a:rPr>
              <a:t> – To validate achievement for credentials or qualifications.</a:t>
            </a:r>
            <a:endParaRPr lang="en-GB" sz="2400" dirty="0">
              <a:latin typeface="Times New Roman" panose="02020603050405020304" pitchFamily="18" charset="0"/>
              <a:cs typeface="Times New Roman" panose="02020603050405020304" pitchFamily="18" charset="0"/>
            </a:endParaRPr>
          </a:p>
          <a:p>
            <a:pPr lvl="0">
              <a:lnSpc>
                <a:spcPct val="107000"/>
              </a:lnSpc>
              <a:spcAft>
                <a:spcPts val="800"/>
              </a:spcAft>
              <a:tabLst>
                <a:tab pos="457200" algn="l"/>
              </a:tabLst>
            </a:pPr>
            <a:r>
              <a:rPr lang="en-GB" sz="2400" b="1" kern="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aa-ET" sz="2400" b="1" kern="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Specify learning outcomes to be assessed</a:t>
            </a:r>
            <a:r>
              <a:rPr lang="en-GB" sz="2400" b="1" kern="100" dirty="0">
                <a:latin typeface="Times New Roman" panose="02020603050405020304" pitchFamily="18" charset="0"/>
                <a:ea typeface="Calibri" panose="020F0502020204030204" pitchFamily="34" charset="0"/>
                <a:cs typeface="Times New Roman" panose="02020603050405020304" pitchFamily="18" charset="0"/>
              </a:rPr>
              <a:t>-</a:t>
            </a:r>
            <a:r>
              <a:rPr lang="aa-ET" sz="2400" dirty="0">
                <a:latin typeface="Times New Roman" panose="02020603050405020304" pitchFamily="18" charset="0"/>
                <a:cs typeface="Times New Roman" panose="02020603050405020304" pitchFamily="18" charset="0"/>
              </a:rPr>
              <a:t>Tools must reflect what is being taught</a:t>
            </a:r>
            <a:endParaRPr lang="en-GB" sz="2400" dirty="0">
              <a:latin typeface="Times New Roman" panose="02020603050405020304" pitchFamily="18" charset="0"/>
              <a:cs typeface="Times New Roman" panose="02020603050405020304" pitchFamily="18" charset="0"/>
            </a:endParaRPr>
          </a:p>
          <a:p>
            <a:pPr lvl="0">
              <a:lnSpc>
                <a:spcPct val="107000"/>
              </a:lnSpc>
              <a:spcAft>
                <a:spcPts val="800"/>
              </a:spcAft>
              <a:tabLst>
                <a:tab pos="457200" algn="l"/>
              </a:tabLst>
            </a:pPr>
            <a:r>
              <a:rPr lang="en-GB" sz="2400" dirty="0">
                <a:latin typeface="Times New Roman" panose="02020603050405020304" pitchFamily="18" charset="0"/>
                <a:cs typeface="Times New Roman" panose="02020603050405020304" pitchFamily="18" charset="0"/>
              </a:rPr>
              <a:t>	</a:t>
            </a:r>
            <a:r>
              <a:rPr lang="aa-ET" sz="2400" dirty="0">
                <a:latin typeface="Times New Roman" panose="02020603050405020304" pitchFamily="18" charset="0"/>
                <a:cs typeface="Times New Roman" panose="02020603050405020304" pitchFamily="18" charset="0"/>
              </a:rPr>
              <a:t>and what learners are expected to know</a:t>
            </a:r>
            <a:r>
              <a:rPr lang="en-GB" sz="2400" dirty="0">
                <a:latin typeface="Times New Roman" panose="02020603050405020304" pitchFamily="18" charset="0"/>
                <a:cs typeface="Times New Roman" panose="02020603050405020304" pitchFamily="18" charset="0"/>
              </a:rPr>
              <a:t>, value</a:t>
            </a:r>
            <a:r>
              <a:rPr lang="aa-ET" sz="2400" dirty="0">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and</a:t>
            </a:r>
            <a:r>
              <a:rPr lang="aa-ET" sz="2400" dirty="0">
                <a:latin typeface="Times New Roman" panose="02020603050405020304" pitchFamily="18" charset="0"/>
                <a:cs typeface="Times New Roman" panose="02020603050405020304" pitchFamily="18" charset="0"/>
              </a:rPr>
              <a:t> do.</a:t>
            </a:r>
          </a:p>
          <a:p>
            <a:pPr lvl="0"/>
            <a:r>
              <a:rPr lang="en-GB" sz="2400" dirty="0">
                <a:latin typeface="Times New Roman" panose="02020603050405020304" pitchFamily="18" charset="0"/>
                <a:cs typeface="Times New Roman" panose="02020603050405020304" pitchFamily="18" charset="0"/>
              </a:rPr>
              <a:t>	-</a:t>
            </a:r>
            <a:r>
              <a:rPr lang="aa-ET" sz="2400" dirty="0">
                <a:latin typeface="Times New Roman" panose="02020603050405020304" pitchFamily="18" charset="0"/>
                <a:cs typeface="Times New Roman" panose="02020603050405020304" pitchFamily="18" charset="0"/>
              </a:rPr>
              <a:t>Involve learners through </a:t>
            </a:r>
            <a:r>
              <a:rPr lang="aa-ET" sz="2400" b="1" dirty="0">
                <a:latin typeface="Times New Roman" panose="02020603050405020304" pitchFamily="18" charset="0"/>
                <a:cs typeface="Times New Roman" panose="02020603050405020304" pitchFamily="18" charset="0"/>
              </a:rPr>
              <a:t>self and peer assessments</a:t>
            </a:r>
            <a:r>
              <a:rPr lang="en-GB" sz="2400" b="1" dirty="0">
                <a:latin typeface="Times New Roman" panose="02020603050405020304" pitchFamily="18" charset="0"/>
                <a:cs typeface="Times New Roman" panose="02020603050405020304" pitchFamily="18" charset="0"/>
              </a:rPr>
              <a:t>-</a:t>
            </a:r>
            <a:r>
              <a:rPr lang="aa-ET" sz="2400" dirty="0">
                <a:latin typeface="Times New Roman" panose="02020603050405020304" pitchFamily="18" charset="0"/>
                <a:cs typeface="Times New Roman" panose="02020603050405020304" pitchFamily="18" charset="0"/>
              </a:rPr>
              <a:t>Allow for learner voice, choice</a:t>
            </a:r>
            <a:endParaRPr lang="en-GB" sz="2400" dirty="0">
              <a:latin typeface="Times New Roman" panose="02020603050405020304" pitchFamily="18" charset="0"/>
              <a:cs typeface="Times New Roman" panose="02020603050405020304" pitchFamily="18" charset="0"/>
            </a:endParaRPr>
          </a:p>
          <a:p>
            <a:pPr lvl="0"/>
            <a:r>
              <a:rPr lang="en-GB" sz="2400" dirty="0">
                <a:latin typeface="Times New Roman" panose="02020603050405020304" pitchFamily="18" charset="0"/>
                <a:cs typeface="Times New Roman" panose="02020603050405020304" pitchFamily="18" charset="0"/>
              </a:rPr>
              <a:t>	</a:t>
            </a:r>
            <a:r>
              <a:rPr lang="aa-ET" sz="2400" dirty="0">
                <a:latin typeface="Times New Roman" panose="02020603050405020304" pitchFamily="18" charset="0"/>
                <a:cs typeface="Times New Roman" panose="02020603050405020304" pitchFamily="18" charset="0"/>
              </a:rPr>
              <a:t> and reflection.</a:t>
            </a:r>
          </a:p>
          <a:p>
            <a:pPr lvl="0">
              <a:lnSpc>
                <a:spcPct val="107000"/>
              </a:lnSpc>
              <a:spcAft>
                <a:spcPts val="800"/>
              </a:spcAft>
              <a:tabLst>
                <a:tab pos="457200" algn="l"/>
              </a:tabLst>
            </a:pPr>
            <a:endParaRPr lang="aa-ET" sz="18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728170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7A7F90E-100C-1B6D-9BD2-9F4DA61F06D3}"/>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xmlns="" id="{4820D002-B4E4-2BC6-09F4-EE6BFC02F5F7}"/>
              </a:ext>
            </a:extLst>
          </p:cNvPr>
          <p:cNvSpPr txBox="1"/>
          <p:nvPr/>
        </p:nvSpPr>
        <p:spPr>
          <a:xfrm>
            <a:off x="723913" y="399805"/>
            <a:ext cx="11265074" cy="6058390"/>
          </a:xfrm>
          <a:prstGeom prst="rect">
            <a:avLst/>
          </a:prstGeom>
          <a:noFill/>
        </p:spPr>
        <p:txBody>
          <a:bodyPr wrap="square">
            <a:spAutoFit/>
          </a:bodyPr>
          <a:lstStyle/>
          <a:p>
            <a:pPr lvl="0">
              <a:lnSpc>
                <a:spcPct val="107000"/>
              </a:lnSpc>
              <a:spcAft>
                <a:spcPts val="800"/>
              </a:spcAft>
              <a:tabLst>
                <a:tab pos="457200" algn="l"/>
              </a:tabLst>
            </a:pPr>
            <a:r>
              <a:rPr lang="en-GB" sz="2800" b="1" kern="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 </a:t>
            </a:r>
            <a:r>
              <a:rPr lang="aa-ET"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Select the appropriate assessment tool</a:t>
            </a:r>
            <a:r>
              <a:rPr lang="aa-ET"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GB"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800100" lvl="1" indent="-342900">
              <a:buFont typeface="Times New Roman" panose="02020603050405020304" pitchFamily="18" charset="0"/>
              <a:buChar char="⁻"/>
            </a:pPr>
            <a:r>
              <a:rPr lang="aa-ET" sz="2800" dirty="0">
                <a:latin typeface="Times New Roman" panose="02020603050405020304" pitchFamily="18" charset="0"/>
                <a:cs typeface="Times New Roman" panose="02020603050405020304" pitchFamily="18" charset="0"/>
              </a:rPr>
              <a:t>Ensure tools are age-appropriate and culturally responsive.</a:t>
            </a:r>
          </a:p>
          <a:p>
            <a:pPr marL="800100" lvl="1" indent="-342900">
              <a:buFont typeface="Times New Roman" panose="02020603050405020304" pitchFamily="18" charset="0"/>
              <a:buChar char="⁻"/>
            </a:pPr>
            <a:r>
              <a:rPr lang="aa-ET" sz="2800" dirty="0">
                <a:latin typeface="Times New Roman" panose="02020603050405020304" pitchFamily="18" charset="0"/>
                <a:cs typeface="Times New Roman" panose="02020603050405020304" pitchFamily="18" charset="0"/>
              </a:rPr>
              <a:t>Use a variety of tools to gather a holistic view of learner progress.</a:t>
            </a:r>
          </a:p>
          <a:p>
            <a:pPr marL="800100" lvl="1" indent="-342900">
              <a:buFont typeface="Times New Roman" panose="02020603050405020304" pitchFamily="18" charset="0"/>
              <a:buChar char="⁻"/>
            </a:pPr>
            <a:r>
              <a:rPr lang="aa-ET" sz="2800" dirty="0">
                <a:latin typeface="Times New Roman" panose="02020603050405020304" pitchFamily="18" charset="0"/>
                <a:cs typeface="Times New Roman" panose="02020603050405020304" pitchFamily="18" charset="0"/>
              </a:rPr>
              <a:t>Continuously evaluate and improve tools based on data and classroom realities.</a:t>
            </a:r>
          </a:p>
          <a:p>
            <a:pPr marL="800100" lvl="1" indent="-342900">
              <a:buFont typeface="Times New Roman" panose="02020603050405020304" pitchFamily="18" charset="0"/>
              <a:buChar char="⁻"/>
            </a:pPr>
            <a:r>
              <a:rPr lang="aa-ET" sz="2800" dirty="0">
                <a:latin typeface="Times New Roman" panose="02020603050405020304" pitchFamily="18" charset="0"/>
                <a:cs typeface="Times New Roman" panose="02020603050405020304" pitchFamily="18" charset="0"/>
              </a:rPr>
              <a:t>Use digital tools where possible (e.g., digital portfolios)</a:t>
            </a:r>
          </a:p>
          <a:p>
            <a:pPr lvl="0">
              <a:lnSpc>
                <a:spcPct val="107000"/>
              </a:lnSpc>
              <a:spcAft>
                <a:spcPts val="800"/>
              </a:spcAft>
              <a:tabLst>
                <a:tab pos="457200" algn="l"/>
              </a:tabLst>
            </a:pPr>
            <a:endParaRPr lang="aa-ET"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nSpc>
                <a:spcPct val="107000"/>
              </a:lnSpc>
              <a:spcAft>
                <a:spcPts val="800"/>
              </a:spcAft>
              <a:tabLst>
                <a:tab pos="457200" algn="l"/>
              </a:tabLst>
            </a:pPr>
            <a:r>
              <a:rPr lang="en-GB"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4. </a:t>
            </a:r>
            <a:r>
              <a:rPr lang="aa-ET"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Draft the tool with clear instructions and scoring criteria</a:t>
            </a:r>
            <a:r>
              <a:rPr lang="aa-ET" sz="2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800100" lvl="1" indent="-342900">
              <a:lnSpc>
                <a:spcPct val="107000"/>
              </a:lnSpc>
              <a:spcAft>
                <a:spcPts val="800"/>
              </a:spcAft>
              <a:buFont typeface="Times New Roman" panose="02020603050405020304" pitchFamily="18" charset="0"/>
              <a:buChar char="⁻"/>
              <a:tabLst>
                <a:tab pos="457200" algn="l"/>
              </a:tabLst>
            </a:pPr>
            <a:r>
              <a:rPr lang="en-GB" sz="2800" kern="100" dirty="0">
                <a:latin typeface="Times New Roman" panose="02020603050405020304" pitchFamily="18" charset="0"/>
                <a:ea typeface="Calibri" panose="020F0502020204030204" pitchFamily="34" charset="0"/>
                <a:cs typeface="Times New Roman" panose="02020603050405020304" pitchFamily="18" charset="0"/>
              </a:rPr>
              <a:t>	</a:t>
            </a:r>
            <a:r>
              <a:rPr lang="aa-ET" sz="2800" dirty="0">
                <a:latin typeface="Times New Roman" panose="02020603050405020304" pitchFamily="18" charset="0"/>
                <a:cs typeface="Times New Roman" panose="02020603050405020304" pitchFamily="18" charset="0"/>
              </a:rPr>
              <a:t>Emphasize real-world tasks, performance tasks and portfolios</a:t>
            </a:r>
            <a:endParaRPr lang="en-GB" sz="2800" dirty="0">
              <a:latin typeface="Times New Roman" panose="02020603050405020304" pitchFamily="18" charset="0"/>
              <a:cs typeface="Times New Roman" panose="02020603050405020304" pitchFamily="18" charset="0"/>
            </a:endParaRPr>
          </a:p>
          <a:p>
            <a:pPr marL="800100" lvl="1" indent="-342900">
              <a:lnSpc>
                <a:spcPct val="107000"/>
              </a:lnSpc>
              <a:spcAft>
                <a:spcPts val="800"/>
              </a:spcAft>
              <a:buFont typeface="Times New Roman" panose="02020603050405020304" pitchFamily="18" charset="0"/>
              <a:buChar char="⁻"/>
              <a:tabLst>
                <a:tab pos="457200" algn="l"/>
              </a:tabLst>
            </a:pPr>
            <a:r>
              <a:rPr lang="en-GB" sz="2800" dirty="0">
                <a:latin typeface="Times New Roman" panose="02020603050405020304" pitchFamily="18" charset="0"/>
                <a:cs typeface="Times New Roman" panose="02020603050405020304" pitchFamily="18" charset="0"/>
              </a:rPr>
              <a:t>	</a:t>
            </a:r>
            <a:r>
              <a:rPr lang="aa-ET" sz="2800" dirty="0">
                <a:latin typeface="Times New Roman" panose="02020603050405020304" pitchFamily="18" charset="0"/>
                <a:cs typeface="Times New Roman" panose="02020603050405020304" pitchFamily="18" charset="0"/>
              </a:rPr>
              <a:t>Use rubrics with performance levels clearly defined. </a:t>
            </a:r>
            <a:endParaRPr lang="en-GB" sz="2800" dirty="0">
              <a:latin typeface="Times New Roman" panose="02020603050405020304" pitchFamily="18" charset="0"/>
              <a:cs typeface="Times New Roman" panose="02020603050405020304" pitchFamily="18" charset="0"/>
            </a:endParaRPr>
          </a:p>
          <a:p>
            <a:pPr marL="800100" lvl="1" indent="-342900">
              <a:lnSpc>
                <a:spcPct val="107000"/>
              </a:lnSpc>
              <a:spcAft>
                <a:spcPts val="800"/>
              </a:spcAft>
              <a:buFont typeface="Times New Roman" panose="02020603050405020304" pitchFamily="18" charset="0"/>
              <a:buChar char="⁻"/>
              <a:tabLst>
                <a:tab pos="457200" algn="l"/>
              </a:tabLst>
            </a:pPr>
            <a:r>
              <a:rPr lang="en-GB" sz="2800" dirty="0">
                <a:latin typeface="Times New Roman" panose="02020603050405020304" pitchFamily="18" charset="0"/>
                <a:cs typeface="Times New Roman" panose="02020603050405020304" pitchFamily="18" charset="0"/>
              </a:rPr>
              <a:t>	</a:t>
            </a:r>
            <a:r>
              <a:rPr lang="aa-ET" sz="2800" dirty="0">
                <a:latin typeface="Times New Roman" panose="02020603050405020304" pitchFamily="18" charset="0"/>
                <a:cs typeface="Times New Roman" panose="02020603050405020304" pitchFamily="18" charset="0"/>
              </a:rPr>
              <a:t>Give </a:t>
            </a:r>
            <a:r>
              <a:rPr lang="aa-ET" sz="2800" b="1" dirty="0">
                <a:latin typeface="Times New Roman" panose="02020603050405020304" pitchFamily="18" charset="0"/>
                <a:cs typeface="Times New Roman" panose="02020603050405020304" pitchFamily="18" charset="0"/>
              </a:rPr>
              <a:t>feedback</a:t>
            </a:r>
            <a:r>
              <a:rPr lang="aa-ET" sz="2800" dirty="0">
                <a:latin typeface="Times New Roman" panose="02020603050405020304" pitchFamily="18" charset="0"/>
                <a:cs typeface="Times New Roman" panose="02020603050405020304" pitchFamily="18" charset="0"/>
              </a:rPr>
              <a:t> not just scores</a:t>
            </a:r>
            <a:endParaRPr lang="en-GB" sz="2800" dirty="0">
              <a:latin typeface="Times New Roman" panose="02020603050405020304" pitchFamily="18" charset="0"/>
              <a:cs typeface="Times New Roman" panose="02020603050405020304" pitchFamily="18" charset="0"/>
            </a:endParaRPr>
          </a:p>
          <a:p>
            <a:pPr>
              <a:lnSpc>
                <a:spcPct val="107000"/>
              </a:lnSpc>
              <a:spcAft>
                <a:spcPts val="800"/>
              </a:spcAft>
              <a:tabLst>
                <a:tab pos="457200" algn="l"/>
              </a:tabLst>
            </a:pPr>
            <a:endParaRPr lang="aa-ET"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61158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7A843FC-F0E9-2D9A-4CBC-C9B7416AFB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F3B39B94-5577-CE3A-CA96-97AE641D1C91}"/>
              </a:ext>
            </a:extLst>
          </p:cNvPr>
          <p:cNvSpPr txBox="1">
            <a:spLocks/>
          </p:cNvSpPr>
          <p:nvPr/>
        </p:nvSpPr>
        <p:spPr>
          <a:xfrm>
            <a:off x="590406" y="3170712"/>
            <a:ext cx="2948441" cy="938150"/>
          </a:xfrm>
          <a:prstGeom prst="rect">
            <a:avLst/>
          </a:prstGeom>
        </p:spPr>
        <p:txBody>
          <a:bodyPr vert="horz" lIns="91440" tIns="45720" rIns="91440" bIns="45720" rtlCol="0" anchor="b">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000" b="1" dirty="0">
                <a:solidFill>
                  <a:srgbClr val="FF0000"/>
                </a:solidFill>
              </a:rPr>
              <a:t>Written Test</a:t>
            </a:r>
            <a:endParaRPr lang="en-US" sz="4000" dirty="0">
              <a:solidFill>
                <a:srgbClr val="FF0000"/>
              </a:solidFill>
            </a:endParaRPr>
          </a:p>
        </p:txBody>
      </p:sp>
      <p:pic>
        <p:nvPicPr>
          <p:cNvPr id="4" name="Picture 3">
            <a:extLst>
              <a:ext uri="{FF2B5EF4-FFF2-40B4-BE49-F238E27FC236}">
                <a16:creationId xmlns:a16="http://schemas.microsoft.com/office/drawing/2014/main" xmlns="" id="{963C50F4-4D89-F3BE-B136-869C3CB5EE24}"/>
              </a:ext>
            </a:extLst>
          </p:cNvPr>
          <p:cNvPicPr>
            <a:picLocks noChangeAspect="1"/>
          </p:cNvPicPr>
          <p:nvPr/>
        </p:nvPicPr>
        <p:blipFill>
          <a:blip r:embed="rId3"/>
          <a:stretch>
            <a:fillRect/>
          </a:stretch>
        </p:blipFill>
        <p:spPr>
          <a:xfrm>
            <a:off x="4283311" y="225631"/>
            <a:ext cx="6428898" cy="6412826"/>
          </a:xfrm>
          <a:prstGeom prst="rect">
            <a:avLst/>
          </a:prstGeom>
          <a:noFill/>
        </p:spPr>
      </p:pic>
    </p:spTree>
    <p:extLst>
      <p:ext uri="{BB962C8B-B14F-4D97-AF65-F5344CB8AC3E}">
        <p14:creationId xmlns:p14="http://schemas.microsoft.com/office/powerpoint/2010/main" val="504086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AFB3975-2BBB-D759-F94F-5B579DC9C2DF}"/>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xmlns="" id="{230BDEE5-7593-A946-14F6-3DED43D67665}"/>
              </a:ext>
            </a:extLst>
          </p:cNvPr>
          <p:cNvSpPr txBox="1">
            <a:spLocks/>
          </p:cNvSpPr>
          <p:nvPr/>
        </p:nvSpPr>
        <p:spPr>
          <a:xfrm>
            <a:off x="698205" y="1872622"/>
            <a:ext cx="11211297" cy="4090249"/>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pPr>
            <a:r>
              <a:rPr lang="en-GB" sz="4400" b="1" dirty="0"/>
              <a:t>Participants, working in subject-specific groups, will develop a written test item </a:t>
            </a:r>
          </a:p>
          <a:p>
            <a:pPr marL="0" indent="0" algn="ctr">
              <a:lnSpc>
                <a:spcPct val="150000"/>
              </a:lnSpc>
              <a:buNone/>
            </a:pPr>
            <a:endParaRPr lang="en-GB" sz="4400" b="1" dirty="0">
              <a:latin typeface="Times New Roman" panose="02020603050405020304" pitchFamily="18" charset="0"/>
              <a:ea typeface="Arial" panose="020B0604020202020204" pitchFamily="34" charset="0"/>
              <a:cs typeface="Times New Roman" panose="02020603050405020304" pitchFamily="18" charset="0"/>
            </a:endParaRPr>
          </a:p>
          <a:p>
            <a:pPr marL="0" indent="0" algn="ctr">
              <a:lnSpc>
                <a:spcPct val="150000"/>
              </a:lnSpc>
              <a:buNone/>
            </a:pPr>
            <a:r>
              <a:rPr lang="en-GB" sz="4400" b="1" dirty="0">
                <a:solidFill>
                  <a:srgbClr val="FF0000"/>
                </a:solidFill>
                <a:latin typeface="Times New Roman" panose="02020603050405020304" pitchFamily="18" charset="0"/>
                <a:ea typeface="Arial" panose="020B0604020202020204" pitchFamily="34" charset="0"/>
                <a:cs typeface="Times New Roman" panose="02020603050405020304" pitchFamily="18" charset="0"/>
              </a:rPr>
              <a:t>Select groups to present </a:t>
            </a:r>
            <a:endParaRPr lang="aa-ET" sz="4400" dirty="0">
              <a:solidFill>
                <a:srgbClr val="FF0000"/>
              </a:solidFill>
              <a:latin typeface="Times New Roman" panose="02020603050405020304" pitchFamily="18" charset="0"/>
              <a:ea typeface="Arial" panose="020B0604020202020204" pitchFamily="34" charset="0"/>
              <a:cs typeface="Times New Roman" panose="02020603050405020304" pitchFamily="18" charset="0"/>
            </a:endParaRPr>
          </a:p>
          <a:p>
            <a:pPr marL="0" indent="0">
              <a:buFont typeface="Arial" panose="020B0604020202020204" pitchFamily="34" charset="0"/>
              <a:buNone/>
            </a:pPr>
            <a:endParaRPr lang="aa-ET" dirty="0"/>
          </a:p>
        </p:txBody>
      </p:sp>
      <p:pic>
        <p:nvPicPr>
          <p:cNvPr id="3" name="Picture 2" descr="A close up of a sign&#10;&#10;Description automatically generated">
            <a:extLst>
              <a:ext uri="{FF2B5EF4-FFF2-40B4-BE49-F238E27FC236}">
                <a16:creationId xmlns:a16="http://schemas.microsoft.com/office/drawing/2014/main" xmlns="" id="{272D97B1-7696-3C84-A9C4-76880AED909B}"/>
              </a:ext>
            </a:extLst>
          </p:cNvPr>
          <p:cNvPicPr>
            <a:picLocks noChangeAspect="1"/>
          </p:cNvPicPr>
          <p:nvPr/>
        </p:nvPicPr>
        <p:blipFill rotWithShape="1">
          <a:blip r:embed="rId2">
            <a:extLst>
              <a:ext uri="{28A0092B-C50C-407E-A947-70E740481C1C}">
                <a14:useLocalDpi xmlns:a14="http://schemas.microsoft.com/office/drawing/2010/main" val="0"/>
              </a:ext>
            </a:extLst>
          </a:blip>
          <a:srcRect l="1810" t="5215" r="2592" b="3875"/>
          <a:stretch/>
        </p:blipFill>
        <p:spPr bwMode="auto">
          <a:xfrm>
            <a:off x="1239837" y="377861"/>
            <a:ext cx="6265863" cy="131634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18594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4C9101F-F245-328B-1AB3-E507A5900B7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39A6C9C-CA7C-4824-88B9-17F7658A2710}"/>
              </a:ext>
            </a:extLst>
          </p:cNvPr>
          <p:cNvSpPr txBox="1">
            <a:spLocks/>
          </p:cNvSpPr>
          <p:nvPr/>
        </p:nvSpPr>
        <p:spPr>
          <a:xfrm>
            <a:off x="955511" y="190005"/>
            <a:ext cx="7796604" cy="64938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1200"/>
              </a:spcBef>
              <a:spcAft>
                <a:spcPts val="1200"/>
              </a:spcAft>
              <a:buFont typeface="Arial" panose="020B0604020202020204" pitchFamily="34" charset="0"/>
              <a:buNone/>
            </a:pPr>
            <a:r>
              <a:rPr lang="en" sz="4000" b="1" dirty="0">
                <a:solidFill>
                  <a:srgbClr val="FF0000"/>
                </a:solidFill>
              </a:rPr>
              <a:t>Oral assessments </a:t>
            </a:r>
          </a:p>
          <a:p>
            <a:pPr>
              <a:spcBef>
                <a:spcPts val="1200"/>
              </a:spcBef>
              <a:spcAft>
                <a:spcPts val="1200"/>
              </a:spcAft>
            </a:pPr>
            <a:r>
              <a:rPr lang="en" sz="4000" dirty="0"/>
              <a:t>are questions asked verbally and require the learner to respond by speaking. </a:t>
            </a:r>
          </a:p>
          <a:p>
            <a:pPr>
              <a:spcBef>
                <a:spcPts val="1200"/>
              </a:spcBef>
              <a:spcAft>
                <a:spcPts val="1200"/>
              </a:spcAft>
            </a:pPr>
            <a:r>
              <a:rPr lang="en" sz="4000" dirty="0"/>
              <a:t>It assess a learner’s skills of speaking and listening.  </a:t>
            </a:r>
          </a:p>
          <a:p>
            <a:pPr>
              <a:spcBef>
                <a:spcPts val="1200"/>
              </a:spcBef>
              <a:spcAft>
                <a:spcPts val="1200"/>
              </a:spcAft>
            </a:pPr>
            <a:r>
              <a:rPr lang="en" sz="4000" dirty="0"/>
              <a:t>teachers may prepare questions that are posed orally to the learner.</a:t>
            </a:r>
            <a:endParaRPr lang="aa-ET" sz="4000" dirty="0"/>
          </a:p>
          <a:p>
            <a:endParaRPr lang="en-US" sz="4000" kern="100" dirty="0"/>
          </a:p>
          <a:p>
            <a:endParaRPr lang="aa-ET" sz="4000" dirty="0"/>
          </a:p>
        </p:txBody>
      </p:sp>
      <p:pic>
        <p:nvPicPr>
          <p:cNvPr id="4" name="Oral">
            <a:hlinkClick r:id="" action="ppaction://media"/>
            <a:extLst>
              <a:ext uri="{FF2B5EF4-FFF2-40B4-BE49-F238E27FC236}">
                <a16:creationId xmlns:a16="http://schemas.microsoft.com/office/drawing/2014/main" xmlns="" id="{E378AF2F-0F41-8239-D42E-B86F6BDD9C94}"/>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964882" y="2126222"/>
            <a:ext cx="2271607" cy="2271607"/>
          </a:xfrm>
          <a:prstGeom prst="rect">
            <a:avLst/>
          </a:prstGeom>
          <a:noFill/>
        </p:spPr>
      </p:pic>
      <p:sp>
        <p:nvSpPr>
          <p:cNvPr id="5" name="TextBox 4">
            <a:extLst>
              <a:ext uri="{FF2B5EF4-FFF2-40B4-BE49-F238E27FC236}">
                <a16:creationId xmlns:a16="http://schemas.microsoft.com/office/drawing/2014/main" xmlns="" id="{5021B253-9662-97BA-5667-01BC4DA7B564}"/>
              </a:ext>
            </a:extLst>
          </p:cNvPr>
          <p:cNvSpPr txBox="1"/>
          <p:nvPr/>
        </p:nvSpPr>
        <p:spPr>
          <a:xfrm>
            <a:off x="8605381" y="5285984"/>
            <a:ext cx="3194137" cy="369332"/>
          </a:xfrm>
          <a:prstGeom prst="rect">
            <a:avLst/>
          </a:prstGeom>
          <a:noFill/>
        </p:spPr>
        <p:txBody>
          <a:bodyPr wrap="square" rtlCol="0">
            <a:spAutoFit/>
          </a:bodyPr>
          <a:lstStyle/>
          <a:p>
            <a:r>
              <a:rPr lang="en-GB" dirty="0">
                <a:solidFill>
                  <a:srgbClr val="FF0000"/>
                </a:solidFill>
              </a:rPr>
              <a:t>Click the icon to play</a:t>
            </a:r>
            <a:endParaRPr lang="aa-ET" dirty="0">
              <a:solidFill>
                <a:srgbClr val="FF0000"/>
              </a:solidFill>
            </a:endParaRPr>
          </a:p>
        </p:txBody>
      </p:sp>
    </p:spTree>
    <p:extLst>
      <p:ext uri="{BB962C8B-B14F-4D97-AF65-F5344CB8AC3E}">
        <p14:creationId xmlns:p14="http://schemas.microsoft.com/office/powerpoint/2010/main" val="3859652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616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endCondLst>
                    <p:cond evt="onStopAudio" delay="0">
                      <p:tgtEl>
                        <p:sldTgt/>
                      </p:tgtEl>
                    </p:cond>
                  </p:endCondLst>
                </p:cTn>
                <p:tgtEl>
                  <p:spTgt spid="4"/>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260642B-7CF3-98F7-DD5A-D5904DC1A7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917A536B-84AF-0AFB-2248-D2EAB47C54B7}"/>
              </a:ext>
            </a:extLst>
          </p:cNvPr>
          <p:cNvSpPr txBox="1">
            <a:spLocks/>
          </p:cNvSpPr>
          <p:nvPr/>
        </p:nvSpPr>
        <p:spPr>
          <a:xfrm>
            <a:off x="1891466" y="185699"/>
            <a:ext cx="8911687" cy="601158"/>
          </a:xfrm>
          <a:prstGeom prst="rect">
            <a:avLst/>
          </a:prstGeom>
        </p:spPr>
        <p:txBody>
          <a:bodyPr anchor="t">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 b="1" dirty="0">
                <a:solidFill>
                  <a:srgbClr val="FF0000"/>
                </a:solidFill>
              </a:rPr>
              <a:t>Aural assessment</a:t>
            </a:r>
            <a:endParaRPr lang="aa-ET" b="1" dirty="0">
              <a:solidFill>
                <a:srgbClr val="FF0000"/>
              </a:solidFill>
            </a:endParaRPr>
          </a:p>
        </p:txBody>
      </p:sp>
      <p:sp>
        <p:nvSpPr>
          <p:cNvPr id="3" name="Content Placeholder 2">
            <a:extLst>
              <a:ext uri="{FF2B5EF4-FFF2-40B4-BE49-F238E27FC236}">
                <a16:creationId xmlns:a16="http://schemas.microsoft.com/office/drawing/2014/main" xmlns="" id="{7C4EF83C-1890-A7CC-0D1B-22ABC343ABD2}"/>
              </a:ext>
            </a:extLst>
          </p:cNvPr>
          <p:cNvSpPr txBox="1">
            <a:spLocks/>
          </p:cNvSpPr>
          <p:nvPr/>
        </p:nvSpPr>
        <p:spPr>
          <a:xfrm>
            <a:off x="787611" y="892479"/>
            <a:ext cx="6627950" cy="5597531"/>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 sz="3200" dirty="0"/>
              <a:t>assesses the learner’s ability to listen to prerecorded tasks and respond appropriately. </a:t>
            </a:r>
          </a:p>
          <a:p>
            <a:r>
              <a:rPr lang="en" sz="3200" dirty="0"/>
              <a:t>It is aimed at assessing the learner’s skills in listening. </a:t>
            </a:r>
          </a:p>
          <a:p>
            <a:r>
              <a:rPr lang="en" sz="3200" dirty="0"/>
              <a:t>The teacher may record a story, then play it to the learners who are supposed to give responses to questions from the passage. </a:t>
            </a:r>
          </a:p>
          <a:p>
            <a:r>
              <a:rPr lang="en" sz="3200" dirty="0"/>
              <a:t>Responses can be given orally or in written form.</a:t>
            </a:r>
            <a:endParaRPr lang="aa-ET" sz="3200" dirty="0"/>
          </a:p>
        </p:txBody>
      </p:sp>
      <p:pic>
        <p:nvPicPr>
          <p:cNvPr id="4" name="Online Media 10" title="2024 music aurals">
            <a:hlinkClick r:id="" action="ppaction://media"/>
            <a:extLst>
              <a:ext uri="{FF2B5EF4-FFF2-40B4-BE49-F238E27FC236}">
                <a16:creationId xmlns:a16="http://schemas.microsoft.com/office/drawing/2014/main" xmlns="" id="{3C74CC84-D03E-F50F-171E-EDEF6273D88E}"/>
              </a:ext>
            </a:extLst>
          </p:cNvPr>
          <p:cNvPicPr>
            <a:picLocks noRot="1" noChangeAspect="1"/>
          </p:cNvPicPr>
          <p:nvPr>
            <a:videoFile r:link="rId1"/>
          </p:nvPr>
        </p:nvPicPr>
        <p:blipFill>
          <a:blip r:embed="rId3"/>
          <a:stretch>
            <a:fillRect/>
          </a:stretch>
        </p:blipFill>
        <p:spPr>
          <a:xfrm>
            <a:off x="7060887" y="1048215"/>
            <a:ext cx="4834016" cy="3625512"/>
          </a:xfrm>
          <a:prstGeom prst="rect">
            <a:avLst/>
          </a:prstGeom>
          <a:noFill/>
        </p:spPr>
      </p:pic>
    </p:spTree>
    <p:extLst>
      <p:ext uri="{BB962C8B-B14F-4D97-AF65-F5344CB8AC3E}">
        <p14:creationId xmlns:p14="http://schemas.microsoft.com/office/powerpoint/2010/main" val="1987214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C43F764-4603-C6B7-F1E5-6A1B92C38FB3}"/>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xmlns="" id="{F56472FD-2C71-8B96-DD02-416DF3B49CF9}"/>
              </a:ext>
            </a:extLst>
          </p:cNvPr>
          <p:cNvSpPr txBox="1">
            <a:spLocks/>
          </p:cNvSpPr>
          <p:nvPr/>
        </p:nvSpPr>
        <p:spPr>
          <a:xfrm>
            <a:off x="576199" y="1748400"/>
            <a:ext cx="11928952" cy="5109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
                <a:latin typeface="Times New Roman" panose="02020603050405020304" pitchFamily="18" charset="0"/>
                <a:ea typeface="Times New Roman" panose="02020603050405020304" pitchFamily="18" charset="0"/>
                <a:cs typeface="Times New Roman" panose="02020603050405020304" pitchFamily="18" charset="0"/>
              </a:rPr>
              <a:t>Participants in groups of their subjects develops Oral or Aural Assessment Tool.</a:t>
            </a:r>
          </a:p>
          <a:p>
            <a:pPr>
              <a:lnSpc>
                <a:spcPct val="150000"/>
              </a:lnSpc>
              <a:buFont typeface="Wingdings" panose="05000000000000000000" pitchFamily="2" charset="2"/>
              <a:buChar char="§"/>
            </a:pPr>
            <a:r>
              <a:rPr lang="en">
                <a:latin typeface="Times New Roman" panose="02020603050405020304" pitchFamily="18" charset="0"/>
                <a:ea typeface="Times New Roman" panose="02020603050405020304" pitchFamily="18" charset="0"/>
                <a:cs typeface="Times New Roman" panose="02020603050405020304" pitchFamily="18" charset="0"/>
              </a:rPr>
              <a:t>Using their smartphones,they record the assessments developed.</a:t>
            </a:r>
          </a:p>
          <a:p>
            <a:pPr>
              <a:lnSpc>
                <a:spcPct val="150000"/>
              </a:lnSpc>
              <a:buFont typeface="Wingdings" panose="05000000000000000000" pitchFamily="2" charset="2"/>
              <a:buChar char="§"/>
            </a:pPr>
            <a:r>
              <a:rPr lang="en">
                <a:latin typeface="Times New Roman" panose="02020603050405020304" pitchFamily="18" charset="0"/>
                <a:ea typeface="Times New Roman" panose="02020603050405020304" pitchFamily="18" charset="0"/>
                <a:cs typeface="Times New Roman" panose="02020603050405020304" pitchFamily="18" charset="0"/>
              </a:rPr>
              <a:t>Participants to record a video while carrying out the assessment developed.</a:t>
            </a:r>
          </a:p>
          <a:p>
            <a:pPr>
              <a:lnSpc>
                <a:spcPct val="150000"/>
              </a:lnSpc>
              <a:buFont typeface="Wingdings" panose="05000000000000000000" pitchFamily="2" charset="2"/>
              <a:buChar char="§"/>
            </a:pPr>
            <a:r>
              <a:rPr lang="en">
                <a:latin typeface="Times New Roman" panose="02020603050405020304" pitchFamily="18" charset="0"/>
                <a:ea typeface="Times New Roman" panose="02020603050405020304" pitchFamily="18" charset="0"/>
                <a:cs typeface="Times New Roman" panose="02020603050405020304" pitchFamily="18" charset="0"/>
              </a:rPr>
              <a:t>Participants to share the pre recorded video with the trainer for plenary comments.</a:t>
            </a:r>
          </a:p>
          <a:p>
            <a:pPr marL="0" indent="0">
              <a:lnSpc>
                <a:spcPct val="150000"/>
              </a:lnSpc>
              <a:buFont typeface="Arial" panose="020B0604020202020204" pitchFamily="34" charset="0"/>
              <a:buNone/>
            </a:pPr>
            <a:endParaRPr lang="aa-ET">
              <a:latin typeface="Times New Roman" panose="02020603050405020304" pitchFamily="18" charset="0"/>
              <a:ea typeface="Arial" panose="020B0604020202020204" pitchFamily="34" charset="0"/>
              <a:cs typeface="Times New Roman" panose="02020603050405020304" pitchFamily="18" charset="0"/>
            </a:endParaRPr>
          </a:p>
          <a:p>
            <a:pPr marL="0" indent="0">
              <a:buFont typeface="Arial" panose="020B0604020202020204" pitchFamily="34" charset="0"/>
              <a:buNone/>
            </a:pPr>
            <a:endParaRPr lang="aa-ET" dirty="0"/>
          </a:p>
        </p:txBody>
      </p:sp>
      <p:pic>
        <p:nvPicPr>
          <p:cNvPr id="3" name="Picture 2" descr="A close up of a sign&#10;&#10;Description automatically generated">
            <a:extLst>
              <a:ext uri="{FF2B5EF4-FFF2-40B4-BE49-F238E27FC236}">
                <a16:creationId xmlns:a16="http://schemas.microsoft.com/office/drawing/2014/main" xmlns="" id="{C10EE485-B4C6-4C60-8CDB-75D07CE4E788}"/>
              </a:ext>
            </a:extLst>
          </p:cNvPr>
          <p:cNvPicPr>
            <a:picLocks noChangeAspect="1"/>
          </p:cNvPicPr>
          <p:nvPr/>
        </p:nvPicPr>
        <p:blipFill rotWithShape="1">
          <a:blip r:embed="rId2">
            <a:extLst>
              <a:ext uri="{28A0092B-C50C-407E-A947-70E740481C1C}">
                <a14:useLocalDpi xmlns:a14="http://schemas.microsoft.com/office/drawing/2010/main" val="0"/>
              </a:ext>
            </a:extLst>
          </a:blip>
          <a:srcRect l="1810" t="5215" r="2592" b="3875"/>
          <a:stretch/>
        </p:blipFill>
        <p:spPr bwMode="auto">
          <a:xfrm>
            <a:off x="1239837" y="377861"/>
            <a:ext cx="6265863" cy="131634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46697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11B2958-61F2-1415-EEDB-FEA4B2C2A1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ABF4F036-6967-8DC3-932D-306DA25FC3BB}"/>
              </a:ext>
            </a:extLst>
          </p:cNvPr>
          <p:cNvSpPr txBox="1">
            <a:spLocks/>
          </p:cNvSpPr>
          <p:nvPr/>
        </p:nvSpPr>
        <p:spPr>
          <a:xfrm>
            <a:off x="719447" y="3429000"/>
            <a:ext cx="3116283" cy="930667"/>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b="1" dirty="0">
                <a:solidFill>
                  <a:srgbClr val="FF0000"/>
                </a:solidFill>
              </a:rPr>
              <a:t>Checklist</a:t>
            </a:r>
          </a:p>
        </p:txBody>
      </p:sp>
      <p:pic>
        <p:nvPicPr>
          <p:cNvPr id="5" name="Picture 4">
            <a:extLst>
              <a:ext uri="{FF2B5EF4-FFF2-40B4-BE49-F238E27FC236}">
                <a16:creationId xmlns:a16="http://schemas.microsoft.com/office/drawing/2014/main" xmlns="" id="{B5A00ACB-B0F8-75DB-BDB0-E92D61C71E35}"/>
              </a:ext>
            </a:extLst>
          </p:cNvPr>
          <p:cNvPicPr>
            <a:picLocks noChangeAspect="1"/>
          </p:cNvPicPr>
          <p:nvPr/>
        </p:nvPicPr>
        <p:blipFill>
          <a:blip r:embed="rId2"/>
          <a:stretch>
            <a:fillRect/>
          </a:stretch>
        </p:blipFill>
        <p:spPr>
          <a:xfrm>
            <a:off x="4069545" y="365124"/>
            <a:ext cx="7284255" cy="6391935"/>
          </a:xfrm>
          <a:prstGeom prst="rect">
            <a:avLst/>
          </a:prstGeom>
          <a:noFill/>
        </p:spPr>
      </p:pic>
    </p:spTree>
    <p:extLst>
      <p:ext uri="{BB962C8B-B14F-4D97-AF65-F5344CB8AC3E}">
        <p14:creationId xmlns:p14="http://schemas.microsoft.com/office/powerpoint/2010/main" val="1915962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F7097F9-5281-7B17-3D12-A6F99087ADF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xmlns="" id="{64D2ECB6-D135-8DA6-069E-AFFEDD1AE8BE}"/>
              </a:ext>
            </a:extLst>
          </p:cNvPr>
          <p:cNvSpPr txBox="1"/>
          <p:nvPr/>
        </p:nvSpPr>
        <p:spPr>
          <a:xfrm>
            <a:off x="3108366" y="6092042"/>
            <a:ext cx="7757555" cy="577335"/>
          </a:xfrm>
          <a:prstGeom prst="rect">
            <a:avLst/>
          </a:prstGeom>
        </p:spPr>
        <p:txBody>
          <a:bodyPr vert="horz" lIns="91440" tIns="45720" rIns="91440" bIns="45720" rtlCol="0">
            <a:normAutofit fontScale="77500" lnSpcReduction="20000"/>
          </a:bodyPr>
          <a:lstStyle/>
          <a:p>
            <a:pPr defTabSz="914400">
              <a:lnSpc>
                <a:spcPct val="90000"/>
              </a:lnSpc>
              <a:spcBef>
                <a:spcPts val="1000"/>
              </a:spcBef>
            </a:pPr>
            <a:r>
              <a:rPr lang="en-US" sz="2800" b="1" dirty="0">
                <a:solidFill>
                  <a:srgbClr val="FF0000"/>
                </a:solidFill>
              </a:rPr>
              <a:t>Making a durable and portable thermometers </a:t>
            </a:r>
          </a:p>
        </p:txBody>
      </p:sp>
      <p:pic>
        <p:nvPicPr>
          <p:cNvPr id="7" name="Picture 6">
            <a:extLst>
              <a:ext uri="{FF2B5EF4-FFF2-40B4-BE49-F238E27FC236}">
                <a16:creationId xmlns:a16="http://schemas.microsoft.com/office/drawing/2014/main" xmlns="" id="{2D1C3ACB-A4B4-4424-67EC-14DE527AF40A}"/>
              </a:ext>
            </a:extLst>
          </p:cNvPr>
          <p:cNvPicPr>
            <a:picLocks noChangeAspect="1"/>
          </p:cNvPicPr>
          <p:nvPr/>
        </p:nvPicPr>
        <p:blipFill>
          <a:blip r:embed="rId2"/>
          <a:stretch>
            <a:fillRect/>
          </a:stretch>
        </p:blipFill>
        <p:spPr>
          <a:xfrm>
            <a:off x="629392" y="252165"/>
            <a:ext cx="11200911" cy="5744874"/>
          </a:xfrm>
          <a:prstGeom prst="rect">
            <a:avLst/>
          </a:prstGeom>
          <a:noFill/>
        </p:spPr>
      </p:pic>
    </p:spTree>
    <p:extLst>
      <p:ext uri="{BB962C8B-B14F-4D97-AF65-F5344CB8AC3E}">
        <p14:creationId xmlns:p14="http://schemas.microsoft.com/office/powerpoint/2010/main" val="27051236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CA07453-34B9-2946-2C06-66D9EAEB74E4}"/>
              </a:ext>
            </a:extLst>
          </p:cNvPr>
          <p:cNvPicPr>
            <a:picLocks noChangeAspect="1"/>
          </p:cNvPicPr>
          <p:nvPr/>
        </p:nvPicPr>
        <p:blipFill>
          <a:blip r:embed="rId2"/>
          <a:stretch>
            <a:fillRect/>
          </a:stretch>
        </p:blipFill>
        <p:spPr>
          <a:xfrm>
            <a:off x="2327564" y="3942896"/>
            <a:ext cx="6099550" cy="2777456"/>
          </a:xfrm>
          <a:prstGeom prst="rect">
            <a:avLst/>
          </a:prstGeom>
        </p:spPr>
      </p:pic>
      <p:pic>
        <p:nvPicPr>
          <p:cNvPr id="9" name="Picture 8">
            <a:extLst>
              <a:ext uri="{FF2B5EF4-FFF2-40B4-BE49-F238E27FC236}">
                <a16:creationId xmlns:a16="http://schemas.microsoft.com/office/drawing/2014/main" xmlns="" id="{A371CFAD-6796-A4A5-6866-BA51C9716350}"/>
              </a:ext>
            </a:extLst>
          </p:cNvPr>
          <p:cNvPicPr>
            <a:picLocks noChangeAspect="1"/>
          </p:cNvPicPr>
          <p:nvPr/>
        </p:nvPicPr>
        <p:blipFill>
          <a:blip r:embed="rId3"/>
          <a:stretch>
            <a:fillRect/>
          </a:stretch>
        </p:blipFill>
        <p:spPr>
          <a:xfrm>
            <a:off x="2024061" y="0"/>
            <a:ext cx="6403053" cy="3894254"/>
          </a:xfrm>
          <a:prstGeom prst="rect">
            <a:avLst/>
          </a:prstGeom>
        </p:spPr>
      </p:pic>
    </p:spTree>
    <p:extLst>
      <p:ext uri="{BB962C8B-B14F-4D97-AF65-F5344CB8AC3E}">
        <p14:creationId xmlns:p14="http://schemas.microsoft.com/office/powerpoint/2010/main" val="1228682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8B569D7-462E-C8BB-D14F-1D90ECE251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48ACB0F0-5090-6182-8B4C-E589317D437E}"/>
              </a:ext>
            </a:extLst>
          </p:cNvPr>
          <p:cNvSpPr txBox="1">
            <a:spLocks/>
          </p:cNvSpPr>
          <p:nvPr/>
        </p:nvSpPr>
        <p:spPr>
          <a:xfrm>
            <a:off x="1490635" y="205551"/>
            <a:ext cx="8911687" cy="741227"/>
          </a:xfrm>
          <a:prstGeom prst="rect">
            <a:avLst/>
          </a:prstGeom>
          <a:solidFill>
            <a:schemeClr val="tx1"/>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solidFill>
                  <a:schemeClr val="bg1"/>
                </a:solidFill>
              </a:rPr>
              <a:t>Project Assessment</a:t>
            </a:r>
          </a:p>
        </p:txBody>
      </p:sp>
      <p:sp>
        <p:nvSpPr>
          <p:cNvPr id="5" name="TextBox 4">
            <a:extLst>
              <a:ext uri="{FF2B5EF4-FFF2-40B4-BE49-F238E27FC236}">
                <a16:creationId xmlns:a16="http://schemas.microsoft.com/office/drawing/2014/main" xmlns="" id="{4B2ABB1A-CAAC-A4FE-3339-D1FDFD63CAF1}"/>
              </a:ext>
            </a:extLst>
          </p:cNvPr>
          <p:cNvSpPr txBox="1"/>
          <p:nvPr/>
        </p:nvSpPr>
        <p:spPr>
          <a:xfrm>
            <a:off x="802886" y="1806499"/>
            <a:ext cx="10838986" cy="4940292"/>
          </a:xfrm>
          <a:prstGeom prst="rect">
            <a:avLst/>
          </a:prstGeom>
          <a:noFill/>
        </p:spPr>
        <p:txBody>
          <a:bodyPr wrap="square">
            <a:spAutoFit/>
          </a:bodyPr>
          <a:lstStyle/>
          <a:p>
            <a:pPr>
              <a:lnSpc>
                <a:spcPct val="150000"/>
              </a:lnSpc>
              <a:spcAft>
                <a:spcPts val="800"/>
              </a:spcAft>
              <a:buNone/>
            </a:pPr>
            <a:r>
              <a:rPr lang="aa-ET" sz="2400" kern="100" dirty="0">
                <a:effectLst/>
                <a:latin typeface="Albertus MT" panose="020E0602030304020304" pitchFamily="34" charset="0"/>
                <a:ea typeface="DengXian" panose="02010600030101010101" pitchFamily="2" charset="-122"/>
                <a:cs typeface="Arial" panose="020B0604020202020204" pitchFamily="34" charset="0"/>
              </a:rPr>
              <a:t>TASK:  A porridge vendor who sells porridge on a construction site wants to make a sieve so that her porridge is made of well sieved flour. </a:t>
            </a:r>
          </a:p>
          <a:p>
            <a:pPr>
              <a:lnSpc>
                <a:spcPct val="150000"/>
              </a:lnSpc>
              <a:spcAft>
                <a:spcPts val="800"/>
              </a:spcAft>
              <a:buNone/>
            </a:pPr>
            <a:r>
              <a:rPr lang="aa-ET" sz="2400" kern="100" dirty="0">
                <a:effectLst/>
                <a:latin typeface="Albertus MT" panose="020E0602030304020304" pitchFamily="34" charset="0"/>
                <a:ea typeface="DengXian" panose="02010600030101010101" pitchFamily="2" charset="-122"/>
                <a:cs typeface="Arial" panose="020B0604020202020204" pitchFamily="34" charset="0"/>
              </a:rPr>
              <a:t>1. Make a freehand pictorial sketch to show how the sieve will look like and indicate the measurements.</a:t>
            </a:r>
          </a:p>
          <a:p>
            <a:pPr>
              <a:lnSpc>
                <a:spcPct val="150000"/>
              </a:lnSpc>
              <a:spcAft>
                <a:spcPts val="800"/>
              </a:spcAft>
              <a:buNone/>
            </a:pPr>
            <a:r>
              <a:rPr lang="aa-ET" sz="2400" kern="100" dirty="0">
                <a:effectLst/>
                <a:latin typeface="Albertus MT" panose="020E0602030304020304" pitchFamily="34" charset="0"/>
                <a:ea typeface="DengXian" panose="02010600030101010101" pitchFamily="2" charset="-122"/>
                <a:cs typeface="Arial" panose="020B0604020202020204" pitchFamily="34" charset="0"/>
              </a:rPr>
              <a:t>2. Choose locally available materials such as wood, metal, plastic etc for making the sieve. </a:t>
            </a:r>
          </a:p>
          <a:p>
            <a:pPr>
              <a:lnSpc>
                <a:spcPct val="150000"/>
              </a:lnSpc>
              <a:spcAft>
                <a:spcPts val="800"/>
              </a:spcAft>
              <a:buNone/>
            </a:pPr>
            <a:r>
              <a:rPr lang="aa-ET" sz="2400" kern="100" dirty="0">
                <a:effectLst/>
                <a:latin typeface="Albertus MT" panose="020E0602030304020304" pitchFamily="34" charset="0"/>
                <a:ea typeface="DengXian" panose="02010600030101010101" pitchFamily="2" charset="-122"/>
                <a:cs typeface="Arial" panose="020B0604020202020204" pitchFamily="34" charset="0"/>
              </a:rPr>
              <a:t>3. Select appropriate tools for marking sieve</a:t>
            </a:r>
          </a:p>
          <a:p>
            <a:pPr>
              <a:lnSpc>
                <a:spcPct val="150000"/>
              </a:lnSpc>
              <a:spcAft>
                <a:spcPts val="800"/>
              </a:spcAft>
            </a:pPr>
            <a:r>
              <a:rPr lang="aa-ET" sz="2400" kern="100" dirty="0">
                <a:effectLst/>
                <a:latin typeface="Albertus MT" panose="020E0602030304020304" pitchFamily="34" charset="0"/>
                <a:ea typeface="DengXian" panose="02010600030101010101" pitchFamily="2" charset="-122"/>
                <a:cs typeface="Arial" panose="020B0604020202020204" pitchFamily="34" charset="0"/>
              </a:rPr>
              <a:t>4. Make the Sieve. </a:t>
            </a:r>
          </a:p>
        </p:txBody>
      </p:sp>
      <p:sp>
        <p:nvSpPr>
          <p:cNvPr id="7" name="TextBox 6">
            <a:extLst>
              <a:ext uri="{FF2B5EF4-FFF2-40B4-BE49-F238E27FC236}">
                <a16:creationId xmlns:a16="http://schemas.microsoft.com/office/drawing/2014/main" xmlns="" id="{67A32F32-121D-CBA7-23DB-84F1862D7B74}"/>
              </a:ext>
            </a:extLst>
          </p:cNvPr>
          <p:cNvSpPr txBox="1"/>
          <p:nvPr/>
        </p:nvSpPr>
        <p:spPr>
          <a:xfrm>
            <a:off x="802886" y="1145806"/>
            <a:ext cx="6094140" cy="461665"/>
          </a:xfrm>
          <a:prstGeom prst="rect">
            <a:avLst/>
          </a:prstGeom>
          <a:noFill/>
        </p:spPr>
        <p:txBody>
          <a:bodyPr wrap="square">
            <a:spAutoFit/>
          </a:bodyPr>
          <a:lstStyle/>
          <a:p>
            <a:r>
              <a:rPr lang="sw-KE" sz="2400" b="1" dirty="0">
                <a:solidFill>
                  <a:srgbClr val="FF0000"/>
                </a:solidFill>
              </a:rPr>
              <a:t>PRE-TECHNICAL STUDIES PROJECT</a:t>
            </a:r>
            <a:endParaRPr lang="aa-ET" sz="2400" b="1" dirty="0">
              <a:solidFill>
                <a:srgbClr val="FF0000"/>
              </a:solidFill>
            </a:endParaRPr>
          </a:p>
        </p:txBody>
      </p:sp>
    </p:spTree>
    <p:extLst>
      <p:ext uri="{BB962C8B-B14F-4D97-AF65-F5344CB8AC3E}">
        <p14:creationId xmlns:p14="http://schemas.microsoft.com/office/powerpoint/2010/main" val="816748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9D52092C-7F0B-9887-4D7C-97B3CCE12719}"/>
              </a:ext>
            </a:extLst>
          </p:cNvPr>
          <p:cNvSpPr txBox="1"/>
          <p:nvPr/>
        </p:nvSpPr>
        <p:spPr>
          <a:xfrm>
            <a:off x="880946" y="1605776"/>
            <a:ext cx="11195825" cy="2760179"/>
          </a:xfrm>
          <a:prstGeom prst="rect">
            <a:avLst/>
          </a:prstGeom>
          <a:noFill/>
        </p:spPr>
        <p:txBody>
          <a:bodyPr wrap="square">
            <a:spAutoFit/>
          </a:bodyPr>
          <a:lstStyle/>
          <a:p>
            <a:pPr>
              <a:lnSpc>
                <a:spcPct val="150000"/>
              </a:lnSpc>
              <a:spcAft>
                <a:spcPts val="800"/>
              </a:spcAft>
              <a:buNone/>
            </a:pPr>
            <a:r>
              <a:rPr lang="en-GB" sz="4000" b="1" kern="100" dirty="0">
                <a:latin typeface="Albertus MT" panose="020E0602030304020304" pitchFamily="34" charset="0"/>
                <a:ea typeface="DengXian" panose="02010600030101010101" pitchFamily="2" charset="-122"/>
                <a:cs typeface="Arial" panose="020B0604020202020204" pitchFamily="34" charset="0"/>
              </a:rPr>
              <a:t>Using the project on </a:t>
            </a:r>
            <a:r>
              <a:rPr lang="en-GB" sz="4000" b="1" kern="100" dirty="0">
                <a:solidFill>
                  <a:srgbClr val="0000FF"/>
                </a:solidFill>
                <a:latin typeface="Albertus MT" panose="020E0602030304020304" pitchFamily="34" charset="0"/>
                <a:ea typeface="DengXian" panose="02010600030101010101" pitchFamily="2" charset="-122"/>
                <a:cs typeface="Arial" panose="020B0604020202020204" pitchFamily="34" charset="0"/>
              </a:rPr>
              <a:t>MAKING THE SIEVE, </a:t>
            </a:r>
            <a:r>
              <a:rPr lang="en-GB" sz="4000" b="1" kern="100" dirty="0">
                <a:latin typeface="Albertus MT" panose="020E0602030304020304" pitchFamily="34" charset="0"/>
                <a:ea typeface="DengXian" panose="02010600030101010101" pitchFamily="2" charset="-122"/>
                <a:cs typeface="Arial" panose="020B0604020202020204" pitchFamily="34" charset="0"/>
              </a:rPr>
              <a:t>develop an Observation checklist and observation</a:t>
            </a:r>
            <a:r>
              <a:rPr lang="en-GB" sz="4000" b="1" kern="100" dirty="0">
                <a:solidFill>
                  <a:srgbClr val="0000FF"/>
                </a:solidFill>
                <a:latin typeface="Albertus MT" panose="020E0602030304020304" pitchFamily="34" charset="0"/>
                <a:ea typeface="DengXian" panose="02010600030101010101" pitchFamily="2" charset="-122"/>
                <a:cs typeface="Arial" panose="020B0604020202020204" pitchFamily="34" charset="0"/>
              </a:rPr>
              <a:t> </a:t>
            </a:r>
            <a:r>
              <a:rPr lang="en-GB" sz="4000" b="1" kern="100" dirty="0">
                <a:latin typeface="Albertus MT" panose="020E0602030304020304" pitchFamily="34" charset="0"/>
                <a:ea typeface="DengXian" panose="02010600030101010101" pitchFamily="2" charset="-122"/>
                <a:cs typeface="Arial" panose="020B0604020202020204" pitchFamily="34" charset="0"/>
              </a:rPr>
              <a:t>schedule you will use to assess the learner's work.</a:t>
            </a:r>
            <a:endParaRPr lang="aa-ET" sz="4000" b="1" kern="100" dirty="0">
              <a:effectLst/>
              <a:latin typeface="Albertus MT" panose="020E0602030304020304" pitchFamily="34" charset="0"/>
              <a:ea typeface="DengXian" panose="02010600030101010101" pitchFamily="2" charset="-122"/>
              <a:cs typeface="Arial" panose="020B0604020202020204" pitchFamily="34" charset="0"/>
            </a:endParaRPr>
          </a:p>
        </p:txBody>
      </p:sp>
      <p:sp>
        <p:nvSpPr>
          <p:cNvPr id="5" name="TextBox 4">
            <a:extLst>
              <a:ext uri="{FF2B5EF4-FFF2-40B4-BE49-F238E27FC236}">
                <a16:creationId xmlns:a16="http://schemas.microsoft.com/office/drawing/2014/main" xmlns="" id="{DCD12850-2CC1-4DC7-332B-DF22FF8736F1}"/>
              </a:ext>
            </a:extLst>
          </p:cNvPr>
          <p:cNvSpPr txBox="1"/>
          <p:nvPr/>
        </p:nvSpPr>
        <p:spPr>
          <a:xfrm>
            <a:off x="2299940" y="291727"/>
            <a:ext cx="6094140" cy="913520"/>
          </a:xfrm>
          <a:prstGeom prst="rect">
            <a:avLst/>
          </a:prstGeom>
          <a:noFill/>
        </p:spPr>
        <p:txBody>
          <a:bodyPr wrap="square">
            <a:spAutoFit/>
          </a:bodyPr>
          <a:lstStyle/>
          <a:p>
            <a:pPr>
              <a:lnSpc>
                <a:spcPct val="150000"/>
              </a:lnSpc>
              <a:spcAft>
                <a:spcPts val="800"/>
              </a:spcAft>
              <a:buNone/>
            </a:pPr>
            <a:r>
              <a:rPr lang="en-GB" sz="4000" b="1" kern="100" dirty="0">
                <a:solidFill>
                  <a:srgbClr val="FF0000"/>
                </a:solidFill>
                <a:latin typeface="Albertus MT" panose="020E0602030304020304" pitchFamily="34" charset="0"/>
                <a:ea typeface="DengXian" panose="02010600030101010101" pitchFamily="2" charset="-122"/>
                <a:cs typeface="Arial" panose="020B0604020202020204" pitchFamily="34" charset="0"/>
              </a:rPr>
              <a:t>ACTIVITY</a:t>
            </a:r>
            <a:r>
              <a:rPr lang="aa-ET" sz="1800" kern="100" dirty="0">
                <a:effectLst/>
                <a:latin typeface="Albertus MT" panose="020E0602030304020304" pitchFamily="34" charset="0"/>
                <a:ea typeface="DengXian" panose="02010600030101010101" pitchFamily="2" charset="-122"/>
                <a:cs typeface="Arial" panose="020B0604020202020204" pitchFamily="34" charset="0"/>
              </a:rPr>
              <a:t> </a:t>
            </a:r>
          </a:p>
        </p:txBody>
      </p:sp>
      <p:sp>
        <p:nvSpPr>
          <p:cNvPr id="7" name="TextBox 6">
            <a:extLst>
              <a:ext uri="{FF2B5EF4-FFF2-40B4-BE49-F238E27FC236}">
                <a16:creationId xmlns:a16="http://schemas.microsoft.com/office/drawing/2014/main" xmlns="" id="{6C4F09E9-D86D-1166-1254-E095F119FC17}"/>
              </a:ext>
            </a:extLst>
          </p:cNvPr>
          <p:cNvSpPr txBox="1"/>
          <p:nvPr/>
        </p:nvSpPr>
        <p:spPr>
          <a:xfrm>
            <a:off x="880946" y="5597912"/>
            <a:ext cx="11017405" cy="584775"/>
          </a:xfrm>
          <a:prstGeom prst="rect">
            <a:avLst/>
          </a:prstGeom>
          <a:noFill/>
        </p:spPr>
        <p:txBody>
          <a:bodyPr wrap="square">
            <a:spAutoFit/>
          </a:bodyPr>
          <a:lstStyle/>
          <a:p>
            <a:pPr algn="ctr"/>
            <a:r>
              <a:rPr lang="en-GB" sz="3200" b="1" dirty="0">
                <a:solidFill>
                  <a:srgbClr val="00B050"/>
                </a:solidFill>
                <a:latin typeface="Albertus Medium" panose="020E0602030304020304" pitchFamily="34" charset="0"/>
              </a:rPr>
              <a:t>Invite a few randomly selected groups to present there work</a:t>
            </a:r>
            <a:endParaRPr lang="aa-ET" sz="3200" b="1" dirty="0">
              <a:solidFill>
                <a:srgbClr val="00B050"/>
              </a:solidFill>
              <a:latin typeface="Albertus Medium" panose="020E0602030304020304" pitchFamily="34" charset="0"/>
            </a:endParaRPr>
          </a:p>
        </p:txBody>
      </p:sp>
    </p:spTree>
    <p:extLst>
      <p:ext uri="{BB962C8B-B14F-4D97-AF65-F5344CB8AC3E}">
        <p14:creationId xmlns:p14="http://schemas.microsoft.com/office/powerpoint/2010/main" val="20565008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164CDC-2949-425B-8857-3B5116344ED1}"/>
            </a:ext>
          </a:extLst>
        </p:cNvPr>
        <p:cNvGrpSpPr/>
        <p:nvPr/>
      </p:nvGrpSpPr>
      <p:grpSpPr>
        <a:xfrm>
          <a:off x="0" y="0"/>
          <a:ext cx="0" cy="0"/>
          <a:chOff x="0" y="0"/>
          <a:chExt cx="0" cy="0"/>
        </a:xfrm>
      </p:grpSpPr>
      <p:pic>
        <p:nvPicPr>
          <p:cNvPr id="2" name="Picture 2" descr="Portfolio assessment | PPT">
            <a:extLst>
              <a:ext uri="{FF2B5EF4-FFF2-40B4-BE49-F238E27FC236}">
                <a16:creationId xmlns:a16="http://schemas.microsoft.com/office/drawing/2014/main" xmlns="" id="{23BA2201-79FE-71BF-5588-ECA5BDE55F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068" r="286" b="-1"/>
          <a:stretch/>
        </p:blipFill>
        <p:spPr bwMode="auto">
          <a:xfrm>
            <a:off x="638010" y="1304694"/>
            <a:ext cx="4507892" cy="3947532"/>
          </a:xfrm>
          <a:prstGeom prst="rect">
            <a:avLst/>
          </a:prstGeom>
          <a:solidFill>
            <a:srgbClr val="FFFFFF"/>
          </a:solidFill>
          <a:ln>
            <a:solidFill>
              <a:schemeClr val="tx1"/>
            </a:solidFill>
          </a:ln>
        </p:spPr>
      </p:pic>
      <p:sp>
        <p:nvSpPr>
          <p:cNvPr id="3" name="Content Placeholder 2">
            <a:extLst>
              <a:ext uri="{FF2B5EF4-FFF2-40B4-BE49-F238E27FC236}">
                <a16:creationId xmlns:a16="http://schemas.microsoft.com/office/drawing/2014/main" xmlns="" id="{2AC3A091-32FB-8FC7-DF78-69140FB88BFE}"/>
              </a:ext>
            </a:extLst>
          </p:cNvPr>
          <p:cNvSpPr txBox="1">
            <a:spLocks/>
          </p:cNvSpPr>
          <p:nvPr/>
        </p:nvSpPr>
        <p:spPr>
          <a:xfrm>
            <a:off x="5596295" y="624109"/>
            <a:ext cx="6457295" cy="587466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spcAft>
                <a:spcPts val="1200"/>
              </a:spcAft>
            </a:pPr>
            <a:r>
              <a:rPr lang="en" dirty="0">
                <a:highlight>
                  <a:srgbClr val="FFFFFF"/>
                </a:highlight>
                <a:latin typeface="Times New Roman" panose="02020603050405020304" pitchFamily="18" charset="0"/>
                <a:cs typeface="Times New Roman" panose="02020603050405020304" pitchFamily="18" charset="0"/>
              </a:rPr>
              <a:t>A portfolio is a purposeful collection of learner’s work samples /evidence that shows their competency, effort, progress and mastery of  specific learning outcomes. </a:t>
            </a:r>
            <a:endParaRPr lang="aa-ET" dirty="0">
              <a:latin typeface="Times New Roman" panose="02020603050405020304" pitchFamily="18" charset="0"/>
              <a:cs typeface="Times New Roman" panose="02020603050405020304" pitchFamily="18" charset="0"/>
            </a:endParaRPr>
          </a:p>
          <a:p>
            <a:pPr>
              <a:spcBef>
                <a:spcPts val="1200"/>
              </a:spcBef>
              <a:spcAft>
                <a:spcPts val="1200"/>
              </a:spcAft>
            </a:pPr>
            <a:r>
              <a:rPr lang="en" dirty="0">
                <a:highlight>
                  <a:srgbClr val="FFFFFF"/>
                </a:highlight>
                <a:latin typeface="Times New Roman" panose="02020603050405020304" pitchFamily="18" charset="0"/>
                <a:cs typeface="Times New Roman" panose="02020603050405020304" pitchFamily="18" charset="0"/>
              </a:rPr>
              <a:t>Portfolio file contains all the major learning activities, assessment projects and documents. </a:t>
            </a:r>
          </a:p>
          <a:p>
            <a:pPr>
              <a:spcBef>
                <a:spcPts val="1200"/>
              </a:spcBef>
              <a:spcAft>
                <a:spcPts val="1200"/>
              </a:spcAft>
            </a:pPr>
            <a:r>
              <a:rPr lang="en" dirty="0">
                <a:highlight>
                  <a:srgbClr val="FFFFFF"/>
                </a:highlight>
                <a:latin typeface="Times New Roman" panose="02020603050405020304" pitchFamily="18" charset="0"/>
                <a:cs typeface="Times New Roman" panose="02020603050405020304" pitchFamily="18" charset="0"/>
              </a:rPr>
              <a:t>The learner may choose the work samples to place in the portfolio, but the teacher may also recommend that specific work samples be included. </a:t>
            </a:r>
            <a:endParaRPr lang="aa-ET"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aa-ET" dirty="0"/>
          </a:p>
        </p:txBody>
      </p:sp>
    </p:spTree>
    <p:extLst>
      <p:ext uri="{BB962C8B-B14F-4D97-AF65-F5344CB8AC3E}">
        <p14:creationId xmlns:p14="http://schemas.microsoft.com/office/powerpoint/2010/main" val="12979123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8AF894C-F87B-41D8-36BD-BFCBCA0B8CD3}"/>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xmlns="" id="{3016155E-E8A5-9950-1A5E-59F9DD412E74}"/>
              </a:ext>
            </a:extLst>
          </p:cNvPr>
          <p:cNvSpPr txBox="1">
            <a:spLocks/>
          </p:cNvSpPr>
          <p:nvPr/>
        </p:nvSpPr>
        <p:spPr>
          <a:xfrm>
            <a:off x="879576" y="53163"/>
            <a:ext cx="5312517" cy="510363"/>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 sz="3200" b="1" dirty="0">
                <a:solidFill>
                  <a:srgbClr val="202124"/>
                </a:solidFill>
                <a:highlight>
                  <a:srgbClr val="FFFFFF"/>
                </a:highlight>
                <a:latin typeface="Times New Roman" panose="02020603050405020304" pitchFamily="18" charset="0"/>
                <a:ea typeface="Times New Roman" panose="02020603050405020304" pitchFamily="18" charset="0"/>
              </a:rPr>
              <a:t>Types of portfolio</a:t>
            </a:r>
            <a:endParaRPr lang="aa-ET" sz="3200" b="1" dirty="0">
              <a:latin typeface="Arial" panose="020B0604020202020204" pitchFamily="34" charset="0"/>
              <a:ea typeface="Arial" panose="020B0604020202020204" pitchFamily="34" charset="0"/>
            </a:endParaRPr>
          </a:p>
          <a:p>
            <a:pPr marL="0" indent="0">
              <a:buFont typeface="Arial" panose="020B0604020202020204" pitchFamily="34" charset="0"/>
              <a:buNone/>
            </a:pPr>
            <a:endParaRPr lang="aa-ET" dirty="0"/>
          </a:p>
        </p:txBody>
      </p:sp>
      <p:sp>
        <p:nvSpPr>
          <p:cNvPr id="3" name="Content Placeholder 3">
            <a:extLst>
              <a:ext uri="{FF2B5EF4-FFF2-40B4-BE49-F238E27FC236}">
                <a16:creationId xmlns:a16="http://schemas.microsoft.com/office/drawing/2014/main" xmlns="" id="{80A1AE81-261F-0F72-31D7-AB0ACA20177C}"/>
              </a:ext>
            </a:extLst>
          </p:cNvPr>
          <p:cNvSpPr txBox="1">
            <a:spLocks/>
          </p:cNvSpPr>
          <p:nvPr/>
        </p:nvSpPr>
        <p:spPr>
          <a:xfrm>
            <a:off x="6879483" y="126780"/>
            <a:ext cx="5312517" cy="469454"/>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 sz="3200" b="1">
                <a:solidFill>
                  <a:srgbClr val="202124"/>
                </a:solidFill>
                <a:latin typeface="Times New Roman" panose="02020603050405020304" pitchFamily="18" charset="0"/>
                <a:ea typeface="Times New Roman" panose="02020603050405020304" pitchFamily="18" charset="0"/>
                <a:cs typeface="Times New Roman" panose="02020603050405020304" pitchFamily="18" charset="0"/>
              </a:rPr>
              <a:t>           Features of a portfolio</a:t>
            </a:r>
            <a:endParaRPr lang="aa-ET" sz="3200" b="1">
              <a:latin typeface="Times New Roman" panose="02020603050405020304" pitchFamily="18" charset="0"/>
              <a:ea typeface="Arial" panose="020B0604020202020204" pitchFamily="34" charset="0"/>
              <a:cs typeface="Times New Roman" panose="02020603050405020304" pitchFamily="18" charset="0"/>
            </a:endParaRPr>
          </a:p>
          <a:p>
            <a:pPr marL="0" indent="0">
              <a:buFont typeface="Arial" panose="020B0604020202020204" pitchFamily="34" charset="0"/>
              <a:buNone/>
            </a:pPr>
            <a:endParaRPr lang="aa-ET" dirty="0"/>
          </a:p>
        </p:txBody>
      </p:sp>
      <p:pic>
        <p:nvPicPr>
          <p:cNvPr id="4" name="image6.png">
            <a:extLst>
              <a:ext uri="{FF2B5EF4-FFF2-40B4-BE49-F238E27FC236}">
                <a16:creationId xmlns:a16="http://schemas.microsoft.com/office/drawing/2014/main" xmlns="" id="{B3FD53E9-D632-D157-AF42-338E2912D8A3}"/>
              </a:ext>
            </a:extLst>
          </p:cNvPr>
          <p:cNvPicPr/>
          <p:nvPr/>
        </p:nvPicPr>
        <p:blipFill>
          <a:blip r:embed="rId2"/>
          <a:srcRect/>
          <a:stretch>
            <a:fillRect/>
          </a:stretch>
        </p:blipFill>
        <p:spPr>
          <a:xfrm>
            <a:off x="618309" y="1088572"/>
            <a:ext cx="6685740" cy="5546404"/>
          </a:xfrm>
          <a:prstGeom prst="rect">
            <a:avLst/>
          </a:prstGeom>
          <a:ln/>
        </p:spPr>
      </p:pic>
      <p:pic>
        <p:nvPicPr>
          <p:cNvPr id="5" name="image4.png">
            <a:extLst>
              <a:ext uri="{FF2B5EF4-FFF2-40B4-BE49-F238E27FC236}">
                <a16:creationId xmlns:a16="http://schemas.microsoft.com/office/drawing/2014/main" xmlns="" id="{EA5AF11E-E846-9A3D-304F-2CE9DE5A899F}"/>
              </a:ext>
            </a:extLst>
          </p:cNvPr>
          <p:cNvPicPr/>
          <p:nvPr/>
        </p:nvPicPr>
        <p:blipFill>
          <a:blip r:embed="rId3"/>
          <a:srcRect/>
          <a:stretch>
            <a:fillRect/>
          </a:stretch>
        </p:blipFill>
        <p:spPr>
          <a:xfrm>
            <a:off x="6879483" y="756531"/>
            <a:ext cx="5312517" cy="4529147"/>
          </a:xfrm>
          <a:prstGeom prst="rect">
            <a:avLst/>
          </a:prstGeom>
          <a:ln/>
        </p:spPr>
      </p:pic>
    </p:spTree>
    <p:extLst>
      <p:ext uri="{BB962C8B-B14F-4D97-AF65-F5344CB8AC3E}">
        <p14:creationId xmlns:p14="http://schemas.microsoft.com/office/powerpoint/2010/main" val="35405230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877284" y="6092"/>
            <a:ext cx="10204989" cy="511374"/>
          </a:xfrm>
        </p:spPr>
        <p:txBody>
          <a:bodyPr vert="horz" wrap="square" lIns="91378" tIns="45689" rIns="91378" bIns="45689" rtlCol="0" anchor="t" anchorCtr="0">
            <a:normAutofit fontScale="90000"/>
          </a:bodyPr>
          <a:lstStyle/>
          <a:p>
            <a:pPr algn="ctr" eaLnBrk="1" hangingPunct="1"/>
            <a:r>
              <a:rPr lang="en-US" altLang="en-US" sz="3306" b="1" dirty="0">
                <a:solidFill>
                  <a:srgbClr val="FF0000"/>
                </a:solidFill>
                <a:latin typeface="Times New Roman" panose="02020603050405020304" pitchFamily="18" charset="0"/>
                <a:cs typeface="Times New Roman" panose="02020603050405020304" pitchFamily="18" charset="0"/>
              </a:rPr>
              <a:t>ASSESSMENT RUBRIC</a:t>
            </a:r>
            <a:endParaRPr lang="en-US" altLang="en-US" sz="3306"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7587" name="Text Placeholder 2"/>
          <p:cNvSpPr>
            <a:spLocks noGrp="1"/>
          </p:cNvSpPr>
          <p:nvPr>
            <p:ph idx="1"/>
          </p:nvPr>
        </p:nvSpPr>
        <p:spPr>
          <a:xfrm>
            <a:off x="1059366" y="624468"/>
            <a:ext cx="9835375" cy="825020"/>
          </a:xfrm>
        </p:spPr>
        <p:txBody>
          <a:bodyPr vert="horz" wrap="square" lIns="91378" tIns="45689" rIns="91378" bIns="45689" rtlCol="0" anchor="t" anchorCtr="0">
            <a:normAutofit/>
          </a:bodyPr>
          <a:lstStyle/>
          <a:p>
            <a:pPr marL="0" indent="0">
              <a:spcBef>
                <a:spcPct val="0"/>
              </a:spcBef>
              <a:buNone/>
            </a:pPr>
            <a:r>
              <a:rPr lang="en-US" altLang="en-US" sz="2834" dirty="0">
                <a:solidFill>
                  <a:srgbClr val="000000"/>
                </a:solidFill>
                <a:latin typeface="Times New Roman" panose="02020603050405020304" pitchFamily="18" charset="0"/>
                <a:cs typeface="Times New Roman" panose="02020603050405020304" pitchFamily="18" charset="0"/>
              </a:rPr>
              <a:t>Used to interpret and assess learner’s performance in a task. </a:t>
            </a:r>
          </a:p>
        </p:txBody>
      </p:sp>
      <p:sp>
        <p:nvSpPr>
          <p:cNvPr id="100" name="Text Box 99"/>
          <p:cNvSpPr txBox="1"/>
          <p:nvPr/>
        </p:nvSpPr>
        <p:spPr>
          <a:xfrm>
            <a:off x="780586" y="1215313"/>
            <a:ext cx="11128917" cy="5289077"/>
          </a:xfrm>
          <a:prstGeom prst="rect">
            <a:avLst/>
          </a:prstGeom>
          <a:noFill/>
          <a:ln w="9525">
            <a:noFill/>
          </a:ln>
        </p:spPr>
        <p:txBody>
          <a:bodyPr wrap="square">
            <a:spAutoFit/>
          </a:bodyPr>
          <a:lstStyle/>
          <a:p>
            <a:r>
              <a:rPr lang="en-US" sz="2834" b="1" dirty="0">
                <a:solidFill>
                  <a:srgbClr val="FF0000"/>
                </a:solidFill>
                <a:latin typeface="Times New Roman" panose="02020603050405020304" pitchFamily="18" charset="0"/>
              </a:rPr>
              <a:t>A</a:t>
            </a:r>
            <a:r>
              <a:rPr lang="en-US" sz="1889" b="1" dirty="0">
                <a:solidFill>
                  <a:srgbClr val="FF0000"/>
                </a:solidFill>
                <a:latin typeface="Times New Roman" panose="02020603050405020304" pitchFamily="18" charset="0"/>
              </a:rPr>
              <a:t>UTHENTIC TASK</a:t>
            </a:r>
            <a:endParaRPr lang="en-US" sz="1889" dirty="0">
              <a:latin typeface="Times New Roman" panose="02020603050405020304" pitchFamily="18" charset="0"/>
            </a:endParaRPr>
          </a:p>
          <a:p>
            <a:r>
              <a:rPr lang="en-US" sz="1889" dirty="0">
                <a:latin typeface="Times New Roman" panose="02020603050405020304" pitchFamily="18" charset="0"/>
              </a:rPr>
              <a:t> It is an assignment that assess learner’s ability to apply knowledge and skills to solve real world problems.</a:t>
            </a:r>
          </a:p>
          <a:p>
            <a:r>
              <a:rPr lang="en-US" sz="1889" dirty="0">
                <a:latin typeface="Times New Roman" panose="02020603050405020304" pitchFamily="18" charset="0"/>
              </a:rPr>
              <a:t> </a:t>
            </a:r>
            <a:endParaRPr lang="en-US" sz="1889" b="1" dirty="0">
              <a:solidFill>
                <a:srgbClr val="FF0000"/>
              </a:solidFill>
              <a:latin typeface="Times New Roman" panose="02020603050405020304" pitchFamily="18" charset="0"/>
            </a:endParaRPr>
          </a:p>
          <a:p>
            <a:r>
              <a:rPr lang="en-US" sz="1889" b="1" dirty="0">
                <a:solidFill>
                  <a:srgbClr val="FF0000"/>
                </a:solidFill>
                <a:latin typeface="Times New Roman" panose="02020603050405020304" pitchFamily="18" charset="0"/>
              </a:rPr>
              <a:t>STANDARDS </a:t>
            </a:r>
            <a:endParaRPr lang="en-US" sz="1889" dirty="0">
              <a:latin typeface="Times New Roman" panose="02020603050405020304" pitchFamily="18" charset="0"/>
            </a:endParaRPr>
          </a:p>
          <a:p>
            <a:r>
              <a:rPr lang="en-US" sz="1889" dirty="0">
                <a:latin typeface="Times New Roman" panose="02020603050405020304" pitchFamily="18" charset="0"/>
              </a:rPr>
              <a:t>These are statements of what students should know and be able to do.</a:t>
            </a:r>
          </a:p>
          <a:p>
            <a:r>
              <a:rPr lang="en-US" sz="1889" dirty="0">
                <a:latin typeface="Times New Roman" panose="02020603050405020304" pitchFamily="18" charset="0"/>
              </a:rPr>
              <a:t> </a:t>
            </a:r>
            <a:endParaRPr lang="en-US" sz="1889" b="1" dirty="0">
              <a:solidFill>
                <a:srgbClr val="FF0000"/>
              </a:solidFill>
              <a:latin typeface="Times New Roman" panose="02020603050405020304" pitchFamily="18" charset="0"/>
            </a:endParaRPr>
          </a:p>
          <a:p>
            <a:r>
              <a:rPr lang="en-US" sz="1889" b="1" dirty="0">
                <a:solidFill>
                  <a:srgbClr val="FF0000"/>
                </a:solidFill>
                <a:latin typeface="Times New Roman" panose="02020603050405020304" pitchFamily="18" charset="0"/>
              </a:rPr>
              <a:t>CRITERIA </a:t>
            </a:r>
            <a:endParaRPr lang="en-US" sz="1889" dirty="0">
              <a:latin typeface="Times New Roman" panose="02020603050405020304" pitchFamily="18" charset="0"/>
            </a:endParaRPr>
          </a:p>
          <a:p>
            <a:r>
              <a:rPr lang="en-US" sz="1889" dirty="0">
                <a:latin typeface="Times New Roman" panose="02020603050405020304" pitchFamily="18" charset="0"/>
              </a:rPr>
              <a:t>These are statements that describe knowledge and skills or standards by which a learner is judged upon as they undertake the task.</a:t>
            </a:r>
          </a:p>
          <a:p>
            <a:r>
              <a:rPr lang="en-GB" altLang="en-US" sz="2598" b="1" dirty="0">
                <a:solidFill>
                  <a:srgbClr val="FF0000"/>
                </a:solidFill>
                <a:latin typeface="Times New Roman" panose="02020603050405020304" pitchFamily="18" charset="0"/>
              </a:rPr>
              <a:t>Performance Level</a:t>
            </a:r>
            <a:endParaRPr lang="en-GB" altLang="en-US" sz="1889" dirty="0">
              <a:latin typeface="Times New Roman" panose="02020603050405020304" pitchFamily="18" charset="0"/>
            </a:endParaRPr>
          </a:p>
          <a:p>
            <a:r>
              <a:rPr lang="en-US" sz="1889" dirty="0">
                <a:solidFill>
                  <a:srgbClr val="000000"/>
                </a:solidFill>
                <a:latin typeface="Times New Roman" panose="02020603050405020304" pitchFamily="18" charset="0"/>
                <a:cs typeface="Times New Roman" panose="02020603050405020304" pitchFamily="18" charset="0"/>
              </a:rPr>
              <a:t> </a:t>
            </a:r>
            <a:r>
              <a:rPr lang="en-GB" altLang="en-US" sz="1889" dirty="0">
                <a:solidFill>
                  <a:srgbClr val="000000"/>
                </a:solidFill>
                <a:latin typeface="Times New Roman" panose="02020603050405020304" pitchFamily="18" charset="0"/>
                <a:cs typeface="Times New Roman" panose="02020603050405020304" pitchFamily="18" charset="0"/>
              </a:rPr>
              <a:t>Are numerical v</a:t>
            </a:r>
            <a:r>
              <a:rPr lang="en-US" sz="1889" dirty="0" err="1">
                <a:solidFill>
                  <a:srgbClr val="000000"/>
                </a:solidFill>
                <a:latin typeface="Times New Roman" panose="02020603050405020304" pitchFamily="18" charset="0"/>
                <a:cs typeface="Times New Roman" panose="02020603050405020304" pitchFamily="18" charset="0"/>
              </a:rPr>
              <a:t>alue</a:t>
            </a:r>
            <a:r>
              <a:rPr lang="en-GB" altLang="en-US" sz="1889" dirty="0">
                <a:solidFill>
                  <a:srgbClr val="000000"/>
                </a:solidFill>
                <a:latin typeface="Times New Roman" panose="02020603050405020304" pitchFamily="18" charset="0"/>
                <a:cs typeface="Times New Roman" panose="02020603050405020304" pitchFamily="18" charset="0"/>
              </a:rPr>
              <a:t>s</a:t>
            </a:r>
            <a:r>
              <a:rPr lang="en-US" sz="1889" dirty="0">
                <a:solidFill>
                  <a:srgbClr val="000000"/>
                </a:solidFill>
                <a:latin typeface="Times New Roman" panose="02020603050405020304" pitchFamily="18" charset="0"/>
                <a:cs typeface="Times New Roman" panose="02020603050405020304" pitchFamily="18" charset="0"/>
              </a:rPr>
              <a:t> used to define the</a:t>
            </a:r>
            <a:r>
              <a:rPr lang="en-GB" altLang="en-US" sz="1889" dirty="0">
                <a:solidFill>
                  <a:srgbClr val="000000"/>
                </a:solidFill>
                <a:latin typeface="Times New Roman" panose="02020603050405020304" pitchFamily="18" charset="0"/>
                <a:cs typeface="Times New Roman" panose="02020603050405020304" pitchFamily="18" charset="0"/>
              </a:rPr>
              <a:t> competency.</a:t>
            </a:r>
            <a:endParaRPr lang="en-US" sz="1889" dirty="0">
              <a:solidFill>
                <a:srgbClr val="000000"/>
              </a:solidFill>
              <a:latin typeface="Times New Roman" panose="02020603050405020304" pitchFamily="18" charset="0"/>
              <a:cs typeface="Times New Roman" panose="02020603050405020304" pitchFamily="18" charset="0"/>
            </a:endParaRPr>
          </a:p>
          <a:p>
            <a:endParaRPr lang="en-US" sz="1889" b="1" dirty="0">
              <a:solidFill>
                <a:srgbClr val="FF0000"/>
              </a:solidFill>
              <a:latin typeface="Times New Roman" panose="02020603050405020304" pitchFamily="18" charset="0"/>
              <a:cs typeface="Calibri" panose="020F0502020204030204" pitchFamily="34" charset="0"/>
            </a:endParaRPr>
          </a:p>
          <a:p>
            <a:r>
              <a:rPr lang="en-US" sz="1889" b="1" dirty="0">
                <a:solidFill>
                  <a:srgbClr val="FF0000"/>
                </a:solidFill>
                <a:latin typeface="Times New Roman" panose="02020603050405020304" pitchFamily="18" charset="0"/>
                <a:cs typeface="Calibri" panose="020F0502020204030204" pitchFamily="34" charset="0"/>
              </a:rPr>
              <a:t>DESCRIPTORS</a:t>
            </a:r>
            <a:endParaRPr lang="en-US" sz="1889" dirty="0">
              <a:latin typeface="Times New Roman" panose="02020603050405020304" pitchFamily="18" charset="0"/>
              <a:cs typeface="Calibri" panose="020F0502020204030204" pitchFamily="34" charset="0"/>
            </a:endParaRPr>
          </a:p>
          <a:p>
            <a:r>
              <a:rPr lang="en-US" sz="1889" dirty="0">
                <a:latin typeface="Times New Roman" panose="02020603050405020304" pitchFamily="18" charset="0"/>
                <a:cs typeface="Calibri" panose="020F0502020204030204" pitchFamily="34" charset="0"/>
              </a:rPr>
              <a:t>These are words or expressions used to identify individual learner’s level of performance.</a:t>
            </a:r>
            <a:endParaRPr lang="en-US" sz="1889" dirty="0">
              <a:latin typeface="Times New Roman" panose="02020603050405020304" pitchFamily="18" charset="0"/>
            </a:endParaRPr>
          </a:p>
          <a:p>
            <a:r>
              <a:rPr lang="en-US" sz="1889" dirty="0">
                <a:latin typeface="Times New Roman" panose="02020603050405020304" pitchFamily="18" charset="0"/>
              </a:rPr>
              <a:t> </a:t>
            </a:r>
            <a:endParaRPr lang="en-US" sz="1889" b="1" dirty="0">
              <a:solidFill>
                <a:srgbClr val="FF0000"/>
              </a:solidFill>
              <a:latin typeface="Times New Roman" panose="02020603050405020304" pitchFamily="18" charset="0"/>
            </a:endParaRPr>
          </a:p>
          <a:p>
            <a:r>
              <a:rPr lang="en-US" sz="1889" b="1" dirty="0">
                <a:solidFill>
                  <a:srgbClr val="FF0000"/>
                </a:solidFill>
                <a:latin typeface="Times New Roman" panose="02020603050405020304" pitchFamily="18" charset="0"/>
              </a:rPr>
              <a:t>NB:</a:t>
            </a:r>
            <a:r>
              <a:rPr lang="en-US" sz="1889" dirty="0">
                <a:solidFill>
                  <a:srgbClr val="FF0000"/>
                </a:solidFill>
                <a:latin typeface="Times New Roman" panose="02020603050405020304" pitchFamily="18" charset="0"/>
              </a:rPr>
              <a:t> </a:t>
            </a:r>
            <a:r>
              <a:rPr lang="en-US" sz="1889" dirty="0">
                <a:latin typeface="Times New Roman" panose="02020603050405020304" pitchFamily="18" charset="0"/>
              </a:rPr>
              <a:t>A teacher must decide on the concepts or skills to be assessed and how he expects the learners to display the skills?</a:t>
            </a:r>
          </a:p>
        </p:txBody>
      </p:sp>
    </p:spTree>
  </p:cSld>
  <p:clrMapOvr>
    <a:masterClrMapping/>
  </p:clrMapOvr>
  <p:transition spd="med">
    <p:pull/>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Shape 5"/>
          <p:cNvSpPr/>
          <p:nvPr/>
        </p:nvSpPr>
        <p:spPr>
          <a:xfrm>
            <a:off x="2046829" y="3249044"/>
            <a:ext cx="7429338" cy="1175413"/>
          </a:xfrm>
          <a:custGeom>
            <a:avLst/>
            <a:gdLst>
              <a:gd name="connsiteX0" fmla="*/ 0 w 2021662"/>
              <a:gd name="connsiteY0" fmla="*/ 0 h 1348448"/>
              <a:gd name="connsiteX1" fmla="*/ 2021662 w 2021662"/>
              <a:gd name="connsiteY1" fmla="*/ 0 h 1348448"/>
              <a:gd name="connsiteX2" fmla="*/ 2021662 w 2021662"/>
              <a:gd name="connsiteY2" fmla="*/ 1348448 h 1348448"/>
              <a:gd name="connsiteX3" fmla="*/ 0 w 2021662"/>
              <a:gd name="connsiteY3" fmla="*/ 1348448 h 1348448"/>
              <a:gd name="connsiteX4" fmla="*/ 0 w 2021662"/>
              <a:gd name="connsiteY4" fmla="*/ 0 h 1348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1662" h="1348448">
                <a:moveTo>
                  <a:pt x="0" y="0"/>
                </a:moveTo>
                <a:lnTo>
                  <a:pt x="2021662" y="0"/>
                </a:lnTo>
                <a:lnTo>
                  <a:pt x="2021662" y="1348448"/>
                </a:lnTo>
                <a:lnTo>
                  <a:pt x="0" y="1348448"/>
                </a:lnTo>
                <a:lnTo>
                  <a:pt x="0" y="0"/>
                </a:lnTo>
                <a:close/>
              </a:path>
            </a:pathLst>
          </a:custGeom>
          <a:scene3d>
            <a:camera prst="orthographicFront"/>
            <a:lightRig rig="flat" dir="t"/>
          </a:scene3d>
          <a:sp3d z="-190500" extrusionH="12700" prstMaterial="plastic">
            <a:bevelT w="50800" h="50800"/>
          </a:sp3d>
        </p:spPr>
        <p:style>
          <a:lnRef idx="1">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2">
            <a:schemeClr val="accent1">
              <a:alpha val="90000"/>
              <a:tint val="40000"/>
              <a:hueOff val="0"/>
              <a:satOff val="0"/>
              <a:lumOff val="0"/>
              <a:alphaOff val="0"/>
            </a:schemeClr>
          </a:effectRef>
          <a:fontRef idx="minor">
            <a:schemeClr val="dk1">
              <a:hueOff val="0"/>
              <a:satOff val="0"/>
              <a:lumOff val="0"/>
              <a:alphaOff val="0"/>
            </a:schemeClr>
          </a:fontRef>
        </p:style>
        <p:txBody>
          <a:bodyPr lIns="381952" tIns="394703" rIns="394703" bIns="394703" spcCol="1270" anchor="ctr"/>
          <a:lstStyle/>
          <a:p>
            <a:pPr defTabSz="2466868">
              <a:lnSpc>
                <a:spcPct val="90000"/>
              </a:lnSpc>
              <a:spcBef>
                <a:spcPct val="0"/>
              </a:spcBef>
              <a:spcAft>
                <a:spcPct val="35000"/>
              </a:spcAft>
              <a:defRPr/>
            </a:pPr>
            <a:endParaRPr lang="en-US" sz="5550"/>
          </a:p>
        </p:txBody>
      </p:sp>
      <p:sp>
        <p:nvSpPr>
          <p:cNvPr id="7" name="Freeform: Shape 6"/>
          <p:cNvSpPr/>
          <p:nvPr/>
        </p:nvSpPr>
        <p:spPr>
          <a:xfrm>
            <a:off x="2046828" y="4418756"/>
            <a:ext cx="7429338" cy="719823"/>
          </a:xfrm>
          <a:custGeom>
            <a:avLst/>
            <a:gdLst>
              <a:gd name="connsiteX0" fmla="*/ 0 w 2021662"/>
              <a:gd name="connsiteY0" fmla="*/ 0 h 1348448"/>
              <a:gd name="connsiteX1" fmla="*/ 2021662 w 2021662"/>
              <a:gd name="connsiteY1" fmla="*/ 0 h 1348448"/>
              <a:gd name="connsiteX2" fmla="*/ 2021662 w 2021662"/>
              <a:gd name="connsiteY2" fmla="*/ 1348448 h 1348448"/>
              <a:gd name="connsiteX3" fmla="*/ 0 w 2021662"/>
              <a:gd name="connsiteY3" fmla="*/ 1348448 h 1348448"/>
              <a:gd name="connsiteX4" fmla="*/ 0 w 2021662"/>
              <a:gd name="connsiteY4" fmla="*/ 0 h 1348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1662" h="1348448">
                <a:moveTo>
                  <a:pt x="0" y="0"/>
                </a:moveTo>
                <a:lnTo>
                  <a:pt x="2021662" y="0"/>
                </a:lnTo>
                <a:lnTo>
                  <a:pt x="2021662" y="1348448"/>
                </a:lnTo>
                <a:lnTo>
                  <a:pt x="0" y="1348448"/>
                </a:lnTo>
                <a:lnTo>
                  <a:pt x="0" y="0"/>
                </a:lnTo>
                <a:close/>
              </a:path>
            </a:pathLst>
          </a:custGeom>
          <a:solidFill>
            <a:srgbClr val="FFC000">
              <a:alpha val="90000"/>
            </a:srgbClr>
          </a:solidFill>
          <a:scene3d>
            <a:camera prst="orthographicFront"/>
            <a:lightRig rig="flat" dir="t"/>
          </a:scene3d>
          <a:sp3d z="-190500" extrusionH="12700" prstMaterial="plastic">
            <a:bevelT w="50800" h="50800"/>
          </a:sp3d>
        </p:spPr>
        <p:style>
          <a:lnRef idx="1">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2">
            <a:schemeClr val="accent1">
              <a:alpha val="90000"/>
              <a:tint val="40000"/>
              <a:hueOff val="0"/>
              <a:satOff val="0"/>
              <a:lumOff val="0"/>
              <a:alphaOff val="0"/>
            </a:schemeClr>
          </a:effectRef>
          <a:fontRef idx="minor">
            <a:schemeClr val="dk1">
              <a:hueOff val="0"/>
              <a:satOff val="0"/>
              <a:lumOff val="0"/>
              <a:alphaOff val="0"/>
            </a:schemeClr>
          </a:fontRef>
        </p:style>
        <p:txBody>
          <a:bodyPr lIns="381952" tIns="394703" rIns="394703" bIns="394703" spcCol="1270" anchor="ctr"/>
          <a:lstStyle/>
          <a:p>
            <a:pPr defTabSz="2466868">
              <a:lnSpc>
                <a:spcPct val="90000"/>
              </a:lnSpc>
              <a:spcBef>
                <a:spcPct val="0"/>
              </a:spcBef>
              <a:spcAft>
                <a:spcPct val="35000"/>
              </a:spcAft>
              <a:defRPr/>
            </a:pPr>
            <a:endParaRPr lang="en-US" sz="5550" dirty="0"/>
          </a:p>
        </p:txBody>
      </p:sp>
      <p:sp>
        <p:nvSpPr>
          <p:cNvPr id="71688" name="Title 1"/>
          <p:cNvSpPr>
            <a:spLocks noGrp="1"/>
          </p:cNvSpPr>
          <p:nvPr>
            <p:ph type="title"/>
          </p:nvPr>
        </p:nvSpPr>
        <p:spPr>
          <a:xfrm>
            <a:off x="609226" y="279775"/>
            <a:ext cx="10981048" cy="629845"/>
          </a:xfrm>
        </p:spPr>
        <p:txBody>
          <a:bodyPr vert="horz" wrap="square" lIns="91378" tIns="45689" rIns="91378" bIns="45689" rtlCol="0" anchor="t" anchorCtr="0">
            <a:normAutofit fontScale="90000"/>
          </a:bodyPr>
          <a:lstStyle/>
          <a:p>
            <a:pPr algn="ctr" eaLnBrk="1" hangingPunct="1"/>
            <a:r>
              <a:rPr lang="en-US" altLang="en-US" sz="4251" b="1" dirty="0">
                <a:solidFill>
                  <a:srgbClr val="FF0000"/>
                </a:solidFill>
              </a:rPr>
              <a:t>Types of Rubrics</a:t>
            </a:r>
          </a:p>
        </p:txBody>
      </p:sp>
      <p:sp>
        <p:nvSpPr>
          <p:cNvPr id="71689" name="Text Placeholder 2"/>
          <p:cNvSpPr>
            <a:spLocks noGrp="1"/>
          </p:cNvSpPr>
          <p:nvPr>
            <p:ph idx="1"/>
          </p:nvPr>
        </p:nvSpPr>
        <p:spPr>
          <a:xfrm>
            <a:off x="1237196" y="1089575"/>
            <a:ext cx="8817830" cy="4768827"/>
          </a:xfrm>
        </p:spPr>
        <p:txBody>
          <a:bodyPr vert="horz" wrap="square" lIns="91378" tIns="45689" rIns="91378" bIns="45689" rtlCol="0" anchor="t" anchorCtr="0">
            <a:normAutofit fontScale="92500" lnSpcReduction="10000"/>
          </a:bodyPr>
          <a:lstStyle/>
          <a:p>
            <a:pPr marL="0" indent="0">
              <a:lnSpc>
                <a:spcPct val="150000"/>
              </a:lnSpc>
              <a:spcBef>
                <a:spcPct val="0"/>
              </a:spcBef>
            </a:pPr>
            <a:r>
              <a:rPr lang="en-US" altLang="en-US" sz="3306" dirty="0">
                <a:solidFill>
                  <a:srgbClr val="000000"/>
                </a:solidFill>
                <a:latin typeface="Times New Roman" panose="02020603050405020304" pitchFamily="18" charset="0"/>
                <a:cs typeface="Times New Roman" panose="02020603050405020304" pitchFamily="18" charset="0"/>
              </a:rPr>
              <a:t>There are two types of rubrics.</a:t>
            </a:r>
            <a:endParaRPr lang="en-US" altLang="en-US" sz="3306" b="1" dirty="0">
              <a:solidFill>
                <a:srgbClr val="000000"/>
              </a:solidFill>
              <a:latin typeface="Times New Roman" panose="02020603050405020304" pitchFamily="18" charset="0"/>
              <a:cs typeface="Times New Roman" panose="02020603050405020304" pitchFamily="18" charset="0"/>
            </a:endParaRPr>
          </a:p>
          <a:p>
            <a:pPr marL="0" indent="0">
              <a:lnSpc>
                <a:spcPct val="150000"/>
              </a:lnSpc>
              <a:spcBef>
                <a:spcPct val="0"/>
              </a:spcBef>
            </a:pPr>
            <a:r>
              <a:rPr lang="en-US" altLang="en-US" sz="3306" b="1" dirty="0">
                <a:solidFill>
                  <a:srgbClr val="000000"/>
                </a:solidFill>
              </a:rPr>
              <a:t>           Analytic Rubric</a:t>
            </a:r>
          </a:p>
          <a:p>
            <a:pPr marL="0" indent="0">
              <a:lnSpc>
                <a:spcPct val="150000"/>
              </a:lnSpc>
              <a:spcBef>
                <a:spcPct val="0"/>
              </a:spcBef>
            </a:pPr>
            <a:endParaRPr lang="en-US" altLang="en-US" sz="3306" dirty="0">
              <a:solidFill>
                <a:srgbClr val="000000"/>
              </a:solidFill>
            </a:endParaRPr>
          </a:p>
          <a:p>
            <a:pPr marL="1149456" lvl="1">
              <a:spcBef>
                <a:spcPct val="0"/>
              </a:spcBef>
            </a:pPr>
            <a:r>
              <a:rPr lang="en-US" altLang="en-US" sz="3306" dirty="0">
                <a:solidFill>
                  <a:srgbClr val="000000"/>
                </a:solidFill>
              </a:rPr>
              <a:t>Breaks down content or tasks being assessed into smaller parts.</a:t>
            </a:r>
          </a:p>
          <a:p>
            <a:pPr marL="1149456" lvl="1">
              <a:lnSpc>
                <a:spcPct val="150000"/>
              </a:lnSpc>
              <a:spcBef>
                <a:spcPct val="0"/>
              </a:spcBef>
            </a:pPr>
            <a:r>
              <a:rPr lang="en-US" altLang="en-US" sz="3306" dirty="0">
                <a:solidFill>
                  <a:srgbClr val="000000"/>
                </a:solidFill>
              </a:rPr>
              <a:t>Each part is assessed separately. </a:t>
            </a:r>
          </a:p>
        </p:txBody>
      </p:sp>
      <p:sp>
        <p:nvSpPr>
          <p:cNvPr id="9" name="Freeform: Shape 8"/>
          <p:cNvSpPr/>
          <p:nvPr/>
        </p:nvSpPr>
        <p:spPr>
          <a:xfrm>
            <a:off x="1144136" y="1909417"/>
            <a:ext cx="992838" cy="992838"/>
          </a:xfrm>
          <a:custGeom>
            <a:avLst/>
            <a:gdLst>
              <a:gd name="connsiteX0" fmla="*/ 0 w 1347775"/>
              <a:gd name="connsiteY0" fmla="*/ 673888 h 1347775"/>
              <a:gd name="connsiteX1" fmla="*/ 673888 w 1347775"/>
              <a:gd name="connsiteY1" fmla="*/ 0 h 1347775"/>
              <a:gd name="connsiteX2" fmla="*/ 1347776 w 1347775"/>
              <a:gd name="connsiteY2" fmla="*/ 673888 h 1347775"/>
              <a:gd name="connsiteX3" fmla="*/ 673888 w 1347775"/>
              <a:gd name="connsiteY3" fmla="*/ 1347776 h 1347775"/>
              <a:gd name="connsiteX4" fmla="*/ 0 w 1347775"/>
              <a:gd name="connsiteY4" fmla="*/ 673888 h 1347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7775" h="1347775">
                <a:moveTo>
                  <a:pt x="0" y="673888"/>
                </a:moveTo>
                <a:cubicBezTo>
                  <a:pt x="0" y="301710"/>
                  <a:pt x="301710" y="0"/>
                  <a:pt x="673888" y="0"/>
                </a:cubicBezTo>
                <a:cubicBezTo>
                  <a:pt x="1046066" y="0"/>
                  <a:pt x="1347776" y="301710"/>
                  <a:pt x="1347776" y="673888"/>
                </a:cubicBezTo>
                <a:cubicBezTo>
                  <a:pt x="1347776" y="1046066"/>
                  <a:pt x="1046066" y="1347776"/>
                  <a:pt x="673888" y="1347776"/>
                </a:cubicBezTo>
                <a:cubicBezTo>
                  <a:pt x="301710" y="1347776"/>
                  <a:pt x="0" y="1046066"/>
                  <a:pt x="0" y="673888"/>
                </a:cubicBez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lIns="233065" tIns="233065" rIns="233065" bIns="233065" spcCol="1270" anchor="ctr"/>
          <a:lstStyle/>
          <a:p>
            <a:pPr algn="ctr" defTabSz="1732056">
              <a:lnSpc>
                <a:spcPct val="90000"/>
              </a:lnSpc>
              <a:spcBef>
                <a:spcPct val="0"/>
              </a:spcBef>
              <a:spcAft>
                <a:spcPct val="35000"/>
              </a:spcAft>
              <a:defRPr/>
            </a:pPr>
            <a:r>
              <a:rPr lang="en-US" sz="3897" dirty="0"/>
              <a:t>1</a:t>
            </a:r>
          </a:p>
        </p:txBody>
      </p:sp>
      <p:grpSp>
        <p:nvGrpSpPr>
          <p:cNvPr id="71693" name="object 7"/>
          <p:cNvGrpSpPr/>
          <p:nvPr/>
        </p:nvGrpSpPr>
        <p:grpSpPr>
          <a:xfrm>
            <a:off x="1717453" y="3622078"/>
            <a:ext cx="359911" cy="359911"/>
            <a:chOff x="7850492" y="6266256"/>
            <a:chExt cx="802640" cy="802640"/>
          </a:xfrm>
        </p:grpSpPr>
        <p:sp>
          <p:nvSpPr>
            <p:cNvPr id="71697" name="object 8"/>
            <p:cNvSpPr/>
            <p:nvPr/>
          </p:nvSpPr>
          <p:spPr>
            <a:xfrm>
              <a:off x="7850492" y="6266256"/>
              <a:ext cx="802640" cy="802640"/>
            </a:xfrm>
            <a:prstGeom prst="ellipse">
              <a:avLst/>
            </a:prstGeom>
            <a:solidFill>
              <a:srgbClr val="F59F1E"/>
            </a:solidFill>
            <a:ln w="9525">
              <a:noFill/>
            </a:ln>
          </p:spPr>
          <p:txBody>
            <a:bodyPr lIns="0" tIns="0" rIns="0" bIns="0"/>
            <a:lstStyle/>
            <a:p>
              <a:pPr eaLnBrk="1" hangingPunct="1"/>
              <a:endParaRPr lang="en-US" altLang="en-US" sz="2125" dirty="0">
                <a:latin typeface="Calibri" panose="020F0502020204030204" pitchFamily="34" charset="0"/>
              </a:endParaRPr>
            </a:p>
          </p:txBody>
        </p:sp>
        <p:sp>
          <p:nvSpPr>
            <p:cNvPr id="71698" name="object 9"/>
            <p:cNvSpPr/>
            <p:nvPr/>
          </p:nvSpPr>
          <p:spPr>
            <a:xfrm>
              <a:off x="7983063" y="6437201"/>
              <a:ext cx="541655" cy="440055"/>
            </a:xfrm>
            <a:custGeom>
              <a:avLst/>
              <a:gdLst/>
              <a:ahLst/>
              <a:cxnLst>
                <a:cxn ang="0">
                  <a:pos x="529614" y="0"/>
                </a:cxn>
                <a:cxn ang="0">
                  <a:pos x="488692" y="3799"/>
                </a:cxn>
                <a:cxn ang="0">
                  <a:pos x="406516" y="33529"/>
                </a:cxn>
                <a:cxn ang="0">
                  <a:pos x="201142" y="259833"/>
                </a:cxn>
                <a:cxn ang="0">
                  <a:pos x="197017" y="252632"/>
                </a:cxn>
                <a:cxn ang="0">
                  <a:pos x="160482" y="206779"/>
                </a:cxn>
                <a:cxn ang="0">
                  <a:pos x="125717" y="176010"/>
                </a:cxn>
                <a:cxn ang="0">
                  <a:pos x="93106" y="152855"/>
                </a:cxn>
                <a:cxn ang="0">
                  <a:pos x="42033" y="163752"/>
                </a:cxn>
                <a:cxn ang="0">
                  <a:pos x="0" y="202833"/>
                </a:cxn>
                <a:cxn ang="0">
                  <a:pos x="217906" y="440033"/>
                </a:cxn>
                <a:cxn ang="0">
                  <a:pos x="536412" y="92190"/>
                </a:cxn>
                <a:cxn ang="0">
                  <a:pos x="541462" y="27630"/>
                </a:cxn>
                <a:cxn ang="0">
                  <a:pos x="529614" y="0"/>
                </a:cxn>
              </a:cxnLst>
              <a:rect l="0" t="0" r="0" b="0"/>
              <a:pathLst>
                <a:path w="541654" h="440054">
                  <a:moveTo>
                    <a:pt x="529586" y="0"/>
                  </a:moveTo>
                  <a:lnTo>
                    <a:pt x="488664" y="3799"/>
                  </a:lnTo>
                  <a:lnTo>
                    <a:pt x="406488" y="33529"/>
                  </a:lnTo>
                  <a:lnTo>
                    <a:pt x="201142" y="259805"/>
                  </a:lnTo>
                  <a:lnTo>
                    <a:pt x="197017" y="252604"/>
                  </a:lnTo>
                  <a:lnTo>
                    <a:pt x="160482" y="206779"/>
                  </a:lnTo>
                  <a:lnTo>
                    <a:pt x="125717" y="176010"/>
                  </a:lnTo>
                  <a:lnTo>
                    <a:pt x="93106" y="152855"/>
                  </a:lnTo>
                  <a:lnTo>
                    <a:pt x="42033" y="163752"/>
                  </a:lnTo>
                  <a:lnTo>
                    <a:pt x="0" y="202833"/>
                  </a:lnTo>
                  <a:lnTo>
                    <a:pt x="217906" y="440005"/>
                  </a:lnTo>
                  <a:lnTo>
                    <a:pt x="536384" y="92190"/>
                  </a:lnTo>
                  <a:lnTo>
                    <a:pt x="541434" y="27630"/>
                  </a:lnTo>
                  <a:lnTo>
                    <a:pt x="529586" y="0"/>
                  </a:lnTo>
                  <a:close/>
                </a:path>
              </a:pathLst>
            </a:custGeom>
            <a:solidFill>
              <a:srgbClr val="FFFFFF">
                <a:alpha val="100000"/>
              </a:srgbClr>
            </a:solidFill>
            <a:ln w="9525">
              <a:noFill/>
            </a:ln>
          </p:spPr>
          <p:txBody>
            <a:bodyPr/>
            <a:lstStyle/>
            <a:p>
              <a:endParaRPr lang="en-US" sz="2125"/>
            </a:p>
          </p:txBody>
        </p:sp>
      </p:grpSp>
      <p:grpSp>
        <p:nvGrpSpPr>
          <p:cNvPr id="71694" name="object 7"/>
          <p:cNvGrpSpPr/>
          <p:nvPr/>
        </p:nvGrpSpPr>
        <p:grpSpPr>
          <a:xfrm>
            <a:off x="1720452" y="4603961"/>
            <a:ext cx="359911" cy="359911"/>
            <a:chOff x="7850492" y="6266256"/>
            <a:chExt cx="802640" cy="802640"/>
          </a:xfrm>
        </p:grpSpPr>
        <p:sp>
          <p:nvSpPr>
            <p:cNvPr id="13" name="object 8"/>
            <p:cNvSpPr/>
            <p:nvPr/>
          </p:nvSpPr>
          <p:spPr>
            <a:xfrm>
              <a:off x="7850492" y="6266256"/>
              <a:ext cx="802640" cy="802640"/>
            </a:xfrm>
            <a:prstGeom prst="ellipse">
              <a:avLst/>
            </a:prstGeom>
            <a:solidFill>
              <a:schemeClr val="accent1">
                <a:lumMod val="40000"/>
                <a:lumOff val="60000"/>
              </a:schemeClr>
            </a:solidFill>
          </p:spPr>
          <p:txBody>
            <a:bodyPr lIns="0" tIns="0" rIns="0" bIns="0"/>
            <a:lstStyle/>
            <a:p>
              <a:pPr defTabSz="1079724">
                <a:defRPr/>
              </a:pPr>
              <a:endParaRPr sz="2125" dirty="0"/>
            </a:p>
          </p:txBody>
        </p:sp>
        <p:sp>
          <p:nvSpPr>
            <p:cNvPr id="71696" name="object 9"/>
            <p:cNvSpPr/>
            <p:nvPr/>
          </p:nvSpPr>
          <p:spPr>
            <a:xfrm>
              <a:off x="7983063" y="6437201"/>
              <a:ext cx="541655" cy="440055"/>
            </a:xfrm>
            <a:custGeom>
              <a:avLst/>
              <a:gdLst/>
              <a:ahLst/>
              <a:cxnLst>
                <a:cxn ang="0">
                  <a:pos x="529614" y="0"/>
                </a:cxn>
                <a:cxn ang="0">
                  <a:pos x="488692" y="3799"/>
                </a:cxn>
                <a:cxn ang="0">
                  <a:pos x="406516" y="33529"/>
                </a:cxn>
                <a:cxn ang="0">
                  <a:pos x="201142" y="259833"/>
                </a:cxn>
                <a:cxn ang="0">
                  <a:pos x="197017" y="252632"/>
                </a:cxn>
                <a:cxn ang="0">
                  <a:pos x="160482" y="206779"/>
                </a:cxn>
                <a:cxn ang="0">
                  <a:pos x="125717" y="176010"/>
                </a:cxn>
                <a:cxn ang="0">
                  <a:pos x="93106" y="152855"/>
                </a:cxn>
                <a:cxn ang="0">
                  <a:pos x="42033" y="163752"/>
                </a:cxn>
                <a:cxn ang="0">
                  <a:pos x="0" y="202833"/>
                </a:cxn>
                <a:cxn ang="0">
                  <a:pos x="217906" y="440033"/>
                </a:cxn>
                <a:cxn ang="0">
                  <a:pos x="536412" y="92190"/>
                </a:cxn>
                <a:cxn ang="0">
                  <a:pos x="541462" y="27630"/>
                </a:cxn>
                <a:cxn ang="0">
                  <a:pos x="529614" y="0"/>
                </a:cxn>
              </a:cxnLst>
              <a:rect l="0" t="0" r="0" b="0"/>
              <a:pathLst>
                <a:path w="541654" h="440054">
                  <a:moveTo>
                    <a:pt x="529586" y="0"/>
                  </a:moveTo>
                  <a:lnTo>
                    <a:pt x="488664" y="3799"/>
                  </a:lnTo>
                  <a:lnTo>
                    <a:pt x="406488" y="33529"/>
                  </a:lnTo>
                  <a:lnTo>
                    <a:pt x="201142" y="259805"/>
                  </a:lnTo>
                  <a:lnTo>
                    <a:pt x="197017" y="252604"/>
                  </a:lnTo>
                  <a:lnTo>
                    <a:pt x="160482" y="206779"/>
                  </a:lnTo>
                  <a:lnTo>
                    <a:pt x="125717" y="176010"/>
                  </a:lnTo>
                  <a:lnTo>
                    <a:pt x="93106" y="152855"/>
                  </a:lnTo>
                  <a:lnTo>
                    <a:pt x="42033" y="163752"/>
                  </a:lnTo>
                  <a:lnTo>
                    <a:pt x="0" y="202833"/>
                  </a:lnTo>
                  <a:lnTo>
                    <a:pt x="217906" y="440005"/>
                  </a:lnTo>
                  <a:lnTo>
                    <a:pt x="536384" y="92190"/>
                  </a:lnTo>
                  <a:lnTo>
                    <a:pt x="541434" y="27630"/>
                  </a:lnTo>
                  <a:lnTo>
                    <a:pt x="529586" y="0"/>
                  </a:lnTo>
                  <a:close/>
                </a:path>
              </a:pathLst>
            </a:custGeom>
            <a:solidFill>
              <a:srgbClr val="FFFFFF">
                <a:alpha val="100000"/>
              </a:srgbClr>
            </a:solidFill>
            <a:ln w="9525">
              <a:noFill/>
            </a:ln>
          </p:spPr>
          <p:txBody>
            <a:bodyPr/>
            <a:lstStyle/>
            <a:p>
              <a:endParaRPr lang="en-US" sz="2125"/>
            </a:p>
          </p:txBody>
        </p:sp>
      </p:grpSp>
    </p:spTree>
  </p:cSld>
  <p:clrMapOvr>
    <a:masterClrMapping/>
  </p:clrMapOvr>
  <p:transition spd="med">
    <p:pull/>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a:xfrm>
            <a:off x="851141" y="1494262"/>
            <a:ext cx="10757278" cy="5077419"/>
          </a:xfrm>
        </p:spPr>
        <p:txBody>
          <a:bodyPr vert="horz" wrap="square" lIns="91378" tIns="45689" rIns="91378" bIns="45689" rtlCol="0" anchor="ctr" anchorCtr="0">
            <a:normAutofit fontScale="90000"/>
          </a:bodyPr>
          <a:lstStyle/>
          <a:p>
            <a:pPr algn="ctr">
              <a:lnSpc>
                <a:spcPct val="150000"/>
              </a:lnSpc>
            </a:pPr>
            <a:r>
              <a:rPr lang="en-US" altLang="en-US" sz="3306" b="1" dirty="0">
                <a:solidFill>
                  <a:srgbClr val="FF0000"/>
                </a:solidFill>
                <a:latin typeface="Times New Roman" panose="02020603050405020304" pitchFamily="18" charset="0"/>
                <a:cs typeface="Times New Roman" panose="02020603050405020304" pitchFamily="18" charset="0"/>
              </a:rPr>
              <a:t>SAMPLE RUBRICS</a:t>
            </a:r>
            <a:r>
              <a:rPr lang="en-US" altLang="en-US" sz="2834" dirty="0">
                <a:latin typeface="Times New Roman" panose="02020603050405020304" pitchFamily="18" charset="0"/>
                <a:cs typeface="Times New Roman" panose="02020603050405020304" pitchFamily="18" charset="0"/>
              </a:rPr>
              <a:t/>
            </a:r>
            <a:br>
              <a:rPr lang="en-US" altLang="en-US" sz="2834" dirty="0">
                <a:latin typeface="Times New Roman" panose="02020603050405020304" pitchFamily="18" charset="0"/>
                <a:cs typeface="Times New Roman" panose="02020603050405020304" pitchFamily="18" charset="0"/>
              </a:rPr>
            </a:br>
            <a:r>
              <a:rPr lang="en-US" altLang="en-US" sz="2834" dirty="0">
                <a:latin typeface="Times New Roman" panose="02020603050405020304" pitchFamily="18" charset="0"/>
                <a:cs typeface="Times New Roman" panose="02020603050405020304" pitchFamily="18" charset="0"/>
              </a:rPr>
              <a:t/>
            </a:r>
            <a:br>
              <a:rPr lang="en-US" altLang="en-US" sz="2834" dirty="0">
                <a:latin typeface="Times New Roman" panose="02020603050405020304" pitchFamily="18" charset="0"/>
                <a:cs typeface="Times New Roman" panose="02020603050405020304" pitchFamily="18" charset="0"/>
              </a:rPr>
            </a:br>
            <a:r>
              <a:rPr lang="en-US" altLang="en-US" sz="2834" b="1" dirty="0">
                <a:latin typeface="Times New Roman" panose="02020603050405020304" pitchFamily="18" charset="0"/>
                <a:cs typeface="Times New Roman" panose="02020603050405020304" pitchFamily="18" charset="0"/>
              </a:rPr>
              <a:t>TASK</a:t>
            </a:r>
            <a:r>
              <a:rPr lang="en-US" altLang="en-US" sz="2834" i="1" dirty="0">
                <a:solidFill>
                  <a:srgbClr val="7030A0"/>
                </a:solidFill>
                <a:latin typeface="Times New Roman" panose="02020603050405020304" pitchFamily="18" charset="0"/>
                <a:cs typeface="Times New Roman" panose="02020603050405020304" pitchFamily="18" charset="0"/>
              </a:rPr>
              <a:t/>
            </a:r>
            <a:br>
              <a:rPr lang="en-US" altLang="en-US" sz="2834" i="1" dirty="0">
                <a:solidFill>
                  <a:srgbClr val="7030A0"/>
                </a:solidFill>
                <a:latin typeface="Times New Roman" panose="02020603050405020304" pitchFamily="18" charset="0"/>
                <a:cs typeface="Times New Roman" panose="02020603050405020304" pitchFamily="18" charset="0"/>
              </a:rPr>
            </a:br>
            <a:r>
              <a:rPr lang="en-US" altLang="en-US" sz="3600" dirty="0">
                <a:solidFill>
                  <a:srgbClr val="7030A0"/>
                </a:solidFill>
                <a:latin typeface="Times New Roman" panose="02020603050405020304" pitchFamily="18" charset="0"/>
                <a:cs typeface="Times New Roman" panose="02020603050405020304" pitchFamily="18" charset="0"/>
              </a:rPr>
              <a:t>(i) Look at the matchbox placed on the table by your teacher.</a:t>
            </a:r>
            <a:br>
              <a:rPr lang="en-US" altLang="en-US" sz="3600" dirty="0">
                <a:solidFill>
                  <a:srgbClr val="7030A0"/>
                </a:solidFill>
                <a:latin typeface="Times New Roman" panose="02020603050405020304" pitchFamily="18" charset="0"/>
                <a:cs typeface="Times New Roman" panose="02020603050405020304" pitchFamily="18" charset="0"/>
              </a:rPr>
            </a:br>
            <a:r>
              <a:rPr lang="en-US" altLang="en-US" sz="3600" dirty="0">
                <a:solidFill>
                  <a:srgbClr val="7030A0"/>
                </a:solidFill>
                <a:latin typeface="Times New Roman" panose="02020603050405020304" pitchFamily="18" charset="0"/>
                <a:cs typeface="Times New Roman" panose="02020603050405020304" pitchFamily="18" charset="0"/>
              </a:rPr>
              <a:t>(ii) Draw the matchbox, in varied views to depict one point perspective.</a:t>
            </a:r>
            <a:br>
              <a:rPr lang="en-US" altLang="en-US" sz="3600" dirty="0">
                <a:solidFill>
                  <a:srgbClr val="7030A0"/>
                </a:solidFill>
                <a:latin typeface="Times New Roman" panose="02020603050405020304" pitchFamily="18" charset="0"/>
                <a:cs typeface="Times New Roman" panose="02020603050405020304" pitchFamily="18" charset="0"/>
              </a:rPr>
            </a:br>
            <a:r>
              <a:rPr lang="en-US" altLang="en-US" sz="3600" dirty="0">
                <a:solidFill>
                  <a:srgbClr val="7030A0"/>
                </a:solidFill>
                <a:latin typeface="Times New Roman" panose="02020603050405020304" pitchFamily="18" charset="0"/>
                <a:cs typeface="Times New Roman" panose="02020603050405020304" pitchFamily="18" charset="0"/>
              </a:rPr>
              <a:t>(iii) Display and explain to your classmates how you arrived at the final product.</a:t>
            </a:r>
            <a:r>
              <a:rPr lang="en-US" altLang="en-US" sz="2834" b="1" i="1" dirty="0">
                <a:solidFill>
                  <a:srgbClr val="7030A0"/>
                </a:solidFill>
                <a:latin typeface="Times New Roman" panose="02020603050405020304" pitchFamily="18" charset="0"/>
                <a:cs typeface="Times New Roman" panose="02020603050405020304" pitchFamily="18" charset="0"/>
              </a:rPr>
              <a:t/>
            </a:r>
            <a:br>
              <a:rPr lang="en-US" altLang="en-US" sz="2834" b="1" i="1" dirty="0">
                <a:solidFill>
                  <a:srgbClr val="7030A0"/>
                </a:solidFill>
                <a:latin typeface="Times New Roman" panose="02020603050405020304" pitchFamily="18" charset="0"/>
                <a:cs typeface="Times New Roman" panose="02020603050405020304" pitchFamily="18" charset="0"/>
              </a:rPr>
            </a:br>
            <a:r>
              <a:rPr lang="en-US" altLang="en-US" sz="2834" b="1" dirty="0">
                <a:latin typeface="Times New Roman" panose="02020603050405020304" pitchFamily="18" charset="0"/>
                <a:cs typeface="Times New Roman" panose="02020603050405020304" pitchFamily="18" charset="0"/>
              </a:rPr>
              <a:t/>
            </a:r>
            <a:br>
              <a:rPr lang="en-US" altLang="en-US" sz="2834" b="1" dirty="0">
                <a:latin typeface="Times New Roman" panose="02020603050405020304" pitchFamily="18" charset="0"/>
                <a:cs typeface="Times New Roman" panose="02020603050405020304" pitchFamily="18" charset="0"/>
              </a:rPr>
            </a:br>
            <a:r>
              <a:rPr lang="en-US" altLang="en-US" sz="2834" b="1" dirty="0">
                <a:latin typeface="Times New Roman" panose="02020603050405020304" pitchFamily="18" charset="0"/>
                <a:cs typeface="Times New Roman" panose="02020603050405020304" pitchFamily="18" charset="0"/>
              </a:rPr>
              <a:t/>
            </a:r>
            <a:br>
              <a:rPr lang="en-US" altLang="en-US" sz="2834" b="1" dirty="0">
                <a:latin typeface="Times New Roman" panose="02020603050405020304" pitchFamily="18" charset="0"/>
                <a:cs typeface="Times New Roman" panose="02020603050405020304" pitchFamily="18" charset="0"/>
              </a:rPr>
            </a:br>
            <a:r>
              <a:rPr lang="en-US" altLang="en-US" sz="2834" b="1" dirty="0">
                <a:latin typeface="Times New Roman" panose="02020603050405020304" pitchFamily="18" charset="0"/>
                <a:cs typeface="Times New Roman" panose="02020603050405020304" pitchFamily="18" charset="0"/>
              </a:rPr>
              <a:t/>
            </a:r>
            <a:br>
              <a:rPr lang="en-US" altLang="en-US" sz="2834" b="1" dirty="0">
                <a:latin typeface="Times New Roman" panose="02020603050405020304" pitchFamily="18" charset="0"/>
                <a:cs typeface="Times New Roman" panose="02020603050405020304" pitchFamily="18" charset="0"/>
              </a:rPr>
            </a:br>
            <a:endParaRPr lang="en-US" altLang="en-US" sz="2834" dirty="0">
              <a:latin typeface="Times New Roman" panose="02020603050405020304" pitchFamily="18" charset="0"/>
              <a:ea typeface="Times New Roman" panose="02020603050405020304"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xmlns="" id="{401D582A-ADEB-1EFC-6721-3C71BCEFFFF3}"/>
              </a:ext>
            </a:extLst>
          </p:cNvPr>
          <p:cNvSpPr>
            <a:spLocks noGrp="1"/>
          </p:cNvSpPr>
          <p:nvPr>
            <p:ph type="title"/>
          </p:nvPr>
        </p:nvSpPr>
        <p:spPr>
          <a:xfrm>
            <a:off x="4178919" y="491463"/>
            <a:ext cx="3834161" cy="456389"/>
          </a:xfrm>
        </p:spPr>
        <p:txBody>
          <a:bodyPr>
            <a:normAutofit fontScale="90000"/>
          </a:bodyPr>
          <a:lstStyle/>
          <a:p>
            <a:r>
              <a:rPr lang="en-US" altLang="en-US" sz="4900" b="1" dirty="0">
                <a:solidFill>
                  <a:srgbClr val="0000FF"/>
                </a:solidFill>
              </a:rPr>
              <a:t>Analytic Rubric</a:t>
            </a:r>
            <a:r>
              <a:rPr lang="en-US" altLang="en-US" b="1" dirty="0">
                <a:solidFill>
                  <a:srgbClr val="000000"/>
                </a:solidFill>
              </a:rPr>
              <a:t/>
            </a:r>
            <a:br>
              <a:rPr lang="en-US" altLang="en-US" b="1" dirty="0">
                <a:solidFill>
                  <a:srgbClr val="000000"/>
                </a:solidFill>
              </a:rPr>
            </a:br>
            <a:endParaRPr lang="en-US" dirty="0"/>
          </a:p>
        </p:txBody>
      </p:sp>
      <p:graphicFrame>
        <p:nvGraphicFramePr>
          <p:cNvPr id="2" name="Table 1">
            <a:extLst>
              <a:ext uri="{FF2B5EF4-FFF2-40B4-BE49-F238E27FC236}">
                <a16:creationId xmlns:a16="http://schemas.microsoft.com/office/drawing/2014/main" xmlns="" id="{E53F4C46-25A5-BEEB-E933-F25957D3364E}"/>
              </a:ext>
            </a:extLst>
          </p:cNvPr>
          <p:cNvGraphicFramePr>
            <a:graphicFrameLocks noGrp="1"/>
          </p:cNvGraphicFramePr>
          <p:nvPr>
            <p:extLst>
              <p:ext uri="{D42A27DB-BD31-4B8C-83A1-F6EECF244321}">
                <p14:modId xmlns:p14="http://schemas.microsoft.com/office/powerpoint/2010/main" val="2291819900"/>
              </p:ext>
            </p:extLst>
          </p:nvPr>
        </p:nvGraphicFramePr>
        <p:xfrm>
          <a:off x="568713" y="947852"/>
          <a:ext cx="11385394" cy="5321123"/>
        </p:xfrm>
        <a:graphic>
          <a:graphicData uri="http://schemas.openxmlformats.org/drawingml/2006/table">
            <a:tbl>
              <a:tblPr firstRow="1" firstCol="1" bandRow="1"/>
              <a:tblGrid>
                <a:gridCol w="2291484">
                  <a:extLst>
                    <a:ext uri="{9D8B030D-6E8A-4147-A177-3AD203B41FA5}">
                      <a16:colId xmlns:a16="http://schemas.microsoft.com/office/drawing/2014/main" xmlns="" val="232507469"/>
                    </a:ext>
                  </a:extLst>
                </a:gridCol>
                <a:gridCol w="2311355">
                  <a:extLst>
                    <a:ext uri="{9D8B030D-6E8A-4147-A177-3AD203B41FA5}">
                      <a16:colId xmlns:a16="http://schemas.microsoft.com/office/drawing/2014/main" xmlns="" val="3312379593"/>
                    </a:ext>
                  </a:extLst>
                </a:gridCol>
                <a:gridCol w="2207038">
                  <a:extLst>
                    <a:ext uri="{9D8B030D-6E8A-4147-A177-3AD203B41FA5}">
                      <a16:colId xmlns:a16="http://schemas.microsoft.com/office/drawing/2014/main" xmlns="" val="1121019283"/>
                    </a:ext>
                  </a:extLst>
                </a:gridCol>
                <a:gridCol w="2298935">
                  <a:extLst>
                    <a:ext uri="{9D8B030D-6E8A-4147-A177-3AD203B41FA5}">
                      <a16:colId xmlns:a16="http://schemas.microsoft.com/office/drawing/2014/main" xmlns="" val="1823748537"/>
                    </a:ext>
                  </a:extLst>
                </a:gridCol>
                <a:gridCol w="2276582">
                  <a:extLst>
                    <a:ext uri="{9D8B030D-6E8A-4147-A177-3AD203B41FA5}">
                      <a16:colId xmlns:a16="http://schemas.microsoft.com/office/drawing/2014/main" xmlns="" val="2660290483"/>
                    </a:ext>
                  </a:extLst>
                </a:gridCol>
              </a:tblGrid>
              <a:tr h="737007">
                <a:tc>
                  <a:txBody>
                    <a:bodyPr/>
                    <a:lstStyle/>
                    <a:p>
                      <a:pPr algn="l" fontAlgn="t">
                        <a:lnSpc>
                          <a:spcPct val="115000"/>
                        </a:lnSpc>
                        <a:spcAft>
                          <a:spcPts val="1000"/>
                        </a:spcAft>
                        <a:buNone/>
                      </a:pPr>
                      <a:r>
                        <a:rPr lang="en-US" sz="2000" b="1" i="0" u="none" strike="noStrike">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rPr>
                        <a:t>Criteria</a:t>
                      </a:r>
                      <a:endParaRPr lang="en-US" sz="3200" b="1" i="0" u="none" strike="noStrike">
                        <a:solidFill>
                          <a:srgbClr val="FF0000"/>
                        </a:solidFill>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1000"/>
                        </a:spcAft>
                        <a:buNone/>
                      </a:pPr>
                      <a:r>
                        <a:rPr lang="en-US" sz="2000" b="1" i="0" u="none" strike="noStrike">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rPr>
                        <a:t>Exceeding Expectation</a:t>
                      </a:r>
                      <a:endParaRPr lang="en-US" sz="3200" b="1" i="0" u="none" strike="noStrike">
                        <a:solidFill>
                          <a:srgbClr val="FF0000"/>
                        </a:solidFill>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1000"/>
                        </a:spcAft>
                        <a:buNone/>
                      </a:pPr>
                      <a:r>
                        <a:rPr lang="en-US" sz="2000" b="1" i="0" u="none" strike="noStrike">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rPr>
                        <a:t>Meeting Expectation</a:t>
                      </a:r>
                      <a:endParaRPr lang="en-US" sz="3200" b="1" i="0" u="none" strike="noStrike">
                        <a:solidFill>
                          <a:srgbClr val="FF0000"/>
                        </a:solidFill>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1000"/>
                        </a:spcAft>
                        <a:buNone/>
                      </a:pPr>
                      <a:r>
                        <a:rPr lang="en-US" sz="2000" b="1" i="0" u="none" strike="noStrike">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rPr>
                        <a:t>Approaching Expectation</a:t>
                      </a:r>
                      <a:endParaRPr lang="en-US" sz="3200" b="1" i="0" u="none" strike="noStrike">
                        <a:solidFill>
                          <a:srgbClr val="FF0000"/>
                        </a:solidFill>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1000"/>
                        </a:spcAft>
                        <a:buNone/>
                      </a:pPr>
                      <a:r>
                        <a:rPr lang="en-US" sz="2000" b="1" i="0" u="none" strike="noStrike"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rPr>
                        <a:t>Below Expectation</a:t>
                      </a:r>
                      <a:endParaRPr lang="en-US" sz="3200" b="1" i="0" u="none" strike="noStrike" dirty="0">
                        <a:solidFill>
                          <a:srgbClr val="FF0000"/>
                        </a:solidFill>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2277071629"/>
                  </a:ext>
                </a:extLst>
              </a:tr>
              <a:tr h="2382748">
                <a:tc>
                  <a:txBody>
                    <a:bodyPr/>
                    <a:lstStyle/>
                    <a:p>
                      <a:pPr algn="l" fontAlgn="t">
                        <a:lnSpc>
                          <a:spcPct val="115000"/>
                        </a:lnSpc>
                        <a:spcAft>
                          <a:spcPts val="1000"/>
                        </a:spcAft>
                        <a:buNone/>
                      </a:pPr>
                      <a:r>
                        <a:rPr lang="en-US" sz="2000" b="1" i="0" u="none" strike="noStrike">
                          <a:effectLst/>
                          <a:latin typeface="Times New Roman" panose="02020603050405020304" pitchFamily="18" charset="0"/>
                          <a:ea typeface="MS Mincho" panose="02020609040205080304" pitchFamily="49" charset="-128"/>
                          <a:cs typeface="Times New Roman" panose="02020603050405020304" pitchFamily="18" charset="0"/>
                        </a:rPr>
                        <a:t>Drawing a matchbox in varied views to depict one-point perspective</a:t>
                      </a:r>
                      <a:endParaRPr lang="en-US" sz="3200" b="1" i="0" u="none" strike="noStrike">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1000"/>
                        </a:spcAft>
                        <a:buNone/>
                      </a:pPr>
                      <a:r>
                        <a:rPr lang="en-US" sz="2000" b="0" i="0" u="none" strike="noStrike">
                          <a:effectLst/>
                          <a:latin typeface="Times New Roman" panose="02020603050405020304" pitchFamily="18" charset="0"/>
                          <a:ea typeface="MS Mincho" panose="02020609040205080304" pitchFamily="49" charset="-128"/>
                          <a:cs typeface="Times New Roman" panose="02020603050405020304" pitchFamily="18" charset="0"/>
                        </a:rPr>
                        <a:t>Neatly draws the matchbox from multiple views. All lines converge at a single vanishing point. Shows strong grasp of perspective.</a:t>
                      </a:r>
                      <a:endParaRPr lang="en-US" sz="3200" b="0" i="0" u="none" strike="noStrike">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1000"/>
                        </a:spcAft>
                        <a:buNone/>
                      </a:pPr>
                      <a:r>
                        <a:rPr lang="en-US" sz="2000" b="0" i="0" u="none" strike="noStrike">
                          <a:effectLst/>
                          <a:latin typeface="Times New Roman" panose="02020603050405020304" pitchFamily="18" charset="0"/>
                          <a:ea typeface="MS Mincho" panose="02020609040205080304" pitchFamily="49" charset="-128"/>
                          <a:cs typeface="Times New Roman" panose="02020603050405020304" pitchFamily="18" charset="0"/>
                        </a:rPr>
                        <a:t>Draws the matchbox from varied views with lines converging at the vanishing point. Minor errors present.</a:t>
                      </a:r>
                      <a:endParaRPr lang="en-US" sz="3200" b="0" i="0" u="none" strike="noStrike">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1000"/>
                        </a:spcAft>
                        <a:buNone/>
                      </a:pPr>
                      <a:r>
                        <a:rPr lang="en-US" sz="2000" b="0" i="0" u="none" strike="noStrike">
                          <a:effectLst/>
                          <a:latin typeface="Times New Roman" panose="02020603050405020304" pitchFamily="18" charset="0"/>
                          <a:ea typeface="MS Mincho" panose="02020609040205080304" pitchFamily="49" charset="-128"/>
                          <a:cs typeface="Times New Roman" panose="02020603050405020304" pitchFamily="18" charset="0"/>
                        </a:rPr>
                        <a:t>Draws the matchbox from varied views, but some lines are misaligned or do not converge accurately.</a:t>
                      </a:r>
                      <a:endParaRPr lang="en-US" sz="3200" b="0" i="0" u="none" strike="noStrike">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1000"/>
                        </a:spcAft>
                        <a:buNone/>
                      </a:pPr>
                      <a:r>
                        <a:rPr lang="en-US" sz="2000" b="0" i="0" u="none" strike="noStrike" dirty="0">
                          <a:effectLst/>
                          <a:latin typeface="Times New Roman" panose="02020603050405020304" pitchFamily="18" charset="0"/>
                          <a:ea typeface="MS Mincho" panose="02020609040205080304" pitchFamily="49" charset="-128"/>
                          <a:cs typeface="Times New Roman" panose="02020603050405020304" pitchFamily="18" charset="0"/>
                        </a:rPr>
                        <a:t>Drawing lacks varied views. Lines do not converge. Shows minimal understanding of perspective.</a:t>
                      </a:r>
                      <a:endParaRPr lang="en-US" sz="3200" b="0" i="0" u="none" strike="noStrike" dirty="0">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681576786"/>
                  </a:ext>
                </a:extLst>
              </a:tr>
              <a:tr h="2053600">
                <a:tc>
                  <a:txBody>
                    <a:bodyPr/>
                    <a:lstStyle/>
                    <a:p>
                      <a:pPr algn="l" fontAlgn="t">
                        <a:lnSpc>
                          <a:spcPct val="115000"/>
                        </a:lnSpc>
                        <a:spcAft>
                          <a:spcPts val="1000"/>
                        </a:spcAft>
                        <a:buNone/>
                      </a:pPr>
                      <a:r>
                        <a:rPr lang="en-US" sz="2000" b="1" i="0" u="none" strike="noStrike" dirty="0">
                          <a:effectLst/>
                          <a:latin typeface="Times New Roman" panose="02020603050405020304" pitchFamily="18" charset="0"/>
                          <a:ea typeface="MS Mincho" panose="02020609040205080304" pitchFamily="49" charset="-128"/>
                          <a:cs typeface="Times New Roman" panose="02020603050405020304" pitchFamily="18" charset="0"/>
                        </a:rPr>
                        <a:t>Displaying and explaining to classmates the final product</a:t>
                      </a:r>
                      <a:endParaRPr lang="en-US" sz="3200" b="1" i="0" u="none" strike="noStrike" dirty="0">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1000"/>
                        </a:spcAft>
                        <a:buNone/>
                      </a:pPr>
                      <a:r>
                        <a:rPr lang="en-US" sz="2000" b="0" i="0" u="none" strike="noStrike">
                          <a:effectLst/>
                          <a:latin typeface="Times New Roman" panose="02020603050405020304" pitchFamily="18" charset="0"/>
                          <a:ea typeface="MS Mincho" panose="02020609040205080304" pitchFamily="49" charset="-128"/>
                          <a:cs typeface="Times New Roman" panose="02020603050405020304" pitchFamily="18" charset="0"/>
                        </a:rPr>
                        <a:t>Displays neat final product and confidently explains steps using correct terms. Shows clear understanding.</a:t>
                      </a:r>
                      <a:endParaRPr lang="en-US" sz="3200" b="0" i="0" u="none" strike="noStrike">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1000"/>
                        </a:spcAft>
                        <a:buNone/>
                      </a:pPr>
                      <a:r>
                        <a:rPr lang="en-US" sz="2000" b="0" i="0" u="none" strike="noStrike" dirty="0">
                          <a:effectLst/>
                          <a:latin typeface="Times New Roman" panose="02020603050405020304" pitchFamily="18" charset="0"/>
                          <a:ea typeface="MS Mincho" panose="02020609040205080304" pitchFamily="49" charset="-128"/>
                          <a:cs typeface="Times New Roman" panose="02020603050405020304" pitchFamily="18" charset="0"/>
                        </a:rPr>
                        <a:t>Displays neat work and explains steps using appropriate terminology.</a:t>
                      </a:r>
                      <a:endParaRPr lang="en-US" sz="3200" b="0" i="0" u="none" strike="noStrike" dirty="0">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1000"/>
                        </a:spcAft>
                        <a:buNone/>
                      </a:pPr>
                      <a:r>
                        <a:rPr lang="en-US" sz="2000" b="0" i="0" u="none" strike="noStrike">
                          <a:effectLst/>
                          <a:latin typeface="Times New Roman" panose="02020603050405020304" pitchFamily="18" charset="0"/>
                          <a:ea typeface="MS Mincho" panose="02020609040205080304" pitchFamily="49" charset="-128"/>
                          <a:cs typeface="Times New Roman" panose="02020603050405020304" pitchFamily="18" charset="0"/>
                        </a:rPr>
                        <a:t>Displays the product but struggles with explanation or uses limited vocabulary.</a:t>
                      </a:r>
                      <a:endParaRPr lang="en-US" sz="3200" b="0" i="0" u="none" strike="noStrike">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1000"/>
                        </a:spcAft>
                        <a:buNone/>
                      </a:pPr>
                      <a:r>
                        <a:rPr lang="en-US" sz="2000" b="0" i="0" u="none" strike="noStrike" dirty="0">
                          <a:effectLst/>
                          <a:latin typeface="Times New Roman" panose="02020603050405020304" pitchFamily="18" charset="0"/>
                          <a:ea typeface="MS Mincho" panose="02020609040205080304" pitchFamily="49" charset="-128"/>
                          <a:cs typeface="Times New Roman" panose="02020603050405020304" pitchFamily="18" charset="0"/>
                        </a:rPr>
                        <a:t>Displays poorly drawn work and cannot explain the process. Shows little understanding.</a:t>
                      </a:r>
                      <a:endParaRPr lang="en-US" sz="3200" b="0" i="0" u="none" strike="noStrike" dirty="0">
                        <a:effectLst/>
                        <a:latin typeface="Times New Roman" panose="02020603050405020304" pitchFamily="18" charset="0"/>
                        <a:cs typeface="Times New Roman" panose="02020603050405020304" pitchFamily="18" charset="0"/>
                      </a:endParaRPr>
                    </a:p>
                  </a:txBody>
                  <a:tcPr marL="98484" marR="98484" marT="1367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495411020"/>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798B7704-82E8-2E6B-B229-4CE423DCA4C0}"/>
              </a:ext>
            </a:extLst>
          </p:cNvPr>
          <p:cNvSpPr txBox="1"/>
          <p:nvPr/>
        </p:nvSpPr>
        <p:spPr>
          <a:xfrm>
            <a:off x="1057240" y="1179553"/>
            <a:ext cx="10797343" cy="4947701"/>
          </a:xfrm>
          <a:prstGeom prst="rect">
            <a:avLst/>
          </a:prstGeom>
          <a:noFill/>
        </p:spPr>
        <p:txBody>
          <a:bodyPr wrap="square">
            <a:spAutoFit/>
          </a:bodyPr>
          <a:lstStyle/>
          <a:p>
            <a:pPr algn="just">
              <a:lnSpc>
                <a:spcPct val="150000"/>
              </a:lnSpc>
              <a:spcAft>
                <a:spcPts val="945"/>
              </a:spcAft>
            </a:pPr>
            <a:r>
              <a:rPr lang="en-GB" sz="2834" b="1" dirty="0">
                <a:solidFill>
                  <a:srgbClr val="FF0000"/>
                </a:solidFill>
                <a:latin typeface="Arial" panose="020B0604020202020204" pitchFamily="34" charset="0"/>
                <a:ea typeface="Times New Roman" panose="02020603050405020304" pitchFamily="18" charset="0"/>
                <a:cs typeface="Calibri" panose="020F0502020204030204" pitchFamily="34" charset="0"/>
              </a:rPr>
              <a:t>Exceeding Expectation (Level 4)</a:t>
            </a:r>
            <a:endParaRPr lang="en-GB" sz="2834" dirty="0">
              <a:solidFill>
                <a:srgbClr val="FF0000"/>
              </a:solidFill>
              <a:latin typeface="Calibri" panose="020F0502020204030204" pitchFamily="34" charset="0"/>
              <a:ea typeface="SimSun" panose="02010600030101010101" pitchFamily="2" charset="-122"/>
            </a:endParaRPr>
          </a:p>
          <a:p>
            <a:pPr algn="just">
              <a:lnSpc>
                <a:spcPct val="150000"/>
              </a:lnSpc>
              <a:spcAft>
                <a:spcPts val="945"/>
              </a:spcAft>
            </a:pPr>
            <a:r>
              <a:rPr lang="en-GB" sz="2834" dirty="0">
                <a:latin typeface="Arial" panose="020B0604020202020204" pitchFamily="34" charset="0"/>
                <a:ea typeface="Times New Roman" panose="02020603050405020304" pitchFamily="18" charset="0"/>
                <a:cs typeface="Arial" panose="020B0604020202020204" pitchFamily="34" charset="0"/>
              </a:rPr>
              <a:t>A learner demonstrates exceptional achievement in terms of technical skills, originality, creativity and initiative. </a:t>
            </a:r>
          </a:p>
          <a:p>
            <a:pPr algn="just">
              <a:lnSpc>
                <a:spcPct val="150000"/>
              </a:lnSpc>
              <a:spcAft>
                <a:spcPts val="945"/>
              </a:spcAft>
            </a:pPr>
            <a:r>
              <a:rPr lang="en-GB" sz="2834" b="1" dirty="0">
                <a:solidFill>
                  <a:srgbClr val="FF0000"/>
                </a:solidFill>
                <a:latin typeface="Arial" panose="020B0604020202020204" pitchFamily="34" charset="0"/>
                <a:ea typeface="Times New Roman" panose="02020603050405020304" pitchFamily="18" charset="0"/>
                <a:cs typeface="Calibri" panose="020F0502020204030204" pitchFamily="34" charset="0"/>
              </a:rPr>
              <a:t>Meeting Expectation (Level 3)</a:t>
            </a:r>
            <a:endParaRPr lang="en-GB" sz="2834" dirty="0">
              <a:solidFill>
                <a:srgbClr val="FF0000"/>
              </a:solidFill>
              <a:latin typeface="Calibri" panose="020F0502020204030204" pitchFamily="34" charset="0"/>
              <a:ea typeface="SimSun" panose="02010600030101010101" pitchFamily="2" charset="-122"/>
            </a:endParaRPr>
          </a:p>
          <a:p>
            <a:pPr algn="just">
              <a:lnSpc>
                <a:spcPct val="150000"/>
              </a:lnSpc>
              <a:spcAft>
                <a:spcPts val="945"/>
              </a:spcAft>
            </a:pPr>
            <a:r>
              <a:rPr lang="en-GB" sz="2834" dirty="0">
                <a:latin typeface="Arial" panose="020B0604020202020204" pitchFamily="34" charset="0"/>
                <a:ea typeface="Times New Roman" panose="02020603050405020304" pitchFamily="18" charset="0"/>
                <a:cs typeface="Arial" panose="020B0604020202020204" pitchFamily="34" charset="0"/>
              </a:rPr>
              <a:t>A learner demonstrates Proficiency as having acquired and mastered the aspects of the targeted competency: technical skills, originality, creativity and initiative.</a:t>
            </a:r>
            <a:endParaRPr lang="en-GB" sz="2834" dirty="0">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xmlns="" id="{211DD114-5D17-9835-9051-8E903E71BA66}"/>
              </a:ext>
            </a:extLst>
          </p:cNvPr>
          <p:cNvSpPr txBox="1"/>
          <p:nvPr/>
        </p:nvSpPr>
        <p:spPr>
          <a:xfrm>
            <a:off x="1237196" y="189797"/>
            <a:ext cx="8907808" cy="673902"/>
          </a:xfrm>
          <a:prstGeom prst="rect">
            <a:avLst/>
          </a:prstGeom>
          <a:noFill/>
        </p:spPr>
        <p:txBody>
          <a:bodyPr wrap="square">
            <a:spAutoFit/>
          </a:bodyPr>
          <a:lstStyle/>
          <a:p>
            <a:r>
              <a:rPr lang="en-GB" sz="3779" b="1" dirty="0">
                <a:solidFill>
                  <a:srgbClr val="FF0000"/>
                </a:solidFill>
                <a:latin typeface="Arial" panose="020B0604020202020204" pitchFamily="34" charset="0"/>
                <a:ea typeface="Times New Roman" panose="02020603050405020304" pitchFamily="18" charset="0"/>
              </a:rPr>
              <a:t>Interpretation of Assessment Results </a:t>
            </a:r>
            <a:endParaRPr lang="aa-ET" sz="3779" dirty="0">
              <a:solidFill>
                <a:srgbClr val="FF0000"/>
              </a:solidFill>
            </a:endParaRPr>
          </a:p>
        </p:txBody>
      </p:sp>
    </p:spTree>
    <p:extLst>
      <p:ext uri="{BB962C8B-B14F-4D97-AF65-F5344CB8AC3E}">
        <p14:creationId xmlns:p14="http://schemas.microsoft.com/office/powerpoint/2010/main" val="2187877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82943002-3598-6B3F-D333-1D317A59569F}"/>
              </a:ext>
            </a:extLst>
          </p:cNvPr>
          <p:cNvSpPr txBox="1"/>
          <p:nvPr/>
        </p:nvSpPr>
        <p:spPr>
          <a:xfrm>
            <a:off x="854790" y="300932"/>
            <a:ext cx="11337210" cy="6256136"/>
          </a:xfrm>
          <a:prstGeom prst="rect">
            <a:avLst/>
          </a:prstGeom>
          <a:noFill/>
        </p:spPr>
        <p:txBody>
          <a:bodyPr wrap="square">
            <a:spAutoFit/>
          </a:bodyPr>
          <a:lstStyle/>
          <a:p>
            <a:pPr algn="just" defTabSz="1079724" eaLnBrk="0" fontAlgn="base" hangingPunct="0">
              <a:lnSpc>
                <a:spcPct val="150000"/>
              </a:lnSpc>
              <a:spcBef>
                <a:spcPct val="0"/>
              </a:spcBef>
              <a:spcAft>
                <a:spcPts val="945"/>
              </a:spcAft>
              <a:defRPr/>
            </a:pPr>
            <a:r>
              <a:rPr lang="en-GB" sz="2834" b="1" dirty="0">
                <a:solidFill>
                  <a:srgbClr val="FF0000"/>
                </a:solidFill>
                <a:latin typeface="Arial" panose="020B0604020202020204" pitchFamily="34" charset="0"/>
                <a:ea typeface="Times New Roman" panose="02020603050405020304" pitchFamily="18" charset="0"/>
                <a:cs typeface="Calibri" panose="020F0502020204030204" pitchFamily="34" charset="0"/>
              </a:rPr>
              <a:t>Approaching Expectation (Level 2)</a:t>
            </a:r>
            <a:endParaRPr lang="en-GB" sz="2834" dirty="0">
              <a:solidFill>
                <a:srgbClr val="FF0000"/>
              </a:solidFill>
              <a:latin typeface="Calibri" panose="020F0502020204030204" pitchFamily="34" charset="0"/>
              <a:ea typeface="SimSun" panose="02010600030101010101" pitchFamily="2" charset="-122"/>
            </a:endParaRPr>
          </a:p>
          <a:p>
            <a:pPr algn="just" defTabSz="1079724" eaLnBrk="0" fontAlgn="base" hangingPunct="0">
              <a:lnSpc>
                <a:spcPct val="150000"/>
              </a:lnSpc>
              <a:spcBef>
                <a:spcPct val="0"/>
              </a:spcBef>
              <a:spcAft>
                <a:spcPts val="945"/>
              </a:spcAft>
              <a:defRPr/>
            </a:pPr>
            <a:r>
              <a:rPr lang="en-GB" sz="2834" dirty="0">
                <a:solidFill>
                  <a:srgbClr val="232323"/>
                </a:solidFill>
                <a:latin typeface="Arial" panose="020B0604020202020204" pitchFamily="34" charset="0"/>
                <a:ea typeface="Times New Roman" panose="02020603050405020304" pitchFamily="18" charset="0"/>
                <a:cs typeface="Arial" panose="020B0604020202020204" pitchFamily="34" charset="0"/>
              </a:rPr>
              <a:t>A learner at this level demonstrates proficiency with som</a:t>
            </a:r>
            <a:r>
              <a:rPr lang="en-GB" sz="2834" dirty="0">
                <a:solidFill>
                  <a:prstClr val="black"/>
                </a:solidFill>
                <a:latin typeface="Arial" panose="020B0604020202020204" pitchFamily="34" charset="0"/>
                <a:ea typeface="Times New Roman" panose="02020603050405020304" pitchFamily="18" charset="0"/>
                <a:cs typeface="Arial" panose="020B0604020202020204" pitchFamily="34" charset="0"/>
              </a:rPr>
              <a:t>e inconsistencies in the task performed. It is a developing stage the learner has acquired some aspects of the targeted competency but not fully mastered.</a:t>
            </a:r>
            <a:endParaRPr lang="en-GB" sz="2834"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just" defTabSz="1079724" eaLnBrk="0" fontAlgn="base" hangingPunct="0">
              <a:lnSpc>
                <a:spcPct val="150000"/>
              </a:lnSpc>
              <a:spcBef>
                <a:spcPct val="0"/>
              </a:spcBef>
              <a:spcAft>
                <a:spcPts val="945"/>
              </a:spcAft>
              <a:defRPr/>
            </a:pPr>
            <a:r>
              <a:rPr lang="en-GB" sz="2834" b="1" dirty="0">
                <a:solidFill>
                  <a:srgbClr val="FF0000"/>
                </a:solidFill>
                <a:latin typeface="Arial" panose="020B0604020202020204" pitchFamily="34" charset="0"/>
                <a:ea typeface="Times New Roman" panose="02020603050405020304" pitchFamily="18" charset="0"/>
                <a:cs typeface="Calibri" panose="020F0502020204030204" pitchFamily="34" charset="0"/>
              </a:rPr>
              <a:t>Below Expectation (Level 1)</a:t>
            </a:r>
            <a:endParaRPr lang="en-GB" sz="2834" dirty="0">
              <a:solidFill>
                <a:srgbClr val="FF0000"/>
              </a:solidFill>
              <a:latin typeface="Calibri" panose="020F0502020204030204" pitchFamily="34" charset="0"/>
              <a:ea typeface="SimSun" panose="02010600030101010101" pitchFamily="2" charset="-122"/>
            </a:endParaRPr>
          </a:p>
          <a:p>
            <a:pPr algn="just" defTabSz="1079724" eaLnBrk="0" fontAlgn="base" hangingPunct="0">
              <a:lnSpc>
                <a:spcPct val="150000"/>
              </a:lnSpc>
              <a:spcBef>
                <a:spcPct val="0"/>
              </a:spcBef>
              <a:spcAft>
                <a:spcPts val="945"/>
              </a:spcAft>
              <a:defRPr/>
            </a:pPr>
            <a:r>
              <a:rPr lang="en-GB" sz="2834" dirty="0">
                <a:solidFill>
                  <a:prstClr val="black"/>
                </a:solidFill>
                <a:latin typeface="Arial" panose="020B0604020202020204" pitchFamily="34" charset="0"/>
                <a:ea typeface="Times New Roman" panose="02020603050405020304" pitchFamily="18" charset="0"/>
                <a:cs typeface="Arial" panose="020B0604020202020204" pitchFamily="34" charset="0"/>
              </a:rPr>
              <a:t>A learner has difficulties in demonstrating proficiency in the task performed in terms of technical skills, creativity. It is the beginning level and the learner is yet to acquire the specified competencies.</a:t>
            </a:r>
            <a:endParaRPr lang="en-GB" sz="2834"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206935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Shape 1"/>
          <p:cNvSpPr/>
          <p:nvPr/>
        </p:nvSpPr>
        <p:spPr>
          <a:xfrm>
            <a:off x="2085975" y="2126493"/>
            <a:ext cx="7429338" cy="1175413"/>
          </a:xfrm>
          <a:custGeom>
            <a:avLst/>
            <a:gdLst>
              <a:gd name="connsiteX0" fmla="*/ 0 w 2021662"/>
              <a:gd name="connsiteY0" fmla="*/ 0 h 1348448"/>
              <a:gd name="connsiteX1" fmla="*/ 2021662 w 2021662"/>
              <a:gd name="connsiteY1" fmla="*/ 0 h 1348448"/>
              <a:gd name="connsiteX2" fmla="*/ 2021662 w 2021662"/>
              <a:gd name="connsiteY2" fmla="*/ 1348448 h 1348448"/>
              <a:gd name="connsiteX3" fmla="*/ 0 w 2021662"/>
              <a:gd name="connsiteY3" fmla="*/ 1348448 h 1348448"/>
              <a:gd name="connsiteX4" fmla="*/ 0 w 2021662"/>
              <a:gd name="connsiteY4" fmla="*/ 0 h 1348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1662" h="1348448">
                <a:moveTo>
                  <a:pt x="0" y="0"/>
                </a:moveTo>
                <a:lnTo>
                  <a:pt x="2021662" y="0"/>
                </a:lnTo>
                <a:lnTo>
                  <a:pt x="2021662" y="1348448"/>
                </a:lnTo>
                <a:lnTo>
                  <a:pt x="0" y="1348448"/>
                </a:lnTo>
                <a:lnTo>
                  <a:pt x="0" y="0"/>
                </a:lnTo>
                <a:close/>
              </a:path>
            </a:pathLst>
          </a:custGeom>
          <a:scene3d>
            <a:camera prst="orthographicFront"/>
            <a:lightRig rig="flat" dir="t"/>
          </a:scene3d>
          <a:sp3d z="-190500" extrusionH="12700" prstMaterial="plastic">
            <a:bevelT w="50800" h="50800"/>
          </a:sp3d>
        </p:spPr>
        <p:style>
          <a:lnRef idx="1">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2">
            <a:schemeClr val="accent1">
              <a:alpha val="90000"/>
              <a:tint val="40000"/>
              <a:hueOff val="0"/>
              <a:satOff val="0"/>
              <a:lumOff val="0"/>
              <a:alphaOff val="0"/>
            </a:schemeClr>
          </a:effectRef>
          <a:fontRef idx="minor">
            <a:schemeClr val="dk1">
              <a:hueOff val="0"/>
              <a:satOff val="0"/>
              <a:lumOff val="0"/>
              <a:alphaOff val="0"/>
            </a:schemeClr>
          </a:fontRef>
        </p:style>
        <p:txBody>
          <a:bodyPr lIns="381952" tIns="394703" rIns="394703" bIns="394703" spcCol="1270" anchor="ctr"/>
          <a:lstStyle/>
          <a:p>
            <a:pPr defTabSz="2466868">
              <a:lnSpc>
                <a:spcPct val="90000"/>
              </a:lnSpc>
              <a:spcBef>
                <a:spcPct val="0"/>
              </a:spcBef>
              <a:spcAft>
                <a:spcPct val="35000"/>
              </a:spcAft>
              <a:defRPr/>
            </a:pPr>
            <a:endParaRPr lang="en-US" sz="5550"/>
          </a:p>
        </p:txBody>
      </p:sp>
      <p:sp>
        <p:nvSpPr>
          <p:cNvPr id="6" name="Freeform: Shape 5"/>
          <p:cNvSpPr/>
          <p:nvPr/>
        </p:nvSpPr>
        <p:spPr>
          <a:xfrm>
            <a:off x="2093019" y="3429000"/>
            <a:ext cx="8861785" cy="763859"/>
          </a:xfrm>
          <a:custGeom>
            <a:avLst/>
            <a:gdLst>
              <a:gd name="connsiteX0" fmla="*/ 0 w 2021662"/>
              <a:gd name="connsiteY0" fmla="*/ 0 h 1348448"/>
              <a:gd name="connsiteX1" fmla="*/ 2021662 w 2021662"/>
              <a:gd name="connsiteY1" fmla="*/ 0 h 1348448"/>
              <a:gd name="connsiteX2" fmla="*/ 2021662 w 2021662"/>
              <a:gd name="connsiteY2" fmla="*/ 1348448 h 1348448"/>
              <a:gd name="connsiteX3" fmla="*/ 0 w 2021662"/>
              <a:gd name="connsiteY3" fmla="*/ 1348448 h 1348448"/>
              <a:gd name="connsiteX4" fmla="*/ 0 w 2021662"/>
              <a:gd name="connsiteY4" fmla="*/ 0 h 1348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1662" h="1348448">
                <a:moveTo>
                  <a:pt x="0" y="0"/>
                </a:moveTo>
                <a:lnTo>
                  <a:pt x="2021662" y="0"/>
                </a:lnTo>
                <a:lnTo>
                  <a:pt x="2021662" y="1348448"/>
                </a:lnTo>
                <a:lnTo>
                  <a:pt x="0" y="1348448"/>
                </a:lnTo>
                <a:lnTo>
                  <a:pt x="0" y="0"/>
                </a:lnTo>
                <a:close/>
              </a:path>
            </a:pathLst>
          </a:custGeom>
          <a:solidFill>
            <a:srgbClr val="FFC000">
              <a:alpha val="90000"/>
            </a:srgbClr>
          </a:solidFill>
          <a:scene3d>
            <a:camera prst="orthographicFront"/>
            <a:lightRig rig="flat" dir="t"/>
          </a:scene3d>
          <a:sp3d z="-190500" extrusionH="12700" prstMaterial="plastic">
            <a:bevelT w="50800" h="50800"/>
          </a:sp3d>
        </p:spPr>
        <p:style>
          <a:lnRef idx="1">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2">
            <a:schemeClr val="accent1">
              <a:alpha val="90000"/>
              <a:tint val="40000"/>
              <a:hueOff val="0"/>
              <a:satOff val="0"/>
              <a:lumOff val="0"/>
              <a:alphaOff val="0"/>
            </a:schemeClr>
          </a:effectRef>
          <a:fontRef idx="minor">
            <a:schemeClr val="dk1">
              <a:hueOff val="0"/>
              <a:satOff val="0"/>
              <a:lumOff val="0"/>
              <a:alphaOff val="0"/>
            </a:schemeClr>
          </a:fontRef>
        </p:style>
        <p:txBody>
          <a:bodyPr lIns="381952" tIns="394703" rIns="394703" bIns="394703" spcCol="1270" anchor="ctr"/>
          <a:lstStyle/>
          <a:p>
            <a:pPr defTabSz="2466868">
              <a:lnSpc>
                <a:spcPct val="90000"/>
              </a:lnSpc>
              <a:spcBef>
                <a:spcPct val="0"/>
              </a:spcBef>
              <a:spcAft>
                <a:spcPct val="35000"/>
              </a:spcAft>
              <a:defRPr/>
            </a:pPr>
            <a:endParaRPr lang="en-US" sz="5550" dirty="0"/>
          </a:p>
        </p:txBody>
      </p:sp>
      <p:sp>
        <p:nvSpPr>
          <p:cNvPr id="8" name="Freeform: Shape 7"/>
          <p:cNvSpPr/>
          <p:nvPr/>
        </p:nvSpPr>
        <p:spPr>
          <a:xfrm>
            <a:off x="1057240" y="1050177"/>
            <a:ext cx="992838" cy="992838"/>
          </a:xfrm>
          <a:custGeom>
            <a:avLst/>
            <a:gdLst>
              <a:gd name="connsiteX0" fmla="*/ 0 w 1347775"/>
              <a:gd name="connsiteY0" fmla="*/ 673888 h 1347775"/>
              <a:gd name="connsiteX1" fmla="*/ 673888 w 1347775"/>
              <a:gd name="connsiteY1" fmla="*/ 0 h 1347775"/>
              <a:gd name="connsiteX2" fmla="*/ 1347776 w 1347775"/>
              <a:gd name="connsiteY2" fmla="*/ 673888 h 1347775"/>
              <a:gd name="connsiteX3" fmla="*/ 673888 w 1347775"/>
              <a:gd name="connsiteY3" fmla="*/ 1347776 h 1347775"/>
              <a:gd name="connsiteX4" fmla="*/ 0 w 1347775"/>
              <a:gd name="connsiteY4" fmla="*/ 673888 h 1347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7775" h="1347775">
                <a:moveTo>
                  <a:pt x="0" y="673888"/>
                </a:moveTo>
                <a:cubicBezTo>
                  <a:pt x="0" y="301710"/>
                  <a:pt x="301710" y="0"/>
                  <a:pt x="673888" y="0"/>
                </a:cubicBezTo>
                <a:cubicBezTo>
                  <a:pt x="1046066" y="0"/>
                  <a:pt x="1347776" y="301710"/>
                  <a:pt x="1347776" y="673888"/>
                </a:cubicBezTo>
                <a:cubicBezTo>
                  <a:pt x="1347776" y="1046066"/>
                  <a:pt x="1046066" y="1347776"/>
                  <a:pt x="673888" y="1347776"/>
                </a:cubicBezTo>
                <a:cubicBezTo>
                  <a:pt x="301710" y="1347776"/>
                  <a:pt x="0" y="1046066"/>
                  <a:pt x="0" y="673888"/>
                </a:cubicBez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lIns="233065" tIns="233065" rIns="233065" bIns="233065" spcCol="1270" anchor="ctr"/>
          <a:lstStyle/>
          <a:p>
            <a:pPr algn="ctr" defTabSz="1732056">
              <a:lnSpc>
                <a:spcPct val="90000"/>
              </a:lnSpc>
              <a:spcBef>
                <a:spcPct val="0"/>
              </a:spcBef>
              <a:spcAft>
                <a:spcPct val="35000"/>
              </a:spcAft>
              <a:defRPr/>
            </a:pPr>
            <a:r>
              <a:rPr lang="en-US" sz="3897" dirty="0"/>
              <a:t>2</a:t>
            </a:r>
          </a:p>
        </p:txBody>
      </p:sp>
      <p:sp>
        <p:nvSpPr>
          <p:cNvPr id="75787" name="Text Placeholder 2"/>
          <p:cNvSpPr>
            <a:spLocks noGrp="1"/>
          </p:cNvSpPr>
          <p:nvPr>
            <p:ph idx="1"/>
          </p:nvPr>
        </p:nvSpPr>
        <p:spPr>
          <a:xfrm>
            <a:off x="1237196" y="1014594"/>
            <a:ext cx="10360072" cy="3367835"/>
          </a:xfrm>
        </p:spPr>
        <p:txBody>
          <a:bodyPr vert="horz" wrap="square" lIns="91378" tIns="45689" rIns="91378" bIns="45689" rtlCol="0" anchor="t" anchorCtr="0">
            <a:normAutofit/>
          </a:bodyPr>
          <a:lstStyle/>
          <a:p>
            <a:pPr marL="0" indent="0">
              <a:lnSpc>
                <a:spcPct val="150000"/>
              </a:lnSpc>
              <a:spcBef>
                <a:spcPct val="0"/>
              </a:spcBef>
            </a:pPr>
            <a:r>
              <a:rPr lang="en-US" altLang="en-US" sz="3306" b="1" dirty="0">
                <a:solidFill>
                  <a:srgbClr val="000000"/>
                </a:solidFill>
              </a:rPr>
              <a:t>	</a:t>
            </a:r>
            <a:r>
              <a:rPr lang="en-US" altLang="en-US" sz="3306" b="1" dirty="0">
                <a:solidFill>
                  <a:srgbClr val="FF0000"/>
                </a:solidFill>
              </a:rPr>
              <a:t>Holistic Rubric </a:t>
            </a:r>
          </a:p>
          <a:p>
            <a:pPr marL="0" indent="0">
              <a:spcBef>
                <a:spcPct val="0"/>
              </a:spcBef>
            </a:pPr>
            <a:endParaRPr lang="en-US" altLang="en-US" sz="3306" dirty="0">
              <a:solidFill>
                <a:srgbClr val="000000"/>
              </a:solidFill>
            </a:endParaRPr>
          </a:p>
          <a:p>
            <a:pPr marL="1079724" lvl="1">
              <a:spcBef>
                <a:spcPct val="0"/>
              </a:spcBef>
              <a:spcAft>
                <a:spcPts val="1417"/>
              </a:spcAft>
            </a:pPr>
            <a:r>
              <a:rPr lang="en-US" altLang="en-US" sz="3306" dirty="0">
                <a:solidFill>
                  <a:srgbClr val="000000"/>
                </a:solidFill>
              </a:rPr>
              <a:t>Assesses overall performance on a task as a single entity. </a:t>
            </a:r>
          </a:p>
          <a:p>
            <a:pPr marL="1079724" lvl="1">
              <a:spcBef>
                <a:spcPct val="0"/>
              </a:spcBef>
              <a:spcAft>
                <a:spcPts val="1417"/>
              </a:spcAft>
            </a:pPr>
            <a:r>
              <a:rPr lang="en-US" altLang="en-US" sz="3306" dirty="0">
                <a:solidFill>
                  <a:srgbClr val="000000"/>
                </a:solidFill>
              </a:rPr>
              <a:t>Scores the overall competencies of the learner.</a:t>
            </a:r>
          </a:p>
        </p:txBody>
      </p:sp>
      <p:grpSp>
        <p:nvGrpSpPr>
          <p:cNvPr id="75788" name="object 7"/>
          <p:cNvGrpSpPr/>
          <p:nvPr/>
        </p:nvGrpSpPr>
        <p:grpSpPr>
          <a:xfrm>
            <a:off x="1915779" y="1998728"/>
            <a:ext cx="359911" cy="359911"/>
            <a:chOff x="7850492" y="6266256"/>
            <a:chExt cx="802640" cy="802640"/>
          </a:xfrm>
        </p:grpSpPr>
        <p:sp>
          <p:nvSpPr>
            <p:cNvPr id="75792" name="object 8"/>
            <p:cNvSpPr/>
            <p:nvPr/>
          </p:nvSpPr>
          <p:spPr>
            <a:xfrm>
              <a:off x="7850492" y="6266256"/>
              <a:ext cx="802640" cy="802640"/>
            </a:xfrm>
            <a:prstGeom prst="ellipse">
              <a:avLst/>
            </a:prstGeom>
            <a:solidFill>
              <a:srgbClr val="F59F1E"/>
            </a:solidFill>
            <a:ln w="9525">
              <a:noFill/>
            </a:ln>
          </p:spPr>
          <p:txBody>
            <a:bodyPr lIns="0" tIns="0" rIns="0" bIns="0"/>
            <a:lstStyle/>
            <a:p>
              <a:pPr eaLnBrk="1" hangingPunct="1"/>
              <a:endParaRPr lang="en-US" altLang="en-US" sz="2125" dirty="0">
                <a:latin typeface="Calibri" panose="020F0502020204030204" pitchFamily="34" charset="0"/>
              </a:endParaRPr>
            </a:p>
          </p:txBody>
        </p:sp>
        <p:sp>
          <p:nvSpPr>
            <p:cNvPr id="75793" name="object 9"/>
            <p:cNvSpPr/>
            <p:nvPr/>
          </p:nvSpPr>
          <p:spPr>
            <a:xfrm>
              <a:off x="7983063" y="6437201"/>
              <a:ext cx="541655" cy="440055"/>
            </a:xfrm>
            <a:custGeom>
              <a:avLst/>
              <a:gdLst/>
              <a:ahLst/>
              <a:cxnLst>
                <a:cxn ang="0">
                  <a:pos x="529614" y="0"/>
                </a:cxn>
                <a:cxn ang="0">
                  <a:pos x="488692" y="3799"/>
                </a:cxn>
                <a:cxn ang="0">
                  <a:pos x="406516" y="33529"/>
                </a:cxn>
                <a:cxn ang="0">
                  <a:pos x="201142" y="259833"/>
                </a:cxn>
                <a:cxn ang="0">
                  <a:pos x="197017" y="252632"/>
                </a:cxn>
                <a:cxn ang="0">
                  <a:pos x="160482" y="206779"/>
                </a:cxn>
                <a:cxn ang="0">
                  <a:pos x="125717" y="176010"/>
                </a:cxn>
                <a:cxn ang="0">
                  <a:pos x="93106" y="152855"/>
                </a:cxn>
                <a:cxn ang="0">
                  <a:pos x="42033" y="163752"/>
                </a:cxn>
                <a:cxn ang="0">
                  <a:pos x="0" y="202833"/>
                </a:cxn>
                <a:cxn ang="0">
                  <a:pos x="217906" y="440033"/>
                </a:cxn>
                <a:cxn ang="0">
                  <a:pos x="536412" y="92190"/>
                </a:cxn>
                <a:cxn ang="0">
                  <a:pos x="541462" y="27630"/>
                </a:cxn>
                <a:cxn ang="0">
                  <a:pos x="529614" y="0"/>
                </a:cxn>
              </a:cxnLst>
              <a:rect l="0" t="0" r="0" b="0"/>
              <a:pathLst>
                <a:path w="541654" h="440054">
                  <a:moveTo>
                    <a:pt x="529586" y="0"/>
                  </a:moveTo>
                  <a:lnTo>
                    <a:pt x="488664" y="3799"/>
                  </a:lnTo>
                  <a:lnTo>
                    <a:pt x="406488" y="33529"/>
                  </a:lnTo>
                  <a:lnTo>
                    <a:pt x="201142" y="259805"/>
                  </a:lnTo>
                  <a:lnTo>
                    <a:pt x="197017" y="252604"/>
                  </a:lnTo>
                  <a:lnTo>
                    <a:pt x="160482" y="206779"/>
                  </a:lnTo>
                  <a:lnTo>
                    <a:pt x="125717" y="176010"/>
                  </a:lnTo>
                  <a:lnTo>
                    <a:pt x="93106" y="152855"/>
                  </a:lnTo>
                  <a:lnTo>
                    <a:pt x="42033" y="163752"/>
                  </a:lnTo>
                  <a:lnTo>
                    <a:pt x="0" y="202833"/>
                  </a:lnTo>
                  <a:lnTo>
                    <a:pt x="217906" y="440005"/>
                  </a:lnTo>
                  <a:lnTo>
                    <a:pt x="536384" y="92190"/>
                  </a:lnTo>
                  <a:lnTo>
                    <a:pt x="541434" y="27630"/>
                  </a:lnTo>
                  <a:lnTo>
                    <a:pt x="529586" y="0"/>
                  </a:lnTo>
                  <a:close/>
                </a:path>
              </a:pathLst>
            </a:custGeom>
            <a:solidFill>
              <a:srgbClr val="FFFFFF">
                <a:alpha val="100000"/>
              </a:srgbClr>
            </a:solidFill>
            <a:ln w="9525">
              <a:noFill/>
            </a:ln>
          </p:spPr>
          <p:txBody>
            <a:bodyPr/>
            <a:lstStyle/>
            <a:p>
              <a:endParaRPr lang="en-US" sz="2125"/>
            </a:p>
          </p:txBody>
        </p:sp>
      </p:grpSp>
      <p:grpSp>
        <p:nvGrpSpPr>
          <p:cNvPr id="75789" name="object 7"/>
          <p:cNvGrpSpPr/>
          <p:nvPr/>
        </p:nvGrpSpPr>
        <p:grpSpPr>
          <a:xfrm>
            <a:off x="1932650" y="3337148"/>
            <a:ext cx="359911" cy="359911"/>
            <a:chOff x="7850492" y="6266256"/>
            <a:chExt cx="802640" cy="802640"/>
          </a:xfrm>
        </p:grpSpPr>
        <p:sp>
          <p:nvSpPr>
            <p:cNvPr id="12" name="object 8"/>
            <p:cNvSpPr/>
            <p:nvPr/>
          </p:nvSpPr>
          <p:spPr>
            <a:xfrm>
              <a:off x="7850492" y="6266256"/>
              <a:ext cx="802640" cy="802640"/>
            </a:xfrm>
            <a:prstGeom prst="ellipse">
              <a:avLst/>
            </a:prstGeom>
            <a:solidFill>
              <a:schemeClr val="accent1">
                <a:lumMod val="40000"/>
                <a:lumOff val="60000"/>
              </a:schemeClr>
            </a:solidFill>
          </p:spPr>
          <p:txBody>
            <a:bodyPr lIns="0" tIns="0" rIns="0" bIns="0"/>
            <a:lstStyle/>
            <a:p>
              <a:pPr defTabSz="1079724">
                <a:defRPr/>
              </a:pPr>
              <a:endParaRPr sz="2125" dirty="0"/>
            </a:p>
          </p:txBody>
        </p:sp>
        <p:sp>
          <p:nvSpPr>
            <p:cNvPr id="75791" name="object 9"/>
            <p:cNvSpPr/>
            <p:nvPr/>
          </p:nvSpPr>
          <p:spPr>
            <a:xfrm>
              <a:off x="7983063" y="6437201"/>
              <a:ext cx="541655" cy="440055"/>
            </a:xfrm>
            <a:custGeom>
              <a:avLst/>
              <a:gdLst/>
              <a:ahLst/>
              <a:cxnLst>
                <a:cxn ang="0">
                  <a:pos x="529614" y="0"/>
                </a:cxn>
                <a:cxn ang="0">
                  <a:pos x="488692" y="3799"/>
                </a:cxn>
                <a:cxn ang="0">
                  <a:pos x="406516" y="33529"/>
                </a:cxn>
                <a:cxn ang="0">
                  <a:pos x="201142" y="259833"/>
                </a:cxn>
                <a:cxn ang="0">
                  <a:pos x="197017" y="252632"/>
                </a:cxn>
                <a:cxn ang="0">
                  <a:pos x="160482" y="206779"/>
                </a:cxn>
                <a:cxn ang="0">
                  <a:pos x="125717" y="176010"/>
                </a:cxn>
                <a:cxn ang="0">
                  <a:pos x="93106" y="152855"/>
                </a:cxn>
                <a:cxn ang="0">
                  <a:pos x="42033" y="163752"/>
                </a:cxn>
                <a:cxn ang="0">
                  <a:pos x="0" y="202833"/>
                </a:cxn>
                <a:cxn ang="0">
                  <a:pos x="217906" y="440033"/>
                </a:cxn>
                <a:cxn ang="0">
                  <a:pos x="536412" y="92190"/>
                </a:cxn>
                <a:cxn ang="0">
                  <a:pos x="541462" y="27630"/>
                </a:cxn>
                <a:cxn ang="0">
                  <a:pos x="529614" y="0"/>
                </a:cxn>
              </a:cxnLst>
              <a:rect l="0" t="0" r="0" b="0"/>
              <a:pathLst>
                <a:path w="541654" h="440054">
                  <a:moveTo>
                    <a:pt x="529586" y="0"/>
                  </a:moveTo>
                  <a:lnTo>
                    <a:pt x="488664" y="3799"/>
                  </a:lnTo>
                  <a:lnTo>
                    <a:pt x="406488" y="33529"/>
                  </a:lnTo>
                  <a:lnTo>
                    <a:pt x="201142" y="259805"/>
                  </a:lnTo>
                  <a:lnTo>
                    <a:pt x="197017" y="252604"/>
                  </a:lnTo>
                  <a:lnTo>
                    <a:pt x="160482" y="206779"/>
                  </a:lnTo>
                  <a:lnTo>
                    <a:pt x="125717" y="176010"/>
                  </a:lnTo>
                  <a:lnTo>
                    <a:pt x="93106" y="152855"/>
                  </a:lnTo>
                  <a:lnTo>
                    <a:pt x="42033" y="163752"/>
                  </a:lnTo>
                  <a:lnTo>
                    <a:pt x="0" y="202833"/>
                  </a:lnTo>
                  <a:lnTo>
                    <a:pt x="217906" y="440005"/>
                  </a:lnTo>
                  <a:lnTo>
                    <a:pt x="536384" y="92190"/>
                  </a:lnTo>
                  <a:lnTo>
                    <a:pt x="541434" y="27630"/>
                  </a:lnTo>
                  <a:lnTo>
                    <a:pt x="529586" y="0"/>
                  </a:lnTo>
                  <a:close/>
                </a:path>
              </a:pathLst>
            </a:custGeom>
            <a:solidFill>
              <a:srgbClr val="FFFFFF">
                <a:alpha val="100000"/>
              </a:srgbClr>
            </a:solidFill>
            <a:ln w="9525">
              <a:noFill/>
            </a:ln>
          </p:spPr>
          <p:txBody>
            <a:bodyPr/>
            <a:lstStyle/>
            <a:p>
              <a:endParaRPr lang="en-US" sz="2125"/>
            </a:p>
          </p:txBody>
        </p:sp>
      </p:grpSp>
    </p:spTree>
  </p:cSld>
  <p:clrMapOvr>
    <a:masterClrMapping/>
  </p:clrMapOvr>
  <p:transition spd="med">
    <p:pull/>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58002269"/>
              </p:ext>
            </p:extLst>
          </p:nvPr>
        </p:nvGraphicFramePr>
        <p:xfrm>
          <a:off x="494878" y="445078"/>
          <a:ext cx="11451699" cy="6204914"/>
        </p:xfrm>
        <a:graphic>
          <a:graphicData uri="http://schemas.openxmlformats.org/drawingml/2006/table">
            <a:tbl>
              <a:tblPr>
                <a:tableStyleId>{5C22544A-7EE6-4342-B048-85BDC9FD1C3A}</a:tableStyleId>
              </a:tblPr>
              <a:tblGrid>
                <a:gridCol w="1908616">
                  <a:extLst>
                    <a:ext uri="{9D8B030D-6E8A-4147-A177-3AD203B41FA5}">
                      <a16:colId xmlns:a16="http://schemas.microsoft.com/office/drawing/2014/main" xmlns="" val="20000"/>
                    </a:ext>
                  </a:extLst>
                </a:gridCol>
                <a:gridCol w="2576632">
                  <a:extLst>
                    <a:ext uri="{9D8B030D-6E8A-4147-A177-3AD203B41FA5}">
                      <a16:colId xmlns:a16="http://schemas.microsoft.com/office/drawing/2014/main" xmlns="" val="20001"/>
                    </a:ext>
                  </a:extLst>
                </a:gridCol>
                <a:gridCol w="2297681">
                  <a:extLst>
                    <a:ext uri="{9D8B030D-6E8A-4147-A177-3AD203B41FA5}">
                      <a16:colId xmlns:a16="http://schemas.microsoft.com/office/drawing/2014/main" xmlns="" val="20002"/>
                    </a:ext>
                  </a:extLst>
                </a:gridCol>
                <a:gridCol w="2114160">
                  <a:extLst>
                    <a:ext uri="{9D8B030D-6E8A-4147-A177-3AD203B41FA5}">
                      <a16:colId xmlns:a16="http://schemas.microsoft.com/office/drawing/2014/main" xmlns="" val="20003"/>
                    </a:ext>
                  </a:extLst>
                </a:gridCol>
                <a:gridCol w="2554610">
                  <a:extLst>
                    <a:ext uri="{9D8B030D-6E8A-4147-A177-3AD203B41FA5}">
                      <a16:colId xmlns:a16="http://schemas.microsoft.com/office/drawing/2014/main" xmlns="" val="20004"/>
                    </a:ext>
                  </a:extLst>
                </a:gridCol>
              </a:tblGrid>
              <a:tr h="905111">
                <a:tc>
                  <a:txBody>
                    <a:bodyPr/>
                    <a:lstStyle/>
                    <a:p>
                      <a:pPr marL="0" marR="0">
                        <a:spcBef>
                          <a:spcPts val="0"/>
                        </a:spcBef>
                        <a:spcAft>
                          <a:spcPts val="0"/>
                        </a:spcAft>
                      </a:pPr>
                      <a:r>
                        <a:rPr lang="en-US" sz="2800" b="1" kern="100" dirty="0">
                          <a:solidFill>
                            <a:srgbClr val="FF0000"/>
                          </a:solidFill>
                          <a:effectLst/>
                          <a:latin typeface="Times New Roman" panose="02020603050405020304" pitchFamily="18" charset="0"/>
                          <a:cs typeface="Times New Roman" panose="02020603050405020304" pitchFamily="18" charset="0"/>
                        </a:rPr>
                        <a:t>Criteria</a:t>
                      </a:r>
                      <a:endParaRPr lang="en-US" sz="2400" b="1" kern="100" dirty="0">
                        <a:solidFill>
                          <a:srgbClr val="FF0000"/>
                        </a:solidFill>
                        <a:effectLst/>
                        <a:latin typeface="Times New Roman" panose="02020603050405020304" pitchFamily="18" charset="0"/>
                        <a:ea typeface="Noto Serif CJK SC"/>
                        <a:cs typeface="Times New Roman" panose="02020603050405020304" pitchFamily="18" charset="0"/>
                      </a:endParaRPr>
                    </a:p>
                  </a:txBody>
                  <a:tcPr marL="37624" marR="37624" marT="37616" marB="37616"/>
                </a:tc>
                <a:tc>
                  <a:txBody>
                    <a:bodyPr/>
                    <a:lstStyle/>
                    <a:p>
                      <a:pPr marL="0" marR="0">
                        <a:spcBef>
                          <a:spcPts val="0"/>
                        </a:spcBef>
                        <a:spcAft>
                          <a:spcPts val="0"/>
                        </a:spcAft>
                      </a:pPr>
                      <a:r>
                        <a:rPr lang="en-US" sz="2800" b="1" kern="100" dirty="0">
                          <a:solidFill>
                            <a:srgbClr val="FF0000"/>
                          </a:solidFill>
                          <a:effectLst/>
                          <a:latin typeface="Times New Roman" panose="02020603050405020304" pitchFamily="18" charset="0"/>
                          <a:cs typeface="Times New Roman" panose="02020603050405020304" pitchFamily="18" charset="0"/>
                        </a:rPr>
                        <a:t>Exceeds Expectations</a:t>
                      </a:r>
                      <a:endParaRPr lang="en-US" sz="2400" b="1" kern="100" dirty="0">
                        <a:solidFill>
                          <a:srgbClr val="FF0000"/>
                        </a:solidFill>
                        <a:effectLst/>
                        <a:latin typeface="Times New Roman" panose="02020603050405020304" pitchFamily="18" charset="0"/>
                        <a:ea typeface="Noto Serif CJK SC"/>
                        <a:cs typeface="Times New Roman" panose="02020603050405020304" pitchFamily="18" charset="0"/>
                      </a:endParaRPr>
                    </a:p>
                  </a:txBody>
                  <a:tcPr marL="37624" marR="37624" marT="37616" marB="37616"/>
                </a:tc>
                <a:tc>
                  <a:txBody>
                    <a:bodyPr/>
                    <a:lstStyle/>
                    <a:p>
                      <a:pPr marL="0" marR="0">
                        <a:spcBef>
                          <a:spcPts val="0"/>
                        </a:spcBef>
                        <a:spcAft>
                          <a:spcPts val="0"/>
                        </a:spcAft>
                      </a:pPr>
                      <a:r>
                        <a:rPr lang="en-US" sz="2800" b="1" kern="100">
                          <a:solidFill>
                            <a:srgbClr val="FF0000"/>
                          </a:solidFill>
                          <a:effectLst/>
                          <a:latin typeface="Times New Roman" panose="02020603050405020304" pitchFamily="18" charset="0"/>
                          <a:cs typeface="Times New Roman" panose="02020603050405020304" pitchFamily="18" charset="0"/>
                        </a:rPr>
                        <a:t>Meets Expectations</a:t>
                      </a:r>
                      <a:endParaRPr lang="en-US" sz="2400" b="1" kern="100">
                        <a:solidFill>
                          <a:srgbClr val="FF0000"/>
                        </a:solidFill>
                        <a:effectLst/>
                        <a:latin typeface="Times New Roman" panose="02020603050405020304" pitchFamily="18" charset="0"/>
                        <a:ea typeface="Noto Serif CJK SC"/>
                        <a:cs typeface="Times New Roman" panose="02020603050405020304" pitchFamily="18" charset="0"/>
                      </a:endParaRPr>
                    </a:p>
                  </a:txBody>
                  <a:tcPr marL="37624" marR="37624" marT="37616" marB="37616"/>
                </a:tc>
                <a:tc>
                  <a:txBody>
                    <a:bodyPr/>
                    <a:lstStyle/>
                    <a:p>
                      <a:pPr marL="0" marR="0">
                        <a:spcBef>
                          <a:spcPts val="0"/>
                        </a:spcBef>
                        <a:spcAft>
                          <a:spcPts val="0"/>
                        </a:spcAft>
                      </a:pPr>
                      <a:r>
                        <a:rPr lang="en-US" sz="2800" b="1" kern="100">
                          <a:solidFill>
                            <a:srgbClr val="FF0000"/>
                          </a:solidFill>
                          <a:effectLst/>
                          <a:latin typeface="Times New Roman" panose="02020603050405020304" pitchFamily="18" charset="0"/>
                          <a:cs typeface="Times New Roman" panose="02020603050405020304" pitchFamily="18" charset="0"/>
                        </a:rPr>
                        <a:t>Approaches Expectations</a:t>
                      </a:r>
                      <a:endParaRPr lang="en-US" sz="2400" b="1" kern="100">
                        <a:solidFill>
                          <a:srgbClr val="FF0000"/>
                        </a:solidFill>
                        <a:effectLst/>
                        <a:latin typeface="Times New Roman" panose="02020603050405020304" pitchFamily="18" charset="0"/>
                        <a:ea typeface="Noto Serif CJK SC"/>
                        <a:cs typeface="Times New Roman" panose="02020603050405020304" pitchFamily="18" charset="0"/>
                      </a:endParaRPr>
                    </a:p>
                  </a:txBody>
                  <a:tcPr marL="37624" marR="37624" marT="37616" marB="37616"/>
                </a:tc>
                <a:tc>
                  <a:txBody>
                    <a:bodyPr/>
                    <a:lstStyle/>
                    <a:p>
                      <a:pPr marL="0" marR="0">
                        <a:spcBef>
                          <a:spcPts val="0"/>
                        </a:spcBef>
                        <a:spcAft>
                          <a:spcPts val="0"/>
                        </a:spcAft>
                      </a:pPr>
                      <a:r>
                        <a:rPr lang="en-US" sz="2800" b="1" kern="100" dirty="0">
                          <a:solidFill>
                            <a:srgbClr val="FF0000"/>
                          </a:solidFill>
                          <a:effectLst/>
                          <a:latin typeface="Times New Roman" panose="02020603050405020304" pitchFamily="18" charset="0"/>
                          <a:cs typeface="Times New Roman" panose="02020603050405020304" pitchFamily="18" charset="0"/>
                        </a:rPr>
                        <a:t>Below Expectations</a:t>
                      </a:r>
                      <a:endParaRPr lang="en-US" sz="2400" b="1" kern="100" dirty="0">
                        <a:solidFill>
                          <a:srgbClr val="FF0000"/>
                        </a:solidFill>
                        <a:effectLst/>
                        <a:latin typeface="Times New Roman" panose="02020603050405020304" pitchFamily="18" charset="0"/>
                        <a:ea typeface="Noto Serif CJK SC"/>
                        <a:cs typeface="Times New Roman" panose="02020603050405020304" pitchFamily="18" charset="0"/>
                      </a:endParaRPr>
                    </a:p>
                  </a:txBody>
                  <a:tcPr marL="37624" marR="37624" marT="37616" marB="37616"/>
                </a:tc>
                <a:extLst>
                  <a:ext uri="{0D108BD9-81ED-4DB2-BD59-A6C34878D82A}">
                    <a16:rowId xmlns:a16="http://schemas.microsoft.com/office/drawing/2014/main" xmlns="" val="10000"/>
                  </a:ext>
                </a:extLst>
              </a:tr>
              <a:tr h="5276242">
                <a:tc>
                  <a:txBody>
                    <a:bodyPr/>
                    <a:lstStyle/>
                    <a:p>
                      <a:pPr marL="0" marR="0">
                        <a:spcBef>
                          <a:spcPts val="0"/>
                        </a:spcBef>
                        <a:spcAft>
                          <a:spcPts val="0"/>
                        </a:spcAft>
                      </a:pPr>
                      <a:r>
                        <a:rPr lang="en-US" sz="2400" b="1" kern="100" dirty="0">
                          <a:effectLst/>
                          <a:latin typeface="Times New Roman" panose="02020603050405020304" pitchFamily="18" charset="0"/>
                          <a:cs typeface="Times New Roman" panose="02020603050405020304" pitchFamily="18" charset="0"/>
                        </a:rPr>
                        <a:t>Drawing a matchbox in varied views to depict one-point perspective</a:t>
                      </a:r>
                      <a:r>
                        <a:rPr lang="en-GB" altLang="en-US" sz="2400" b="1" kern="100" dirty="0">
                          <a:effectLst/>
                          <a:latin typeface="Times New Roman" panose="02020603050405020304" pitchFamily="18" charset="0"/>
                          <a:cs typeface="Times New Roman" panose="02020603050405020304" pitchFamily="18" charset="0"/>
                        </a:rPr>
                        <a:t>, </a:t>
                      </a:r>
                      <a:r>
                        <a:rPr lang="en-US" sz="2400" b="1" kern="100" dirty="0">
                          <a:effectLst/>
                          <a:latin typeface="Times New Roman" panose="02020603050405020304" pitchFamily="18" charset="0"/>
                          <a:cs typeface="Times New Roman" panose="02020603050405020304" pitchFamily="18" charset="0"/>
                          <a:sym typeface="+mn-ea"/>
                        </a:rPr>
                        <a:t>displaying</a:t>
                      </a:r>
                      <a:r>
                        <a:rPr lang="en-GB" altLang="en-US" sz="2400" b="1" kern="100" dirty="0">
                          <a:effectLst/>
                          <a:latin typeface="Times New Roman" panose="02020603050405020304" pitchFamily="18" charset="0"/>
                          <a:cs typeface="Times New Roman" panose="02020603050405020304" pitchFamily="18" charset="0"/>
                          <a:sym typeface="+mn-ea"/>
                        </a:rPr>
                        <a:t> </a:t>
                      </a:r>
                      <a:r>
                        <a:rPr lang="en-US" sz="2400" b="1" kern="100" dirty="0">
                          <a:effectLst/>
                          <a:latin typeface="Times New Roman" panose="02020603050405020304" pitchFamily="18" charset="0"/>
                          <a:cs typeface="Times New Roman" panose="02020603050405020304" pitchFamily="18" charset="0"/>
                        </a:rPr>
                        <a:t>and explaining the</a:t>
                      </a:r>
                      <a:r>
                        <a:rPr lang="en-US" sz="2400" b="1" kern="100" baseline="0" dirty="0">
                          <a:effectLst/>
                          <a:latin typeface="Times New Roman" panose="02020603050405020304" pitchFamily="18" charset="0"/>
                          <a:cs typeface="Times New Roman" panose="02020603050405020304" pitchFamily="18" charset="0"/>
                        </a:rPr>
                        <a:t> </a:t>
                      </a:r>
                      <a:r>
                        <a:rPr lang="en-US" sz="2400" b="1" kern="100" dirty="0">
                          <a:effectLst/>
                          <a:latin typeface="Times New Roman" panose="02020603050405020304" pitchFamily="18" charset="0"/>
                          <a:cs typeface="Times New Roman" panose="02020603050405020304" pitchFamily="18" charset="0"/>
                        </a:rPr>
                        <a:t>final product.</a:t>
                      </a:r>
                      <a:endParaRPr lang="en-US" sz="2100" b="1" kern="100" dirty="0">
                        <a:effectLst/>
                        <a:latin typeface="Times New Roman" panose="02020603050405020304" pitchFamily="18" charset="0"/>
                        <a:ea typeface="Noto Serif CJK SC"/>
                        <a:cs typeface="Times New Roman" panose="02020603050405020304" pitchFamily="18" charset="0"/>
                      </a:endParaRPr>
                    </a:p>
                  </a:txBody>
                  <a:tcPr marL="37624" marR="37624" marT="37616" marB="37616"/>
                </a:tc>
                <a:tc>
                  <a:txBody>
                    <a:bodyPr/>
                    <a:lstStyle/>
                    <a:p>
                      <a:pPr marL="0" marR="0">
                        <a:spcBef>
                          <a:spcPts val="0"/>
                        </a:spcBef>
                        <a:spcAft>
                          <a:spcPts val="0"/>
                        </a:spcAft>
                      </a:pPr>
                      <a:r>
                        <a:rPr lang="en-GB" sz="2400" b="0" dirty="0">
                          <a:latin typeface="Times New Roman" panose="02020603050405020304" pitchFamily="18" charset="0"/>
                          <a:cs typeface="Times New Roman" panose="02020603050405020304" pitchFamily="18" charset="0"/>
                        </a:rPr>
                        <a:t>Draws a matchbox neatly and accurately from different views, with all lines converging at a vanishing point, and clearly explains the process using correct technical terms.</a:t>
                      </a:r>
                      <a:endParaRPr lang="en-US" sz="2100" b="0" kern="100" dirty="0">
                        <a:effectLst/>
                        <a:latin typeface="Times New Roman" panose="02020603050405020304" pitchFamily="18" charset="0"/>
                        <a:ea typeface="Noto Serif CJK SC"/>
                        <a:cs typeface="Times New Roman" panose="02020603050405020304" pitchFamily="18" charset="0"/>
                      </a:endParaRPr>
                    </a:p>
                  </a:txBody>
                  <a:tcPr marL="37624" marR="37624" marT="37616" marB="37616"/>
                </a:tc>
                <a:tc>
                  <a:txBody>
                    <a:bodyPr/>
                    <a:lstStyle/>
                    <a:p>
                      <a:pPr marL="0" marR="0">
                        <a:spcBef>
                          <a:spcPts val="0"/>
                        </a:spcBef>
                        <a:spcAft>
                          <a:spcPts val="0"/>
                        </a:spcAft>
                      </a:pPr>
                      <a:r>
                        <a:rPr lang="en-GB" sz="2400" b="0" dirty="0">
                          <a:latin typeface="Times New Roman" panose="02020603050405020304" pitchFamily="18" charset="0"/>
                          <a:cs typeface="Times New Roman" panose="02020603050405020304" pitchFamily="18" charset="0"/>
                        </a:rPr>
                        <a:t>Draws a matchbox from different views with lines converging at a vanishing point, and clearly explains the drawing process</a:t>
                      </a:r>
                      <a:endParaRPr lang="en-US" sz="2100" b="0" kern="100" dirty="0">
                        <a:effectLst/>
                        <a:latin typeface="Times New Roman" panose="02020603050405020304" pitchFamily="18" charset="0"/>
                        <a:ea typeface="Noto Serif CJK SC"/>
                        <a:cs typeface="Times New Roman" panose="02020603050405020304" pitchFamily="18" charset="0"/>
                      </a:endParaRPr>
                    </a:p>
                  </a:txBody>
                  <a:tcPr marL="37624" marR="37624" marT="37616" marB="37616"/>
                </a:tc>
                <a:tc>
                  <a:txBody>
                    <a:bodyPr/>
                    <a:lstStyle/>
                    <a:p>
                      <a:pPr marL="0" marR="0">
                        <a:spcBef>
                          <a:spcPts val="0"/>
                        </a:spcBef>
                        <a:spcAft>
                          <a:spcPts val="0"/>
                        </a:spcAft>
                      </a:pPr>
                      <a:r>
                        <a:rPr lang="en-GB" sz="2400" b="0" dirty="0">
                          <a:latin typeface="Times New Roman" panose="02020603050405020304" pitchFamily="18" charset="0"/>
                          <a:cs typeface="Times New Roman" panose="02020603050405020304" pitchFamily="18" charset="0"/>
                        </a:rPr>
                        <a:t>Draws a matchbox from different views, but some lines are off and don’t meet at the vanishing point; struggles to explain parts of the process</a:t>
                      </a:r>
                      <a:r>
                        <a:rPr lang="en-GB" sz="2400" b="1" dirty="0">
                          <a:latin typeface="Times New Roman" panose="02020603050405020304" pitchFamily="18" charset="0"/>
                          <a:cs typeface="Times New Roman" panose="02020603050405020304" pitchFamily="18" charset="0"/>
                        </a:rPr>
                        <a:t>.</a:t>
                      </a:r>
                      <a:endParaRPr lang="en-US" sz="2100" kern="100" dirty="0">
                        <a:effectLst/>
                        <a:latin typeface="Times New Roman" panose="02020603050405020304" pitchFamily="18" charset="0"/>
                        <a:ea typeface="Noto Serif CJK SC"/>
                        <a:cs typeface="Times New Roman" panose="02020603050405020304" pitchFamily="18" charset="0"/>
                      </a:endParaRPr>
                    </a:p>
                  </a:txBody>
                  <a:tcPr marL="37624" marR="37624" marT="37616" marB="37616"/>
                </a:tc>
                <a:tc>
                  <a:txBody>
                    <a:bodyPr/>
                    <a:lstStyle/>
                    <a:p>
                      <a:pPr marL="0" marR="0">
                        <a:spcBef>
                          <a:spcPts val="0"/>
                        </a:spcBef>
                        <a:spcAft>
                          <a:spcPts val="0"/>
                        </a:spcAft>
                      </a:pPr>
                      <a:r>
                        <a:rPr lang="en-GB" sz="2400" b="0" dirty="0">
                          <a:latin typeface="Times New Roman" panose="02020603050405020304" pitchFamily="18" charset="0"/>
                          <a:cs typeface="Times New Roman" panose="02020603050405020304" pitchFamily="18" charset="0"/>
                        </a:rPr>
                        <a:t>Drawing lacks different views, lines don’t converge at the vanishing point, and the explanation is unclear or prompted</a:t>
                      </a:r>
                      <a:endParaRPr lang="en-US" sz="2400" b="0" kern="100" dirty="0">
                        <a:effectLst/>
                        <a:latin typeface="Times New Roman" panose="02020603050405020304" pitchFamily="18" charset="0"/>
                        <a:ea typeface="Noto Serif CJK SC"/>
                        <a:cs typeface="Times New Roman" panose="02020603050405020304" pitchFamily="18" charset="0"/>
                      </a:endParaRPr>
                    </a:p>
                  </a:txBody>
                  <a:tcPr marL="37624" marR="37624" marT="37616" marB="37616"/>
                </a:tc>
                <a:extLst>
                  <a:ext uri="{0D108BD9-81ED-4DB2-BD59-A6C34878D82A}">
                    <a16:rowId xmlns:a16="http://schemas.microsoft.com/office/drawing/2014/main" xmlns=""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xmlns="" id="{5E5C049E-7079-3B92-8A3F-924F29250F0F}"/>
              </a:ext>
            </a:extLst>
          </p:cNvPr>
          <p:cNvSpPr txBox="1">
            <a:spLocks/>
          </p:cNvSpPr>
          <p:nvPr/>
        </p:nvSpPr>
        <p:spPr bwMode="auto">
          <a:xfrm>
            <a:off x="427395" y="1421370"/>
            <a:ext cx="11764605" cy="502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27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17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17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7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7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7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700">
                <a:solidFill>
                  <a:schemeClr val="tx1"/>
                </a:solidFill>
                <a:latin typeface="Calibri" panose="020F0502020204030204" pitchFamily="34" charset="0"/>
              </a:defRPr>
            </a:lvl9pPr>
          </a:lstStyle>
          <a:p>
            <a:pPr marL="404896" indent="-404896" defTabSz="1079724" fontAlgn="base">
              <a:lnSpc>
                <a:spcPct val="150000"/>
              </a:lnSpc>
              <a:spcAft>
                <a:spcPct val="0"/>
              </a:spcAft>
            </a:pPr>
            <a:r>
              <a:rPr lang="en-US" altLang="en-US" sz="3200" dirty="0">
                <a:solidFill>
                  <a:srgbClr val="000000"/>
                </a:solidFill>
                <a:latin typeface="Times New Roman" panose="02020603050405020304" pitchFamily="18" charset="0"/>
                <a:cs typeface="Times New Roman" panose="02020603050405020304" pitchFamily="18" charset="0"/>
              </a:rPr>
              <a:t>Share rubrics with learner before giving the task</a:t>
            </a:r>
          </a:p>
          <a:p>
            <a:pPr marL="404896" indent="-404896" defTabSz="1079724" fontAlgn="base">
              <a:lnSpc>
                <a:spcPct val="150000"/>
              </a:lnSpc>
              <a:spcAft>
                <a:spcPct val="0"/>
              </a:spcAft>
            </a:pPr>
            <a:r>
              <a:rPr lang="en-US" altLang="en-US" sz="3200" dirty="0">
                <a:solidFill>
                  <a:srgbClr val="000000"/>
                </a:solidFill>
                <a:latin typeface="Times New Roman" panose="02020603050405020304" pitchFamily="18" charset="0"/>
                <a:cs typeface="Times New Roman" panose="02020603050405020304" pitchFamily="18" charset="0"/>
              </a:rPr>
              <a:t>Have learners evaluate their own work using the rubrics</a:t>
            </a:r>
          </a:p>
          <a:p>
            <a:pPr marL="404896" indent="-404896" defTabSz="1079724" fontAlgn="base">
              <a:lnSpc>
                <a:spcPct val="150000"/>
              </a:lnSpc>
              <a:spcAft>
                <a:spcPct val="0"/>
              </a:spcAft>
            </a:pPr>
            <a:r>
              <a:rPr lang="en-US" altLang="en-US" sz="3200" dirty="0">
                <a:solidFill>
                  <a:srgbClr val="000000"/>
                </a:solidFill>
                <a:latin typeface="Times New Roman" panose="02020603050405020304" pitchFamily="18" charset="0"/>
                <a:cs typeface="Times New Roman" panose="02020603050405020304" pitchFamily="18" charset="0"/>
              </a:rPr>
              <a:t>Have learners evaluate each other’s work using the rubrics</a:t>
            </a:r>
          </a:p>
          <a:p>
            <a:pPr marL="404896" indent="-404896" defTabSz="1079724" fontAlgn="base">
              <a:lnSpc>
                <a:spcPct val="150000"/>
              </a:lnSpc>
              <a:spcAft>
                <a:spcPct val="0"/>
              </a:spcAft>
            </a:pPr>
            <a:r>
              <a:rPr lang="en-US" altLang="en-US" sz="3200" dirty="0">
                <a:solidFill>
                  <a:srgbClr val="000000"/>
                </a:solidFill>
                <a:latin typeface="Times New Roman" panose="02020603050405020304" pitchFamily="18" charset="0"/>
                <a:cs typeface="Times New Roman" panose="02020603050405020304" pitchFamily="18" charset="0"/>
              </a:rPr>
              <a:t>Use the rubrics as the basis for feedback discussions with learner(s) while their work is developing and when their work is completed</a:t>
            </a:r>
          </a:p>
          <a:p>
            <a:pPr marL="404896" indent="-404896" defTabSz="1079724" fontAlgn="base">
              <a:lnSpc>
                <a:spcPct val="150000"/>
              </a:lnSpc>
              <a:spcAft>
                <a:spcPct val="0"/>
              </a:spcAft>
            </a:pPr>
            <a:r>
              <a:rPr lang="en-GB" altLang="en-US" sz="3200" dirty="0">
                <a:solidFill>
                  <a:srgbClr val="000000"/>
                </a:solidFill>
                <a:latin typeface="Times New Roman" panose="02020603050405020304" pitchFamily="18" charset="0"/>
                <a:cs typeface="Times New Roman" panose="02020603050405020304" pitchFamily="18" charset="0"/>
              </a:rPr>
              <a:t>Grade </a:t>
            </a:r>
            <a:r>
              <a:rPr lang="en-US" altLang="en-US" sz="3200" dirty="0">
                <a:solidFill>
                  <a:srgbClr val="000000"/>
                </a:solidFill>
                <a:latin typeface="Times New Roman" panose="02020603050405020304" pitchFamily="18" charset="0"/>
                <a:cs typeface="Times New Roman" panose="02020603050405020304" pitchFamily="18" charset="0"/>
              </a:rPr>
              <a:t>learners </a:t>
            </a:r>
            <a:r>
              <a:rPr lang="en-GB" altLang="en-US" sz="3200" dirty="0">
                <a:solidFill>
                  <a:srgbClr val="000000"/>
                </a:solidFill>
                <a:latin typeface="Times New Roman" panose="02020603050405020304" pitchFamily="18" charset="0"/>
                <a:cs typeface="Times New Roman" panose="02020603050405020304" pitchFamily="18" charset="0"/>
              </a:rPr>
              <a:t>based</a:t>
            </a:r>
            <a:r>
              <a:rPr lang="en-US" altLang="en-US" sz="3200" dirty="0">
                <a:solidFill>
                  <a:srgbClr val="000000"/>
                </a:solidFill>
                <a:latin typeface="Times New Roman" panose="02020603050405020304" pitchFamily="18" charset="0"/>
                <a:cs typeface="Times New Roman" panose="02020603050405020304" pitchFamily="18" charset="0"/>
              </a:rPr>
              <a:t> on the rubrics</a:t>
            </a:r>
            <a:r>
              <a:rPr lang="en-US" altLang="en-US" sz="3200" dirty="0">
                <a:solidFill>
                  <a:srgbClr val="7F7F7F"/>
                </a:solidFill>
                <a:latin typeface="Times New Roman" panose="02020603050405020304" pitchFamily="18" charset="0"/>
                <a:cs typeface="Times New Roman" panose="02020603050405020304" pitchFamily="18" charset="0"/>
              </a:rPr>
              <a:t>.  </a:t>
            </a:r>
          </a:p>
          <a:p>
            <a:pPr marL="404896" indent="-404896" defTabSz="1079724" fontAlgn="base">
              <a:spcAft>
                <a:spcPct val="0"/>
              </a:spcAft>
              <a:buClr>
                <a:srgbClr val="7FD13B"/>
              </a:buClr>
            </a:pPr>
            <a:endParaRPr lang="en-GB" altLang="en-US" sz="2834" dirty="0">
              <a:solidFill>
                <a:srgbClr val="000000"/>
              </a:solidFill>
              <a:latin typeface="Times New Roman" panose="02020603050405020304" pitchFamily="18" charset="0"/>
              <a:cs typeface="Times New Roman" panose="02020603050405020304" pitchFamily="18" charset="0"/>
            </a:endParaRPr>
          </a:p>
          <a:p>
            <a:pPr marL="404896" indent="-404896" defTabSz="1079724" fontAlgn="base">
              <a:spcAft>
                <a:spcPct val="0"/>
              </a:spcAft>
            </a:pPr>
            <a:endParaRPr lang="en-GB" altLang="en-US" sz="2834" dirty="0">
              <a:solidFill>
                <a:srgbClr val="7F7F7F"/>
              </a:solidFill>
              <a:latin typeface="Century Gothic" panose="020B0502020202020204" pitchFamily="34" charset="0"/>
            </a:endParaRPr>
          </a:p>
        </p:txBody>
      </p:sp>
      <p:sp>
        <p:nvSpPr>
          <p:cNvPr id="8" name="Title 1">
            <a:extLst>
              <a:ext uri="{FF2B5EF4-FFF2-40B4-BE49-F238E27FC236}">
                <a16:creationId xmlns:a16="http://schemas.microsoft.com/office/drawing/2014/main" xmlns="" id="{C493136D-C19A-A5FC-1B2A-D080232EC48B}"/>
              </a:ext>
            </a:extLst>
          </p:cNvPr>
          <p:cNvSpPr>
            <a:spLocks noGrp="1"/>
          </p:cNvSpPr>
          <p:nvPr>
            <p:ph type="title"/>
          </p:nvPr>
        </p:nvSpPr>
        <p:spPr>
          <a:xfrm>
            <a:off x="157462" y="399330"/>
            <a:ext cx="10973550" cy="719823"/>
          </a:xfrm>
        </p:spPr>
        <p:txBody>
          <a:bodyPr/>
          <a:lstStyle/>
          <a:p>
            <a:r>
              <a:rPr lang="en-US" altLang="aa-ET" sz="4723" dirty="0">
                <a:solidFill>
                  <a:srgbClr val="FF0000"/>
                </a:solidFill>
                <a:latin typeface="Times New Roman" panose="02020603050405020304" pitchFamily="18" charset="0"/>
                <a:cs typeface="Times New Roman" panose="02020603050405020304" pitchFamily="18" charset="0"/>
              </a:rPr>
              <a:t>Using Rubrics Effectively</a:t>
            </a:r>
            <a:endParaRPr lang="en-US" altLang="aa-ET" dirty="0"/>
          </a:p>
        </p:txBody>
      </p:sp>
    </p:spTree>
  </p:cSld>
  <p:clrMapOvr>
    <a:masterClrMapping/>
  </p:clrMapOvr>
  <p:transition>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979F946-7F0B-B3F4-25D7-41429C58A87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00E87A98-7C4D-014B-C1B0-277A5030EBAA}"/>
              </a:ext>
            </a:extLst>
          </p:cNvPr>
          <p:cNvSpPr txBox="1"/>
          <p:nvPr/>
        </p:nvSpPr>
        <p:spPr>
          <a:xfrm>
            <a:off x="880946" y="1605776"/>
            <a:ext cx="11195825" cy="2760179"/>
          </a:xfrm>
          <a:prstGeom prst="rect">
            <a:avLst/>
          </a:prstGeom>
          <a:noFill/>
        </p:spPr>
        <p:txBody>
          <a:bodyPr wrap="square">
            <a:spAutoFit/>
          </a:bodyPr>
          <a:lstStyle/>
          <a:p>
            <a:pPr marL="0" marR="0" lvl="0" indent="0" algn="l" defTabSz="457200" rtl="0" eaLnBrk="1" fontAlgn="auto" latinLnBrk="0" hangingPunct="1">
              <a:lnSpc>
                <a:spcPct val="150000"/>
              </a:lnSpc>
              <a:spcBef>
                <a:spcPts val="0"/>
              </a:spcBef>
              <a:spcAft>
                <a:spcPts val="800"/>
              </a:spcAft>
              <a:buClrTx/>
              <a:buSzTx/>
              <a:buFontTx/>
              <a:buNone/>
              <a:tabLst/>
              <a:defRPr/>
            </a:pPr>
            <a:r>
              <a:rPr kumimoji="0" lang="en-GB" sz="4000" b="1" i="0" u="none" strike="noStrike" kern="100" cap="none" spc="0" normalizeH="0" baseline="0" noProof="0" dirty="0">
                <a:ln>
                  <a:noFill/>
                </a:ln>
                <a:solidFill>
                  <a:prstClr val="black"/>
                </a:solidFill>
                <a:effectLst/>
                <a:uLnTx/>
                <a:uFillTx/>
                <a:latin typeface="Albertus MT" panose="020E0602030304020304" pitchFamily="34" charset="0"/>
                <a:ea typeface="DengXian" panose="02010600030101010101" pitchFamily="2" charset="-122"/>
                <a:cs typeface="Arial" panose="020B0604020202020204" pitchFamily="34" charset="0"/>
              </a:rPr>
              <a:t>Using the project on </a:t>
            </a:r>
            <a:r>
              <a:rPr kumimoji="0" lang="en-GB" sz="4000" b="1" i="0" u="none" strike="noStrike" kern="100" cap="none" spc="0" normalizeH="0" baseline="0" noProof="0" dirty="0">
                <a:ln>
                  <a:noFill/>
                </a:ln>
                <a:solidFill>
                  <a:srgbClr val="0000FF"/>
                </a:solidFill>
                <a:effectLst/>
                <a:uLnTx/>
                <a:uFillTx/>
                <a:latin typeface="Albertus MT" panose="020E0602030304020304" pitchFamily="34" charset="0"/>
                <a:ea typeface="DengXian" panose="02010600030101010101" pitchFamily="2" charset="-122"/>
                <a:cs typeface="Arial" panose="020B0604020202020204" pitchFamily="34" charset="0"/>
              </a:rPr>
              <a:t>MAKING THE SIEVE, </a:t>
            </a:r>
            <a:r>
              <a:rPr kumimoji="0" lang="en-GB" sz="4000" b="1" i="0" u="none" strike="noStrike" kern="100" cap="none" spc="0" normalizeH="0" baseline="0" noProof="0" dirty="0">
                <a:ln>
                  <a:noFill/>
                </a:ln>
                <a:solidFill>
                  <a:prstClr val="black"/>
                </a:solidFill>
                <a:effectLst/>
                <a:uLnTx/>
                <a:uFillTx/>
                <a:latin typeface="Albertus MT" panose="020E0602030304020304" pitchFamily="34" charset="0"/>
                <a:ea typeface="DengXian" panose="02010600030101010101" pitchFamily="2" charset="-122"/>
                <a:cs typeface="Arial" panose="020B0604020202020204" pitchFamily="34" charset="0"/>
              </a:rPr>
              <a:t>develop rubrics you will use to assess the learner's work.</a:t>
            </a:r>
            <a:endParaRPr kumimoji="0" lang="aa-ET" sz="4000" b="1" i="0" u="none" strike="noStrike" kern="100" cap="none" spc="0" normalizeH="0" baseline="0" noProof="0" dirty="0">
              <a:ln>
                <a:noFill/>
              </a:ln>
              <a:solidFill>
                <a:prstClr val="black"/>
              </a:solidFill>
              <a:effectLst/>
              <a:uLnTx/>
              <a:uFillTx/>
              <a:latin typeface="Albertus MT" panose="020E0602030304020304" pitchFamily="34" charset="0"/>
              <a:ea typeface="DengXian" panose="02010600030101010101" pitchFamily="2" charset="-122"/>
              <a:cs typeface="Arial" panose="020B0604020202020204" pitchFamily="34" charset="0"/>
            </a:endParaRPr>
          </a:p>
        </p:txBody>
      </p:sp>
      <p:sp>
        <p:nvSpPr>
          <p:cNvPr id="5" name="TextBox 4">
            <a:extLst>
              <a:ext uri="{FF2B5EF4-FFF2-40B4-BE49-F238E27FC236}">
                <a16:creationId xmlns:a16="http://schemas.microsoft.com/office/drawing/2014/main" xmlns="" id="{CC1129A0-17C2-5354-55AE-CF6ACDBFEC0A}"/>
              </a:ext>
            </a:extLst>
          </p:cNvPr>
          <p:cNvSpPr txBox="1"/>
          <p:nvPr/>
        </p:nvSpPr>
        <p:spPr>
          <a:xfrm>
            <a:off x="2299940" y="291727"/>
            <a:ext cx="6094140" cy="913520"/>
          </a:xfrm>
          <a:prstGeom prst="rect">
            <a:avLst/>
          </a:prstGeom>
          <a:noFill/>
        </p:spPr>
        <p:txBody>
          <a:bodyPr wrap="square">
            <a:spAutoFit/>
          </a:bodyPr>
          <a:lstStyle/>
          <a:p>
            <a:pPr marL="0" marR="0" lvl="0" indent="0" algn="l" defTabSz="457200" rtl="0" eaLnBrk="1" fontAlgn="auto" latinLnBrk="0" hangingPunct="1">
              <a:lnSpc>
                <a:spcPct val="150000"/>
              </a:lnSpc>
              <a:spcBef>
                <a:spcPts val="0"/>
              </a:spcBef>
              <a:spcAft>
                <a:spcPts val="800"/>
              </a:spcAft>
              <a:buClrTx/>
              <a:buSzTx/>
              <a:buFontTx/>
              <a:buNone/>
              <a:tabLst/>
              <a:defRPr/>
            </a:pPr>
            <a:r>
              <a:rPr kumimoji="0" lang="en-GB" sz="4000" b="1" i="0" u="none" strike="noStrike" kern="100" cap="none" spc="0" normalizeH="0" baseline="0" noProof="0" dirty="0">
                <a:ln>
                  <a:noFill/>
                </a:ln>
                <a:solidFill>
                  <a:srgbClr val="FF0000"/>
                </a:solidFill>
                <a:effectLst/>
                <a:uLnTx/>
                <a:uFillTx/>
                <a:latin typeface="Albertus MT" panose="020E0602030304020304" pitchFamily="34" charset="0"/>
                <a:ea typeface="DengXian" panose="02010600030101010101" pitchFamily="2" charset="-122"/>
                <a:cs typeface="Arial" panose="020B0604020202020204" pitchFamily="34" charset="0"/>
              </a:rPr>
              <a:t>ACTIVITY</a:t>
            </a:r>
            <a:r>
              <a:rPr kumimoji="0" lang="aa-ET" sz="1800" b="0" i="0" u="none" strike="noStrike" kern="100" cap="none" spc="0" normalizeH="0" baseline="0" noProof="0" dirty="0">
                <a:ln>
                  <a:noFill/>
                </a:ln>
                <a:solidFill>
                  <a:prstClr val="black"/>
                </a:solidFill>
                <a:effectLst/>
                <a:uLnTx/>
                <a:uFillTx/>
                <a:latin typeface="Albertus MT" panose="020E0602030304020304" pitchFamily="34" charset="0"/>
                <a:ea typeface="DengXian" panose="02010600030101010101" pitchFamily="2" charset="-122"/>
                <a:cs typeface="Arial" panose="020B0604020202020204" pitchFamily="34" charset="0"/>
              </a:rPr>
              <a:t> </a:t>
            </a:r>
          </a:p>
        </p:txBody>
      </p:sp>
      <p:sp>
        <p:nvSpPr>
          <p:cNvPr id="7" name="TextBox 6">
            <a:extLst>
              <a:ext uri="{FF2B5EF4-FFF2-40B4-BE49-F238E27FC236}">
                <a16:creationId xmlns:a16="http://schemas.microsoft.com/office/drawing/2014/main" xmlns="" id="{00316161-31A6-5572-318C-30E4902D86B7}"/>
              </a:ext>
            </a:extLst>
          </p:cNvPr>
          <p:cNvSpPr txBox="1"/>
          <p:nvPr/>
        </p:nvSpPr>
        <p:spPr>
          <a:xfrm>
            <a:off x="880946" y="5597912"/>
            <a:ext cx="11017405" cy="584775"/>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B050"/>
                </a:solidFill>
                <a:effectLst/>
                <a:uLnTx/>
                <a:uFillTx/>
                <a:latin typeface="Albertus Medium" panose="020E0602030304020304" pitchFamily="34" charset="0"/>
                <a:ea typeface="+mn-ea"/>
                <a:cs typeface="+mn-cs"/>
              </a:rPr>
              <a:t>Invite a few randomly selected groups to present</a:t>
            </a:r>
            <a:endParaRPr kumimoji="0" lang="aa-ET" sz="3200" b="1" i="0" u="none" strike="noStrike" kern="1200" cap="none" spc="0" normalizeH="0" baseline="0" noProof="0" dirty="0">
              <a:ln>
                <a:noFill/>
              </a:ln>
              <a:solidFill>
                <a:srgbClr val="00B050"/>
              </a:solidFill>
              <a:effectLst/>
              <a:uLnTx/>
              <a:uFillTx/>
              <a:latin typeface="Albertus Medium" panose="020E0602030304020304" pitchFamily="34" charset="0"/>
              <a:ea typeface="+mn-ea"/>
              <a:cs typeface="+mn-cs"/>
            </a:endParaRPr>
          </a:p>
        </p:txBody>
      </p:sp>
    </p:spTree>
    <p:extLst>
      <p:ext uri="{BB962C8B-B14F-4D97-AF65-F5344CB8AC3E}">
        <p14:creationId xmlns:p14="http://schemas.microsoft.com/office/powerpoint/2010/main" val="25791610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69F4F12-E427-C92A-8801-7DF776873D02}"/>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xmlns="" id="{9641A321-E217-56E2-CFF4-1E0C4792F6D4}"/>
              </a:ext>
            </a:extLst>
          </p:cNvPr>
          <p:cNvSpPr txBox="1">
            <a:spLocks/>
          </p:cNvSpPr>
          <p:nvPr/>
        </p:nvSpPr>
        <p:spPr>
          <a:xfrm>
            <a:off x="2589212" y="2133600"/>
            <a:ext cx="8915400" cy="377762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9600">
                <a:solidFill>
                  <a:srgbClr val="C00000"/>
                </a:solidFill>
                <a:latin typeface="Algerian" panose="04020705040A02060702" pitchFamily="82" charset="0"/>
              </a:rPr>
              <a:t>THANK </a:t>
            </a:r>
          </a:p>
          <a:p>
            <a:pPr marL="0" indent="0" algn="ctr">
              <a:buFont typeface="Arial" panose="020B0604020202020204" pitchFamily="34" charset="0"/>
              <a:buNone/>
            </a:pPr>
            <a:r>
              <a:rPr lang="en-GB" sz="9600">
                <a:solidFill>
                  <a:srgbClr val="C00000"/>
                </a:solidFill>
                <a:latin typeface="Algerian" panose="04020705040A02060702" pitchFamily="82" charset="0"/>
              </a:rPr>
              <a:t>YOU</a:t>
            </a:r>
            <a:endParaRPr lang="aa-ET" sz="9600" dirty="0">
              <a:solidFill>
                <a:srgbClr val="C00000"/>
              </a:solidFill>
              <a:latin typeface="Algerian" panose="04020705040A02060702" pitchFamily="82" charset="0"/>
            </a:endParaRPr>
          </a:p>
        </p:txBody>
      </p:sp>
    </p:spTree>
    <p:extLst>
      <p:ext uri="{BB962C8B-B14F-4D97-AF65-F5344CB8AC3E}">
        <p14:creationId xmlns:p14="http://schemas.microsoft.com/office/powerpoint/2010/main" val="4092090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AA5EDECE1A40F4E812EE261AD82B349" ma:contentTypeVersion="4" ma:contentTypeDescription="Create a new document." ma:contentTypeScope="" ma:versionID="af17ffb7c2544009b6c2250dd4dfdfe9">
  <xsd:schema xmlns:xsd="http://www.w3.org/2001/XMLSchema" xmlns:xs="http://www.w3.org/2001/XMLSchema" xmlns:p="http://schemas.microsoft.com/office/2006/metadata/properties" xmlns:ns3="a0574de1-83bd-44cf-a873-afd688581d62" targetNamespace="http://schemas.microsoft.com/office/2006/metadata/properties" ma:root="true" ma:fieldsID="0018e923ccf1f15a9d20f6fe3402dedc" ns3:_="">
    <xsd:import namespace="a0574de1-83bd-44cf-a873-afd688581d6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574de1-83bd-44cf-a873-afd688581d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B14C92A-8A4B-41F1-8AEB-38D1134765A1}">
  <ds:schemaRefs>
    <ds:schemaRef ds:uri="http://schemas.microsoft.com/sharepoint/v3/contenttype/forms"/>
  </ds:schemaRefs>
</ds:datastoreItem>
</file>

<file path=customXml/itemProps2.xml><?xml version="1.0" encoding="utf-8"?>
<ds:datastoreItem xmlns:ds="http://schemas.openxmlformats.org/officeDocument/2006/customXml" ds:itemID="{FDA9FA2F-D242-4994-9F96-E73DDDA31E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574de1-83bd-44cf-a873-afd688581d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8F78B57-59AD-4728-8A1E-1656A138BED4}">
  <ds:schemaRefs>
    <ds:schemaRef ds:uri="http://schemas.microsoft.com/office/2006/documentManagement/types"/>
    <ds:schemaRef ds:uri="http://www.w3.org/XML/1998/namespace"/>
    <ds:schemaRef ds:uri="a0574de1-83bd-44cf-a873-afd688581d62"/>
    <ds:schemaRef ds:uri="http://purl.org/dc/dcmitype/"/>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3448</TotalTime>
  <Words>1291</Words>
  <Application>Microsoft Office PowerPoint</Application>
  <PresentationFormat>Widescreen</PresentationFormat>
  <Paragraphs>157</Paragraphs>
  <Slides>30</Slides>
  <Notes>4</Notes>
  <HiddenSlides>0</HiddenSlides>
  <MMClips>2</MMClips>
  <ScaleCrop>false</ScaleCrop>
  <HeadingPairs>
    <vt:vector size="6" baseType="variant">
      <vt:variant>
        <vt:lpstr>Fonts Used</vt:lpstr>
      </vt:variant>
      <vt:variant>
        <vt:i4>15</vt:i4>
      </vt:variant>
      <vt:variant>
        <vt:lpstr>Theme</vt:lpstr>
      </vt:variant>
      <vt:variant>
        <vt:i4>2</vt:i4>
      </vt:variant>
      <vt:variant>
        <vt:lpstr>Slide Titles</vt:lpstr>
      </vt:variant>
      <vt:variant>
        <vt:i4>30</vt:i4>
      </vt:variant>
    </vt:vector>
  </HeadingPairs>
  <TitlesOfParts>
    <vt:vector size="47" baseType="lpstr">
      <vt:lpstr>SimSun</vt:lpstr>
      <vt:lpstr>Albertus Medium</vt:lpstr>
      <vt:lpstr>Albertus MT</vt:lpstr>
      <vt:lpstr>Algerian</vt:lpstr>
      <vt:lpstr>Aptos</vt:lpstr>
      <vt:lpstr>Aptos Display</vt:lpstr>
      <vt:lpstr>Arial</vt:lpstr>
      <vt:lpstr>Calibri</vt:lpstr>
      <vt:lpstr>Century Gothic</vt:lpstr>
      <vt:lpstr>DengXian</vt:lpstr>
      <vt:lpstr>MS Mincho</vt:lpstr>
      <vt:lpstr>Noto Serif CJK SC</vt:lpstr>
      <vt:lpstr>Times New Roman</vt:lpstr>
      <vt:lpstr>Trebuchet MS</vt:lpstr>
      <vt:lpstr>Wingdings</vt:lpstr>
      <vt:lpstr>Office Theme</vt:lpstr>
      <vt:lpstr>1_Office Theme</vt:lpstr>
      <vt:lpstr>    COMPETENCY BASED ASSESSMENT   TOOLS 15TH-19TH DECEMBER 2025 AT BULIMBO GIRLS </vt:lpstr>
      <vt:lpstr>PowerPoint Presentation</vt:lpstr>
      <vt:lpstr>What Are Competency Based Assessment Tools (CBA-Tools)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ASSESSMENT RUBRIC</vt:lpstr>
      <vt:lpstr>Types of Rubrics</vt:lpstr>
      <vt:lpstr>SAMPLE RUBRICS  TASK (i) Look at the matchbox placed on the table by your teacher. (ii) Draw the matchbox, in varied views to depict one point perspective. (iii) Display and explain to your classmates how you arrived at the final product.    </vt:lpstr>
      <vt:lpstr>Analytic Rubric </vt:lpstr>
      <vt:lpstr>PowerPoint Presentation</vt:lpstr>
      <vt:lpstr>PowerPoint Presentation</vt:lpstr>
      <vt:lpstr>PowerPoint Presentation</vt:lpstr>
      <vt:lpstr>PowerPoint Presentation</vt:lpstr>
      <vt:lpstr>Using Rubrics Effectively</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Franklin Etyang'</dc:creator>
  <cp:lastModifiedBy>TEACHER</cp:lastModifiedBy>
  <cp:revision>140</cp:revision>
  <dcterms:created xsi:type="dcterms:W3CDTF">2023-04-12T09:40:40Z</dcterms:created>
  <dcterms:modified xsi:type="dcterms:W3CDTF">2025-12-13T19:11:53Z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0x0101008AA5EDECE1A40F4E812EE261AD82B349</vt:lpwstr>
  </property>
</Properties>
</file>