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9" r:id="rId6"/>
    <p:sldId id="275" r:id="rId7"/>
    <p:sldId id="276" r:id="rId8"/>
    <p:sldId id="279" r:id="rId9"/>
    <p:sldId id="272" r:id="rId10"/>
    <p:sldId id="273" r:id="rId11"/>
    <p:sldId id="277" r:id="rId12"/>
    <p:sldId id="280" r:id="rId13"/>
    <p:sldId id="281" r:id="rId14"/>
    <p:sldId id="282" r:id="rId15"/>
    <p:sldId id="283" r:id="rId16"/>
    <p:sldId id="284" r:id="rId17"/>
    <p:sldId id="351" r:id="rId18"/>
    <p:sldId id="352" r:id="rId19"/>
    <p:sldId id="383" r:id="rId20"/>
    <p:sldId id="476" r:id="rId21"/>
    <p:sldId id="478" r:id="rId22"/>
    <p:sldId id="467" r:id="rId23"/>
    <p:sldId id="479" r:id="rId24"/>
    <p:sldId id="360" r:id="rId25"/>
    <p:sldId id="319" r:id="rId26"/>
    <p:sldId id="322" r:id="rId27"/>
    <p:sldId id="321" r:id="rId28"/>
    <p:sldId id="292" r:id="rId29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8EC4A7-9909-4A38-A062-AEB1EA09916F}" v="1" dt="2025-12-02T07:46:15.7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90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33.png"/><Relationship Id="rId7" Type="http://schemas.openxmlformats.org/officeDocument/2006/relationships/image" Target="../media/image2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38.svg"/><Relationship Id="rId4" Type="http://schemas.openxmlformats.org/officeDocument/2006/relationships/image" Target="../media/image34.svg"/><Relationship Id="rId9" Type="http://schemas.openxmlformats.org/officeDocument/2006/relationships/image" Target="../media/image37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33.png"/><Relationship Id="rId7" Type="http://schemas.openxmlformats.org/officeDocument/2006/relationships/image" Target="../media/image2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38.svg"/><Relationship Id="rId4" Type="http://schemas.openxmlformats.org/officeDocument/2006/relationships/image" Target="../media/image34.svg"/><Relationship Id="rId9" Type="http://schemas.openxmlformats.org/officeDocument/2006/relationships/image" Target="../media/image3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FC65DD-4265-43E9-BE8B-495A606F75F2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3839C97-1B25-4CCD-87E9-7A879C4D49CE}">
      <dgm:prSet/>
      <dgm:spPr/>
      <dgm:t>
        <a:bodyPr/>
        <a:lstStyle/>
        <a:p>
          <a:r>
            <a:rPr lang="en-US"/>
            <a:t>List</a:t>
          </a:r>
        </a:p>
      </dgm:t>
    </dgm:pt>
    <dgm:pt modelId="{B4FDA4FB-3174-49CF-A6FD-0CA1002DB240}" type="parTrans" cxnId="{F2E8C9F9-D707-4887-8067-0440A21AE462}">
      <dgm:prSet/>
      <dgm:spPr/>
      <dgm:t>
        <a:bodyPr/>
        <a:lstStyle/>
        <a:p>
          <a:endParaRPr lang="en-US"/>
        </a:p>
      </dgm:t>
    </dgm:pt>
    <dgm:pt modelId="{0AD9C86F-7055-4BA8-B01D-54B7EFEDA2EF}" type="sibTrans" cxnId="{F2E8C9F9-D707-4887-8067-0440A21AE462}">
      <dgm:prSet/>
      <dgm:spPr/>
      <dgm:t>
        <a:bodyPr/>
        <a:lstStyle/>
        <a:p>
          <a:endParaRPr lang="en-US"/>
        </a:p>
      </dgm:t>
    </dgm:pt>
    <dgm:pt modelId="{29CCEA35-3FC0-4B81-BBF6-67DC4F026E17}">
      <dgm:prSet/>
      <dgm:spPr/>
      <dgm:t>
        <a:bodyPr/>
        <a:lstStyle/>
        <a:p>
          <a:r>
            <a:rPr lang="en-US" dirty="0"/>
            <a:t>the core competencies outlined in the BECF.</a:t>
          </a:r>
        </a:p>
      </dgm:t>
    </dgm:pt>
    <dgm:pt modelId="{B78DEC8A-14DC-45DF-A5D6-0CE24500A540}" type="parTrans" cxnId="{4866384E-912C-4C6B-B293-2D8A1320F06E}">
      <dgm:prSet/>
      <dgm:spPr/>
      <dgm:t>
        <a:bodyPr/>
        <a:lstStyle/>
        <a:p>
          <a:endParaRPr lang="en-US"/>
        </a:p>
      </dgm:t>
    </dgm:pt>
    <dgm:pt modelId="{8539D962-07AA-4911-B9A0-CF2003930057}" type="sibTrans" cxnId="{4866384E-912C-4C6B-B293-2D8A1320F06E}">
      <dgm:prSet/>
      <dgm:spPr/>
      <dgm:t>
        <a:bodyPr/>
        <a:lstStyle/>
        <a:p>
          <a:endParaRPr lang="en-US"/>
        </a:p>
      </dgm:t>
    </dgm:pt>
    <dgm:pt modelId="{97719DED-138A-4AC3-A48C-FD5524D101EA}">
      <dgm:prSet/>
      <dgm:spPr/>
      <dgm:t>
        <a:bodyPr/>
        <a:lstStyle/>
        <a:p>
          <a:r>
            <a:rPr lang="en-US" dirty="0"/>
            <a:t>Describe</a:t>
          </a:r>
        </a:p>
      </dgm:t>
    </dgm:pt>
    <dgm:pt modelId="{35610912-DF4F-4FCE-BF07-AFD69C5404F4}" type="parTrans" cxnId="{7A89C981-9FEC-46A2-A86F-53AA3DC79609}">
      <dgm:prSet/>
      <dgm:spPr/>
      <dgm:t>
        <a:bodyPr/>
        <a:lstStyle/>
        <a:p>
          <a:endParaRPr lang="en-US"/>
        </a:p>
      </dgm:t>
    </dgm:pt>
    <dgm:pt modelId="{DA4E0060-A243-43CA-92D9-98AFB82B4BF3}" type="sibTrans" cxnId="{7A89C981-9FEC-46A2-A86F-53AA3DC79609}">
      <dgm:prSet/>
      <dgm:spPr/>
      <dgm:t>
        <a:bodyPr/>
        <a:lstStyle/>
        <a:p>
          <a:endParaRPr lang="en-US"/>
        </a:p>
      </dgm:t>
    </dgm:pt>
    <dgm:pt modelId="{4FE6C0C5-BC5D-4868-B585-61E5C4D81167}">
      <dgm:prSet/>
      <dgm:spPr/>
      <dgm:t>
        <a:bodyPr/>
        <a:lstStyle/>
        <a:p>
          <a:r>
            <a:rPr lang="en-US" dirty="0"/>
            <a:t> the indicators of each core competency.</a:t>
          </a:r>
        </a:p>
      </dgm:t>
    </dgm:pt>
    <dgm:pt modelId="{445BEA78-C993-4066-B123-98FB34B1E138}" type="parTrans" cxnId="{7C7FE2E9-6D82-4AC9-9E08-B88C7F9DA108}">
      <dgm:prSet/>
      <dgm:spPr/>
      <dgm:t>
        <a:bodyPr/>
        <a:lstStyle/>
        <a:p>
          <a:endParaRPr lang="en-US"/>
        </a:p>
      </dgm:t>
    </dgm:pt>
    <dgm:pt modelId="{8D8728A6-4697-4319-B6C5-02B08175574C}" type="sibTrans" cxnId="{7C7FE2E9-6D82-4AC9-9E08-B88C7F9DA108}">
      <dgm:prSet/>
      <dgm:spPr/>
      <dgm:t>
        <a:bodyPr/>
        <a:lstStyle/>
        <a:p>
          <a:endParaRPr lang="en-US"/>
        </a:p>
      </dgm:t>
    </dgm:pt>
    <dgm:pt modelId="{A5727FB1-0031-4055-B4A6-9D7930957875}">
      <dgm:prSet/>
      <dgm:spPr/>
      <dgm:t>
        <a:bodyPr/>
        <a:lstStyle/>
        <a:p>
          <a:r>
            <a:rPr lang="en-US" dirty="0"/>
            <a:t>Develop</a:t>
          </a:r>
        </a:p>
      </dgm:t>
    </dgm:pt>
    <dgm:pt modelId="{74BB1188-5681-49E6-9D50-4C19E7437933}" type="parTrans" cxnId="{72405216-09AB-45DC-813E-2CFB0D460E9D}">
      <dgm:prSet/>
      <dgm:spPr/>
      <dgm:t>
        <a:bodyPr/>
        <a:lstStyle/>
        <a:p>
          <a:endParaRPr lang="en-US"/>
        </a:p>
      </dgm:t>
    </dgm:pt>
    <dgm:pt modelId="{8375FD35-23E1-4797-85F7-28CB617284D2}" type="sibTrans" cxnId="{72405216-09AB-45DC-813E-2CFB0D460E9D}">
      <dgm:prSet/>
      <dgm:spPr/>
      <dgm:t>
        <a:bodyPr/>
        <a:lstStyle/>
        <a:p>
          <a:endParaRPr lang="en-US"/>
        </a:p>
      </dgm:t>
    </dgm:pt>
    <dgm:pt modelId="{9DED2F4D-F39D-4A54-9A15-C64173B9FC29}">
      <dgm:prSet/>
      <dgm:spPr/>
      <dgm:t>
        <a:bodyPr/>
        <a:lstStyle/>
        <a:p>
          <a:r>
            <a:rPr lang="en-US" dirty="0"/>
            <a:t> tools for assessing core competencies.</a:t>
          </a:r>
        </a:p>
      </dgm:t>
    </dgm:pt>
    <dgm:pt modelId="{CC736D67-B210-4750-A2BF-B1817D70906E}" type="parTrans" cxnId="{82E9C3AD-60BF-434B-94D7-6BE6525601E8}">
      <dgm:prSet/>
      <dgm:spPr/>
      <dgm:t>
        <a:bodyPr/>
        <a:lstStyle/>
        <a:p>
          <a:endParaRPr lang="en-US"/>
        </a:p>
      </dgm:t>
    </dgm:pt>
    <dgm:pt modelId="{AA930DF1-9E3F-40E7-8516-F76E157C2EDE}" type="sibTrans" cxnId="{82E9C3AD-60BF-434B-94D7-6BE6525601E8}">
      <dgm:prSet/>
      <dgm:spPr/>
      <dgm:t>
        <a:bodyPr/>
        <a:lstStyle/>
        <a:p>
          <a:endParaRPr lang="en-US"/>
        </a:p>
      </dgm:t>
    </dgm:pt>
    <dgm:pt modelId="{37DB48AB-839A-4D36-9BA6-FB854B43039A}" type="pres">
      <dgm:prSet presAssocID="{49FC65DD-4265-43E9-BE8B-495A606F75F2}" presName="Name0" presStyleCnt="0">
        <dgm:presLayoutVars>
          <dgm:dir/>
          <dgm:animLvl val="lvl"/>
          <dgm:resizeHandles val="exact"/>
        </dgm:presLayoutVars>
      </dgm:prSet>
      <dgm:spPr/>
    </dgm:pt>
    <dgm:pt modelId="{676CEEEF-D3D4-4E4A-A97E-D43623156395}" type="pres">
      <dgm:prSet presAssocID="{63839C97-1B25-4CCD-87E9-7A879C4D49CE}" presName="linNode" presStyleCnt="0"/>
      <dgm:spPr/>
    </dgm:pt>
    <dgm:pt modelId="{D6F55FAF-F443-4AC0-A821-C5154BA8AF9D}" type="pres">
      <dgm:prSet presAssocID="{63839C97-1B25-4CCD-87E9-7A879C4D49CE}" presName="parentText" presStyleLbl="solidFgAcc1" presStyleIdx="0" presStyleCnt="3">
        <dgm:presLayoutVars>
          <dgm:chMax val="1"/>
          <dgm:bulletEnabled/>
        </dgm:presLayoutVars>
      </dgm:prSet>
      <dgm:spPr/>
    </dgm:pt>
    <dgm:pt modelId="{F7C61333-C107-4072-BE10-923F1BA550E9}" type="pres">
      <dgm:prSet presAssocID="{63839C97-1B25-4CCD-87E9-7A879C4D49CE}" presName="descendantText" presStyleLbl="alignNode1" presStyleIdx="0" presStyleCnt="3">
        <dgm:presLayoutVars>
          <dgm:bulletEnabled/>
        </dgm:presLayoutVars>
      </dgm:prSet>
      <dgm:spPr/>
    </dgm:pt>
    <dgm:pt modelId="{FDB7EBFD-4E96-40CC-A1BF-05C08C551B05}" type="pres">
      <dgm:prSet presAssocID="{0AD9C86F-7055-4BA8-B01D-54B7EFEDA2EF}" presName="sp" presStyleCnt="0"/>
      <dgm:spPr/>
    </dgm:pt>
    <dgm:pt modelId="{D1C48AC6-4553-4F50-82B0-A76BB28F2A04}" type="pres">
      <dgm:prSet presAssocID="{97719DED-138A-4AC3-A48C-FD5524D101EA}" presName="linNode" presStyleCnt="0"/>
      <dgm:spPr/>
    </dgm:pt>
    <dgm:pt modelId="{E5626A35-78F9-492A-8A55-1230C5042682}" type="pres">
      <dgm:prSet presAssocID="{97719DED-138A-4AC3-A48C-FD5524D101EA}" presName="parentText" presStyleLbl="solidFgAcc1" presStyleIdx="1" presStyleCnt="3">
        <dgm:presLayoutVars>
          <dgm:chMax val="1"/>
          <dgm:bulletEnabled/>
        </dgm:presLayoutVars>
      </dgm:prSet>
      <dgm:spPr/>
    </dgm:pt>
    <dgm:pt modelId="{205A1921-A31C-4F9D-85C1-4000CB85B6BD}" type="pres">
      <dgm:prSet presAssocID="{97719DED-138A-4AC3-A48C-FD5524D101EA}" presName="descendantText" presStyleLbl="alignNode1" presStyleIdx="1" presStyleCnt="3">
        <dgm:presLayoutVars>
          <dgm:bulletEnabled/>
        </dgm:presLayoutVars>
      </dgm:prSet>
      <dgm:spPr/>
    </dgm:pt>
    <dgm:pt modelId="{F4B64D39-8D70-4476-8EE7-DA67792A7F20}" type="pres">
      <dgm:prSet presAssocID="{DA4E0060-A243-43CA-92D9-98AFB82B4BF3}" presName="sp" presStyleCnt="0"/>
      <dgm:spPr/>
    </dgm:pt>
    <dgm:pt modelId="{28E0214A-3FF8-417F-87FD-E4E69A884D29}" type="pres">
      <dgm:prSet presAssocID="{A5727FB1-0031-4055-B4A6-9D7930957875}" presName="linNode" presStyleCnt="0"/>
      <dgm:spPr/>
    </dgm:pt>
    <dgm:pt modelId="{601CF3F4-A1E2-4BB5-A142-767DF302FA15}" type="pres">
      <dgm:prSet presAssocID="{A5727FB1-0031-4055-B4A6-9D7930957875}" presName="parentText" presStyleLbl="solidFgAcc1" presStyleIdx="2" presStyleCnt="3">
        <dgm:presLayoutVars>
          <dgm:chMax val="1"/>
          <dgm:bulletEnabled/>
        </dgm:presLayoutVars>
      </dgm:prSet>
      <dgm:spPr/>
    </dgm:pt>
    <dgm:pt modelId="{055F8105-E8D9-4AE3-A2EA-9CEB76954F20}" type="pres">
      <dgm:prSet presAssocID="{A5727FB1-0031-4055-B4A6-9D7930957875}" presName="descendantText" presStyleLbl="alignNode1" presStyleIdx="2" presStyleCnt="3">
        <dgm:presLayoutVars>
          <dgm:bulletEnabled/>
        </dgm:presLayoutVars>
      </dgm:prSet>
      <dgm:spPr/>
    </dgm:pt>
  </dgm:ptLst>
  <dgm:cxnLst>
    <dgm:cxn modelId="{72405216-09AB-45DC-813E-2CFB0D460E9D}" srcId="{49FC65DD-4265-43E9-BE8B-495A606F75F2}" destId="{A5727FB1-0031-4055-B4A6-9D7930957875}" srcOrd="2" destOrd="0" parTransId="{74BB1188-5681-49E6-9D50-4C19E7437933}" sibTransId="{8375FD35-23E1-4797-85F7-28CB617284D2}"/>
    <dgm:cxn modelId="{242FCE35-9B15-4D2A-A8C5-663D3E393213}" type="presOf" srcId="{A5727FB1-0031-4055-B4A6-9D7930957875}" destId="{601CF3F4-A1E2-4BB5-A142-767DF302FA15}" srcOrd="0" destOrd="0" presId="urn:microsoft.com/office/officeart/2016/7/layout/VerticalHollowActionList"/>
    <dgm:cxn modelId="{BB0F415F-05C1-4E8F-9B8A-841C272E3613}" type="presOf" srcId="{63839C97-1B25-4CCD-87E9-7A879C4D49CE}" destId="{D6F55FAF-F443-4AC0-A821-C5154BA8AF9D}" srcOrd="0" destOrd="0" presId="urn:microsoft.com/office/officeart/2016/7/layout/VerticalHollowActionList"/>
    <dgm:cxn modelId="{4866384E-912C-4C6B-B293-2D8A1320F06E}" srcId="{63839C97-1B25-4CCD-87E9-7A879C4D49CE}" destId="{29CCEA35-3FC0-4B81-BBF6-67DC4F026E17}" srcOrd="0" destOrd="0" parTransId="{B78DEC8A-14DC-45DF-A5D6-0CE24500A540}" sibTransId="{8539D962-07AA-4911-B9A0-CF2003930057}"/>
    <dgm:cxn modelId="{7A89C981-9FEC-46A2-A86F-53AA3DC79609}" srcId="{49FC65DD-4265-43E9-BE8B-495A606F75F2}" destId="{97719DED-138A-4AC3-A48C-FD5524D101EA}" srcOrd="1" destOrd="0" parTransId="{35610912-DF4F-4FCE-BF07-AFD69C5404F4}" sibTransId="{DA4E0060-A243-43CA-92D9-98AFB82B4BF3}"/>
    <dgm:cxn modelId="{ACD593A0-7E8F-4BD0-98E3-E68F110D7772}" type="presOf" srcId="{9DED2F4D-F39D-4A54-9A15-C64173B9FC29}" destId="{055F8105-E8D9-4AE3-A2EA-9CEB76954F20}" srcOrd="0" destOrd="0" presId="urn:microsoft.com/office/officeart/2016/7/layout/VerticalHollowActionList"/>
    <dgm:cxn modelId="{82E9C3AD-60BF-434B-94D7-6BE6525601E8}" srcId="{A5727FB1-0031-4055-B4A6-9D7930957875}" destId="{9DED2F4D-F39D-4A54-9A15-C64173B9FC29}" srcOrd="0" destOrd="0" parTransId="{CC736D67-B210-4750-A2BF-B1817D70906E}" sibTransId="{AA930DF1-9E3F-40E7-8516-F76E157C2EDE}"/>
    <dgm:cxn modelId="{7E3656BA-8B66-4556-9B49-2667B4E48412}" type="presOf" srcId="{4FE6C0C5-BC5D-4868-B585-61E5C4D81167}" destId="{205A1921-A31C-4F9D-85C1-4000CB85B6BD}" srcOrd="0" destOrd="0" presId="urn:microsoft.com/office/officeart/2016/7/layout/VerticalHollowActionList"/>
    <dgm:cxn modelId="{886E73BB-002C-4462-AAE6-B0AE2F2612B6}" type="presOf" srcId="{49FC65DD-4265-43E9-BE8B-495A606F75F2}" destId="{37DB48AB-839A-4D36-9BA6-FB854B43039A}" srcOrd="0" destOrd="0" presId="urn:microsoft.com/office/officeart/2016/7/layout/VerticalHollowActionList"/>
    <dgm:cxn modelId="{846E42D9-826D-48F6-8C4E-550D6CE8D5DC}" type="presOf" srcId="{97719DED-138A-4AC3-A48C-FD5524D101EA}" destId="{E5626A35-78F9-492A-8A55-1230C5042682}" srcOrd="0" destOrd="0" presId="urn:microsoft.com/office/officeart/2016/7/layout/VerticalHollowActionList"/>
    <dgm:cxn modelId="{617584DC-FA78-4120-B372-CEDFFBC8D0C8}" type="presOf" srcId="{29CCEA35-3FC0-4B81-BBF6-67DC4F026E17}" destId="{F7C61333-C107-4072-BE10-923F1BA550E9}" srcOrd="0" destOrd="0" presId="urn:microsoft.com/office/officeart/2016/7/layout/VerticalHollowActionList"/>
    <dgm:cxn modelId="{7C7FE2E9-6D82-4AC9-9E08-B88C7F9DA108}" srcId="{97719DED-138A-4AC3-A48C-FD5524D101EA}" destId="{4FE6C0C5-BC5D-4868-B585-61E5C4D81167}" srcOrd="0" destOrd="0" parTransId="{445BEA78-C993-4066-B123-98FB34B1E138}" sibTransId="{8D8728A6-4697-4319-B6C5-02B08175574C}"/>
    <dgm:cxn modelId="{F2E8C9F9-D707-4887-8067-0440A21AE462}" srcId="{49FC65DD-4265-43E9-BE8B-495A606F75F2}" destId="{63839C97-1B25-4CCD-87E9-7A879C4D49CE}" srcOrd="0" destOrd="0" parTransId="{B4FDA4FB-3174-49CF-A6FD-0CA1002DB240}" sibTransId="{0AD9C86F-7055-4BA8-B01D-54B7EFEDA2EF}"/>
    <dgm:cxn modelId="{9EF14EDA-E8D5-46DB-BDA5-7CEB5AE3B3A1}" type="presParOf" srcId="{37DB48AB-839A-4D36-9BA6-FB854B43039A}" destId="{676CEEEF-D3D4-4E4A-A97E-D43623156395}" srcOrd="0" destOrd="0" presId="urn:microsoft.com/office/officeart/2016/7/layout/VerticalHollowActionList"/>
    <dgm:cxn modelId="{29499B6F-92A8-4C28-A9B2-D9B079DFEAA4}" type="presParOf" srcId="{676CEEEF-D3D4-4E4A-A97E-D43623156395}" destId="{D6F55FAF-F443-4AC0-A821-C5154BA8AF9D}" srcOrd="0" destOrd="0" presId="urn:microsoft.com/office/officeart/2016/7/layout/VerticalHollowActionList"/>
    <dgm:cxn modelId="{91E1A6B2-E424-4BD2-8BF1-805DB33BDDCA}" type="presParOf" srcId="{676CEEEF-D3D4-4E4A-A97E-D43623156395}" destId="{F7C61333-C107-4072-BE10-923F1BA550E9}" srcOrd="1" destOrd="0" presId="urn:microsoft.com/office/officeart/2016/7/layout/VerticalHollowActionList"/>
    <dgm:cxn modelId="{F030AAF8-05F1-4804-BBAC-C30E7AC328F2}" type="presParOf" srcId="{37DB48AB-839A-4D36-9BA6-FB854B43039A}" destId="{FDB7EBFD-4E96-40CC-A1BF-05C08C551B05}" srcOrd="1" destOrd="0" presId="urn:microsoft.com/office/officeart/2016/7/layout/VerticalHollowActionList"/>
    <dgm:cxn modelId="{AC3FB6C9-3F11-4B26-B12A-439D253F4CAF}" type="presParOf" srcId="{37DB48AB-839A-4D36-9BA6-FB854B43039A}" destId="{D1C48AC6-4553-4F50-82B0-A76BB28F2A04}" srcOrd="2" destOrd="0" presId="urn:microsoft.com/office/officeart/2016/7/layout/VerticalHollowActionList"/>
    <dgm:cxn modelId="{8C66B764-7C58-4843-AA4D-5B4A97CDB825}" type="presParOf" srcId="{D1C48AC6-4553-4F50-82B0-A76BB28F2A04}" destId="{E5626A35-78F9-492A-8A55-1230C5042682}" srcOrd="0" destOrd="0" presId="urn:microsoft.com/office/officeart/2016/7/layout/VerticalHollowActionList"/>
    <dgm:cxn modelId="{EB70A690-62B7-497C-A10E-7AA1D79B300C}" type="presParOf" srcId="{D1C48AC6-4553-4F50-82B0-A76BB28F2A04}" destId="{205A1921-A31C-4F9D-85C1-4000CB85B6BD}" srcOrd="1" destOrd="0" presId="urn:microsoft.com/office/officeart/2016/7/layout/VerticalHollowActionList"/>
    <dgm:cxn modelId="{8CA605E6-A07A-41FB-9EA6-A56878F846F4}" type="presParOf" srcId="{37DB48AB-839A-4D36-9BA6-FB854B43039A}" destId="{F4B64D39-8D70-4476-8EE7-DA67792A7F20}" srcOrd="3" destOrd="0" presId="urn:microsoft.com/office/officeart/2016/7/layout/VerticalHollowActionList"/>
    <dgm:cxn modelId="{C163A2F1-40DA-4838-A473-13245DF00AD5}" type="presParOf" srcId="{37DB48AB-839A-4D36-9BA6-FB854B43039A}" destId="{28E0214A-3FF8-417F-87FD-E4E69A884D29}" srcOrd="4" destOrd="0" presId="urn:microsoft.com/office/officeart/2016/7/layout/VerticalHollowActionList"/>
    <dgm:cxn modelId="{883A35FA-4009-44A0-AA86-E7A0BC30214B}" type="presParOf" srcId="{28E0214A-3FF8-417F-87FD-E4E69A884D29}" destId="{601CF3F4-A1E2-4BB5-A142-767DF302FA15}" srcOrd="0" destOrd="0" presId="urn:microsoft.com/office/officeart/2016/7/layout/VerticalHollowActionList"/>
    <dgm:cxn modelId="{AE23FE63-2F25-4B6F-8FD4-F4F11129268F}" type="presParOf" srcId="{28E0214A-3FF8-417F-87FD-E4E69A884D29}" destId="{055F8105-E8D9-4AE3-A2EA-9CEB76954F20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E9106E-5CB6-4EAF-A592-C489910CFD4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51A5EF-20C5-41FF-991D-11ED751E955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1</a:t>
          </a:r>
          <a:r>
            <a:rPr lang="en-US" sz="2400" dirty="0"/>
            <a:t>. </a:t>
          </a:r>
          <a:r>
            <a:rPr lang="en-US" sz="2000" dirty="0"/>
            <a:t>Focus: Listens attentively for a short time.</a:t>
          </a:r>
        </a:p>
      </dgm:t>
    </dgm:pt>
    <dgm:pt modelId="{461A8BFF-4501-482F-8923-D2310E533300}" type="parTrans" cxnId="{C46E8687-064E-4FE6-839E-53DC55D917D7}">
      <dgm:prSet/>
      <dgm:spPr/>
      <dgm:t>
        <a:bodyPr/>
        <a:lstStyle/>
        <a:p>
          <a:endParaRPr lang="en-US"/>
        </a:p>
      </dgm:t>
    </dgm:pt>
    <dgm:pt modelId="{41F7BE6C-736E-485F-B8DD-61152953BFA4}" type="sibTrans" cxnId="{C46E8687-064E-4FE6-839E-53DC55D917D7}">
      <dgm:prSet/>
      <dgm:spPr/>
      <dgm:t>
        <a:bodyPr/>
        <a:lstStyle/>
        <a:p>
          <a:endParaRPr lang="en-US"/>
        </a:p>
      </dgm:t>
    </dgm:pt>
    <dgm:pt modelId="{641EE982-4B70-4B14-9D6A-6E6769F0F13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2. </a:t>
          </a:r>
          <a:r>
            <a:rPr lang="en-US" sz="2000" dirty="0"/>
            <a:t>Check: Remembers simple instructions.</a:t>
          </a:r>
        </a:p>
      </dgm:t>
    </dgm:pt>
    <dgm:pt modelId="{CAD8070A-A0E4-44BB-9E36-B0CFF6AB765D}" type="parTrans" cxnId="{C51A6ABE-6508-467A-A888-463E1CD10513}">
      <dgm:prSet/>
      <dgm:spPr/>
      <dgm:t>
        <a:bodyPr/>
        <a:lstStyle/>
        <a:p>
          <a:endParaRPr lang="en-US"/>
        </a:p>
      </dgm:t>
    </dgm:pt>
    <dgm:pt modelId="{67B5EF3C-DA2F-423C-B07A-1CA1A6FD84E7}" type="sibTrans" cxnId="{C51A6ABE-6508-467A-A888-463E1CD10513}">
      <dgm:prSet/>
      <dgm:spPr/>
      <dgm:t>
        <a:bodyPr/>
        <a:lstStyle/>
        <a:p>
          <a:endParaRPr lang="en-US"/>
        </a:p>
      </dgm:t>
    </dgm:pt>
    <dgm:pt modelId="{6D3C26EF-81E6-4A17-8423-94A6E61D1AD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3</a:t>
          </a:r>
          <a:r>
            <a:rPr lang="en-US" sz="2400" dirty="0"/>
            <a:t>. </a:t>
          </a:r>
          <a:r>
            <a:rPr lang="en-US" sz="2000" dirty="0"/>
            <a:t>Retell: Asks questions when something is unclear.</a:t>
          </a:r>
        </a:p>
      </dgm:t>
    </dgm:pt>
    <dgm:pt modelId="{1E0186B5-75FE-470D-A738-2E966A5B146C}" type="parTrans" cxnId="{495A066F-BF16-43D1-8471-9C070C10AD02}">
      <dgm:prSet/>
      <dgm:spPr/>
      <dgm:t>
        <a:bodyPr/>
        <a:lstStyle/>
        <a:p>
          <a:endParaRPr lang="en-US"/>
        </a:p>
      </dgm:t>
    </dgm:pt>
    <dgm:pt modelId="{E8812FF8-F430-4ECF-8EFD-96A0D1FC0E53}" type="sibTrans" cxnId="{495A066F-BF16-43D1-8471-9C070C10AD02}">
      <dgm:prSet/>
      <dgm:spPr/>
      <dgm:t>
        <a:bodyPr/>
        <a:lstStyle/>
        <a:p>
          <a:endParaRPr lang="en-US"/>
        </a:p>
      </dgm:t>
    </dgm:pt>
    <dgm:pt modelId="{431BAF05-4D76-4E4D-9B50-97688040BE7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4</a:t>
          </a:r>
          <a:r>
            <a:rPr lang="en-US" sz="2000" dirty="0"/>
            <a:t>. Active Listening: Accurately passes on information.</a:t>
          </a:r>
        </a:p>
      </dgm:t>
    </dgm:pt>
    <dgm:pt modelId="{E2F07B08-E681-4353-8AC6-C7C23B71F21A}" type="parTrans" cxnId="{1F5B17B0-6DB3-4987-A7A5-77849B6E9AF3}">
      <dgm:prSet/>
      <dgm:spPr/>
      <dgm:t>
        <a:bodyPr/>
        <a:lstStyle/>
        <a:p>
          <a:endParaRPr lang="en-US"/>
        </a:p>
      </dgm:t>
    </dgm:pt>
    <dgm:pt modelId="{768F12B0-C8F5-4A23-8D32-85670F2A78F0}" type="sibTrans" cxnId="{1F5B17B0-6DB3-4987-A7A5-77849B6E9AF3}">
      <dgm:prSet/>
      <dgm:spPr/>
      <dgm:t>
        <a:bodyPr/>
        <a:lstStyle/>
        <a:p>
          <a:endParaRPr lang="en-US"/>
        </a:p>
      </dgm:t>
    </dgm:pt>
    <dgm:pt modelId="{EB1A1955-C26A-41E7-9FDD-CA5B6B9F69A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5</a:t>
          </a:r>
          <a:r>
            <a:rPr lang="en-US" sz="2000" dirty="0"/>
            <a:t>. Summarize: Shows attentiveness</a:t>
          </a:r>
        </a:p>
      </dgm:t>
    </dgm:pt>
    <dgm:pt modelId="{D034AFB9-FC83-4AEC-9589-4FFF9250A060}" type="parTrans" cxnId="{04F347A6-7CC6-4FCA-8539-F012AD27AF21}">
      <dgm:prSet/>
      <dgm:spPr/>
      <dgm:t>
        <a:bodyPr/>
        <a:lstStyle/>
        <a:p>
          <a:endParaRPr lang="en-US"/>
        </a:p>
      </dgm:t>
    </dgm:pt>
    <dgm:pt modelId="{A4A5FD2B-A86E-4C39-98AD-4C9DE4B76361}" type="sibTrans" cxnId="{04F347A6-7CC6-4FCA-8539-F012AD27AF21}">
      <dgm:prSet/>
      <dgm:spPr/>
      <dgm:t>
        <a:bodyPr/>
        <a:lstStyle/>
        <a:p>
          <a:endParaRPr lang="en-US"/>
        </a:p>
      </dgm:t>
    </dgm:pt>
    <dgm:pt modelId="{0BD59820-EDD2-4DCF-8EC9-AD048F9B8F8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6. </a:t>
          </a:r>
          <a:r>
            <a:rPr lang="en-US" sz="2000" dirty="0"/>
            <a:t>Summarize: Rephrases or summarizes what was learned.</a:t>
          </a:r>
        </a:p>
      </dgm:t>
    </dgm:pt>
    <dgm:pt modelId="{1D36C183-EF98-488E-92CA-8893DE296437}" type="parTrans" cxnId="{58716494-4BC0-46DF-B47E-1531EDA0821A}">
      <dgm:prSet/>
      <dgm:spPr/>
      <dgm:t>
        <a:bodyPr/>
        <a:lstStyle/>
        <a:p>
          <a:endParaRPr lang="en-US"/>
        </a:p>
      </dgm:t>
    </dgm:pt>
    <dgm:pt modelId="{D76D4666-53BD-40ED-A1B1-876B08BEF188}" type="sibTrans" cxnId="{58716494-4BC0-46DF-B47E-1531EDA0821A}">
      <dgm:prSet/>
      <dgm:spPr/>
      <dgm:t>
        <a:bodyPr/>
        <a:lstStyle/>
        <a:p>
          <a:endParaRPr lang="en-US"/>
        </a:p>
      </dgm:t>
    </dgm:pt>
    <dgm:pt modelId="{82360C1D-73DB-47E8-B10E-23FFE1340BD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7.</a:t>
          </a:r>
          <a:r>
            <a:rPr lang="en-US" sz="2000" dirty="0"/>
            <a:t>Identify Influence: Identifies tone of communication</a:t>
          </a:r>
          <a:r>
            <a:rPr lang="en-US" sz="1600" dirty="0"/>
            <a:t>.</a:t>
          </a:r>
        </a:p>
      </dgm:t>
    </dgm:pt>
    <dgm:pt modelId="{3C475A75-709A-42FC-A90A-65E75BC1FE69}" type="parTrans" cxnId="{E55085E2-48CB-43EB-BE00-60911140A7C4}">
      <dgm:prSet/>
      <dgm:spPr/>
      <dgm:t>
        <a:bodyPr/>
        <a:lstStyle/>
        <a:p>
          <a:endParaRPr lang="en-US"/>
        </a:p>
      </dgm:t>
    </dgm:pt>
    <dgm:pt modelId="{0A754479-A67A-4970-8598-915950016114}" type="sibTrans" cxnId="{E55085E2-48CB-43EB-BE00-60911140A7C4}">
      <dgm:prSet/>
      <dgm:spPr/>
      <dgm:t>
        <a:bodyPr/>
        <a:lstStyle/>
        <a:p>
          <a:endParaRPr lang="en-US"/>
        </a:p>
      </dgm:t>
    </dgm:pt>
    <dgm:pt modelId="{0873077A-DB86-4B2C-9553-4299F53C9972}" type="pres">
      <dgm:prSet presAssocID="{D1E9106E-5CB6-4EAF-A592-C489910CFD49}" presName="root" presStyleCnt="0">
        <dgm:presLayoutVars>
          <dgm:dir/>
          <dgm:resizeHandles val="exact"/>
        </dgm:presLayoutVars>
      </dgm:prSet>
      <dgm:spPr/>
    </dgm:pt>
    <dgm:pt modelId="{FD449769-44FF-4EFE-91E5-05DAB0215BC8}" type="pres">
      <dgm:prSet presAssocID="{EC51A5EF-20C5-41FF-991D-11ED751E9556}" presName="compNode" presStyleCnt="0"/>
      <dgm:spPr/>
    </dgm:pt>
    <dgm:pt modelId="{D05EDA14-CC3A-44C7-AEA9-ACFEF03B8658}" type="pres">
      <dgm:prSet presAssocID="{EC51A5EF-20C5-41FF-991D-11ED751E9556}" presName="bgRect" presStyleLbl="bgShp" presStyleIdx="0" presStyleCnt="7"/>
      <dgm:spPr/>
    </dgm:pt>
    <dgm:pt modelId="{C5ADC9B9-BF07-406E-B2A5-F0DB82427B5A}" type="pres">
      <dgm:prSet presAssocID="{EC51A5EF-20C5-41FF-991D-11ED751E9556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826646B1-F0D2-4E34-B2F0-AE1AD26C93C3}" type="pres">
      <dgm:prSet presAssocID="{EC51A5EF-20C5-41FF-991D-11ED751E9556}" presName="spaceRect" presStyleCnt="0"/>
      <dgm:spPr/>
    </dgm:pt>
    <dgm:pt modelId="{6D7DBC3F-1F76-4174-91D7-AFFB62D6FD4D}" type="pres">
      <dgm:prSet presAssocID="{EC51A5EF-20C5-41FF-991D-11ED751E9556}" presName="parTx" presStyleLbl="revTx" presStyleIdx="0" presStyleCnt="7">
        <dgm:presLayoutVars>
          <dgm:chMax val="0"/>
          <dgm:chPref val="0"/>
        </dgm:presLayoutVars>
      </dgm:prSet>
      <dgm:spPr/>
    </dgm:pt>
    <dgm:pt modelId="{9B4987D3-22BD-4C36-B355-6EA7685EFF84}" type="pres">
      <dgm:prSet presAssocID="{41F7BE6C-736E-485F-B8DD-61152953BFA4}" presName="sibTrans" presStyleCnt="0"/>
      <dgm:spPr/>
    </dgm:pt>
    <dgm:pt modelId="{A10C5637-18C7-4097-9D76-72E96E214F26}" type="pres">
      <dgm:prSet presAssocID="{641EE982-4B70-4B14-9D6A-6E6769F0F13B}" presName="compNode" presStyleCnt="0"/>
      <dgm:spPr/>
    </dgm:pt>
    <dgm:pt modelId="{3CB745B0-B046-4117-A1E8-F7804DBBF14A}" type="pres">
      <dgm:prSet presAssocID="{641EE982-4B70-4B14-9D6A-6E6769F0F13B}" presName="bgRect" presStyleLbl="bgShp" presStyleIdx="1" presStyleCnt="7"/>
      <dgm:spPr/>
    </dgm:pt>
    <dgm:pt modelId="{7E4F3129-3F22-44E4-B86A-84F650B47C01}" type="pres">
      <dgm:prSet presAssocID="{641EE982-4B70-4B14-9D6A-6E6769F0F13B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redder"/>
        </a:ext>
      </dgm:extLst>
    </dgm:pt>
    <dgm:pt modelId="{54FDD7A7-4C60-4A80-A652-B715911551B7}" type="pres">
      <dgm:prSet presAssocID="{641EE982-4B70-4B14-9D6A-6E6769F0F13B}" presName="spaceRect" presStyleCnt="0"/>
      <dgm:spPr/>
    </dgm:pt>
    <dgm:pt modelId="{544DEE06-9DAA-4563-B379-6628C3E6ED59}" type="pres">
      <dgm:prSet presAssocID="{641EE982-4B70-4B14-9D6A-6E6769F0F13B}" presName="parTx" presStyleLbl="revTx" presStyleIdx="1" presStyleCnt="7">
        <dgm:presLayoutVars>
          <dgm:chMax val="0"/>
          <dgm:chPref val="0"/>
        </dgm:presLayoutVars>
      </dgm:prSet>
      <dgm:spPr/>
    </dgm:pt>
    <dgm:pt modelId="{06367553-921E-431F-875A-9201DBD94FFA}" type="pres">
      <dgm:prSet presAssocID="{67B5EF3C-DA2F-423C-B07A-1CA1A6FD84E7}" presName="sibTrans" presStyleCnt="0"/>
      <dgm:spPr/>
    </dgm:pt>
    <dgm:pt modelId="{AB415F29-49A9-4AAB-BDD7-756C9C366E6F}" type="pres">
      <dgm:prSet presAssocID="{6D3C26EF-81E6-4A17-8423-94A6E61D1ADE}" presName="compNode" presStyleCnt="0"/>
      <dgm:spPr/>
    </dgm:pt>
    <dgm:pt modelId="{D8165376-160D-42AB-A7AF-5ECB7BF50079}" type="pres">
      <dgm:prSet presAssocID="{6D3C26EF-81E6-4A17-8423-94A6E61D1ADE}" presName="bgRect" presStyleLbl="bgShp" presStyleIdx="2" presStyleCnt="7"/>
      <dgm:spPr/>
    </dgm:pt>
    <dgm:pt modelId="{27D209F1-86C2-423E-8546-CCDD2621DB9F}" type="pres">
      <dgm:prSet presAssocID="{6D3C26EF-81E6-4A17-8423-94A6E61D1ADE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4E67256C-83E5-4663-8FFE-F28E5461B67C}" type="pres">
      <dgm:prSet presAssocID="{6D3C26EF-81E6-4A17-8423-94A6E61D1ADE}" presName="spaceRect" presStyleCnt="0"/>
      <dgm:spPr/>
    </dgm:pt>
    <dgm:pt modelId="{D5F101DE-2395-4EE6-B6E3-B9C350E50235}" type="pres">
      <dgm:prSet presAssocID="{6D3C26EF-81E6-4A17-8423-94A6E61D1ADE}" presName="parTx" presStyleLbl="revTx" presStyleIdx="2" presStyleCnt="7">
        <dgm:presLayoutVars>
          <dgm:chMax val="0"/>
          <dgm:chPref val="0"/>
        </dgm:presLayoutVars>
      </dgm:prSet>
      <dgm:spPr/>
    </dgm:pt>
    <dgm:pt modelId="{954588BC-B202-47B0-9978-86209F8F1A13}" type="pres">
      <dgm:prSet presAssocID="{E8812FF8-F430-4ECF-8EFD-96A0D1FC0E53}" presName="sibTrans" presStyleCnt="0"/>
      <dgm:spPr/>
    </dgm:pt>
    <dgm:pt modelId="{08847617-7A66-4876-A8D4-68222C8436B3}" type="pres">
      <dgm:prSet presAssocID="{431BAF05-4D76-4E4D-9B50-97688040BE79}" presName="compNode" presStyleCnt="0"/>
      <dgm:spPr/>
    </dgm:pt>
    <dgm:pt modelId="{2E181CDD-4FF7-4AE9-A7A8-42A1274F1F6D}" type="pres">
      <dgm:prSet presAssocID="{431BAF05-4D76-4E4D-9B50-97688040BE79}" presName="bgRect" presStyleLbl="bgShp" presStyleIdx="3" presStyleCnt="7"/>
      <dgm:spPr/>
    </dgm:pt>
    <dgm:pt modelId="{6D3A63D5-90BB-4A6C-AE6D-3FEA3AEFF84C}" type="pres">
      <dgm:prSet presAssocID="{431BAF05-4D76-4E4D-9B50-97688040BE79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79DEDDE3-92F7-4E80-A2D5-D2FB9D8749FE}" type="pres">
      <dgm:prSet presAssocID="{431BAF05-4D76-4E4D-9B50-97688040BE79}" presName="spaceRect" presStyleCnt="0"/>
      <dgm:spPr/>
    </dgm:pt>
    <dgm:pt modelId="{38AB71E3-E657-4611-BA2C-B43038F14FBB}" type="pres">
      <dgm:prSet presAssocID="{431BAF05-4D76-4E4D-9B50-97688040BE79}" presName="parTx" presStyleLbl="revTx" presStyleIdx="3" presStyleCnt="7">
        <dgm:presLayoutVars>
          <dgm:chMax val="0"/>
          <dgm:chPref val="0"/>
        </dgm:presLayoutVars>
      </dgm:prSet>
      <dgm:spPr/>
    </dgm:pt>
    <dgm:pt modelId="{FC22C782-7AFC-4CF2-9562-31E2CD15D293}" type="pres">
      <dgm:prSet presAssocID="{768F12B0-C8F5-4A23-8D32-85670F2A78F0}" presName="sibTrans" presStyleCnt="0"/>
      <dgm:spPr/>
    </dgm:pt>
    <dgm:pt modelId="{DB5B648C-A898-47E7-ABA4-3C4DCB473D0C}" type="pres">
      <dgm:prSet presAssocID="{EB1A1955-C26A-41E7-9FDD-CA5B6B9F69A1}" presName="compNode" presStyleCnt="0"/>
      <dgm:spPr/>
    </dgm:pt>
    <dgm:pt modelId="{019A7323-586F-4EEB-95C8-B261CCFE3EBE}" type="pres">
      <dgm:prSet presAssocID="{EB1A1955-C26A-41E7-9FDD-CA5B6B9F69A1}" presName="bgRect" presStyleLbl="bgShp" presStyleIdx="4" presStyleCnt="7"/>
      <dgm:spPr/>
    </dgm:pt>
    <dgm:pt modelId="{CD235025-F794-447C-98AA-276DF6BF81DF}" type="pres">
      <dgm:prSet presAssocID="{EB1A1955-C26A-41E7-9FDD-CA5B6B9F69A1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4B2AA98B-78A3-4D60-8FB4-04D2854CF2BF}" type="pres">
      <dgm:prSet presAssocID="{EB1A1955-C26A-41E7-9FDD-CA5B6B9F69A1}" presName="spaceRect" presStyleCnt="0"/>
      <dgm:spPr/>
    </dgm:pt>
    <dgm:pt modelId="{788227F9-0BA2-412D-9778-0DCA679E5F94}" type="pres">
      <dgm:prSet presAssocID="{EB1A1955-C26A-41E7-9FDD-CA5B6B9F69A1}" presName="parTx" presStyleLbl="revTx" presStyleIdx="4" presStyleCnt="7">
        <dgm:presLayoutVars>
          <dgm:chMax val="0"/>
          <dgm:chPref val="0"/>
        </dgm:presLayoutVars>
      </dgm:prSet>
      <dgm:spPr/>
    </dgm:pt>
    <dgm:pt modelId="{1B0B30E9-AC89-4D2A-BF23-2CC6EF4AA8DC}" type="pres">
      <dgm:prSet presAssocID="{A4A5FD2B-A86E-4C39-98AD-4C9DE4B76361}" presName="sibTrans" presStyleCnt="0"/>
      <dgm:spPr/>
    </dgm:pt>
    <dgm:pt modelId="{0C5F7516-C3E1-4546-B685-725D03865453}" type="pres">
      <dgm:prSet presAssocID="{0BD59820-EDD2-4DCF-8EC9-AD048F9B8F88}" presName="compNode" presStyleCnt="0"/>
      <dgm:spPr/>
    </dgm:pt>
    <dgm:pt modelId="{6D9DFE30-1650-44EC-B1CA-52DC495A224D}" type="pres">
      <dgm:prSet presAssocID="{0BD59820-EDD2-4DCF-8EC9-AD048F9B8F88}" presName="bgRect" presStyleLbl="bgShp" presStyleIdx="5" presStyleCnt="7"/>
      <dgm:spPr/>
    </dgm:pt>
    <dgm:pt modelId="{50F62596-382A-4FF5-A475-385C0855DEA4}" type="pres">
      <dgm:prSet presAssocID="{0BD59820-EDD2-4DCF-8EC9-AD048F9B8F88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Quotation Mark"/>
        </a:ext>
      </dgm:extLst>
    </dgm:pt>
    <dgm:pt modelId="{C536F18D-6366-48FA-A45A-36742C3A02F0}" type="pres">
      <dgm:prSet presAssocID="{0BD59820-EDD2-4DCF-8EC9-AD048F9B8F88}" presName="spaceRect" presStyleCnt="0"/>
      <dgm:spPr/>
    </dgm:pt>
    <dgm:pt modelId="{7001FD2A-4F0A-4D3F-8E99-5004FFD48245}" type="pres">
      <dgm:prSet presAssocID="{0BD59820-EDD2-4DCF-8EC9-AD048F9B8F88}" presName="parTx" presStyleLbl="revTx" presStyleIdx="5" presStyleCnt="7">
        <dgm:presLayoutVars>
          <dgm:chMax val="0"/>
          <dgm:chPref val="0"/>
        </dgm:presLayoutVars>
      </dgm:prSet>
      <dgm:spPr/>
    </dgm:pt>
    <dgm:pt modelId="{8D296209-E6B5-4FD0-BA88-A1550EC75804}" type="pres">
      <dgm:prSet presAssocID="{D76D4666-53BD-40ED-A1B1-876B08BEF188}" presName="sibTrans" presStyleCnt="0"/>
      <dgm:spPr/>
    </dgm:pt>
    <dgm:pt modelId="{CE1661F0-F312-4690-A98D-67ED96FAB2E7}" type="pres">
      <dgm:prSet presAssocID="{82360C1D-73DB-47E8-B10E-23FFE1340BD5}" presName="compNode" presStyleCnt="0"/>
      <dgm:spPr/>
    </dgm:pt>
    <dgm:pt modelId="{2861923F-0E48-4419-B3E4-E1706D9C5363}" type="pres">
      <dgm:prSet presAssocID="{82360C1D-73DB-47E8-B10E-23FFE1340BD5}" presName="bgRect" presStyleLbl="bgShp" presStyleIdx="6" presStyleCnt="7"/>
      <dgm:spPr/>
    </dgm:pt>
    <dgm:pt modelId="{1EDDB07F-360E-4D75-BD61-6F17AA6FDF88}" type="pres">
      <dgm:prSet presAssocID="{82360C1D-73DB-47E8-B10E-23FFE1340BD5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71E89813-A007-4B31-8CBB-12D0B0DEC085}" type="pres">
      <dgm:prSet presAssocID="{82360C1D-73DB-47E8-B10E-23FFE1340BD5}" presName="spaceRect" presStyleCnt="0"/>
      <dgm:spPr/>
    </dgm:pt>
    <dgm:pt modelId="{86C269DC-C205-4AB8-8C51-80E02574153F}" type="pres">
      <dgm:prSet presAssocID="{82360C1D-73DB-47E8-B10E-23FFE1340BD5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8B1AD901-036A-4DC2-A839-DE3277B4DC4B}" type="presOf" srcId="{0BD59820-EDD2-4DCF-8EC9-AD048F9B8F88}" destId="{7001FD2A-4F0A-4D3F-8E99-5004FFD48245}" srcOrd="0" destOrd="0" presId="urn:microsoft.com/office/officeart/2018/2/layout/IconVerticalSolidList"/>
    <dgm:cxn modelId="{5EA0EF12-A067-4E6E-8157-ADCDD5D45049}" type="presOf" srcId="{82360C1D-73DB-47E8-B10E-23FFE1340BD5}" destId="{86C269DC-C205-4AB8-8C51-80E02574153F}" srcOrd="0" destOrd="0" presId="urn:microsoft.com/office/officeart/2018/2/layout/IconVerticalSolidList"/>
    <dgm:cxn modelId="{925D7325-1D72-42DB-9582-F84F78DBE2DE}" type="presOf" srcId="{EC51A5EF-20C5-41FF-991D-11ED751E9556}" destId="{6D7DBC3F-1F76-4174-91D7-AFFB62D6FD4D}" srcOrd="0" destOrd="0" presId="urn:microsoft.com/office/officeart/2018/2/layout/IconVerticalSolidList"/>
    <dgm:cxn modelId="{495A066F-BF16-43D1-8471-9C070C10AD02}" srcId="{D1E9106E-5CB6-4EAF-A592-C489910CFD49}" destId="{6D3C26EF-81E6-4A17-8423-94A6E61D1ADE}" srcOrd="2" destOrd="0" parTransId="{1E0186B5-75FE-470D-A738-2E966A5B146C}" sibTransId="{E8812FF8-F430-4ECF-8EFD-96A0D1FC0E53}"/>
    <dgm:cxn modelId="{40C65253-0D39-4706-8FE9-4330CCB4D250}" type="presOf" srcId="{D1E9106E-5CB6-4EAF-A592-C489910CFD49}" destId="{0873077A-DB86-4B2C-9553-4299F53C9972}" srcOrd="0" destOrd="0" presId="urn:microsoft.com/office/officeart/2018/2/layout/IconVerticalSolidList"/>
    <dgm:cxn modelId="{63AF337F-6FB0-48D6-B624-65F7A10BA9C7}" type="presOf" srcId="{431BAF05-4D76-4E4D-9B50-97688040BE79}" destId="{38AB71E3-E657-4611-BA2C-B43038F14FBB}" srcOrd="0" destOrd="0" presId="urn:microsoft.com/office/officeart/2018/2/layout/IconVerticalSolidList"/>
    <dgm:cxn modelId="{BDCBEB82-D18F-4A51-BAC8-1A47393A83D5}" type="presOf" srcId="{6D3C26EF-81E6-4A17-8423-94A6E61D1ADE}" destId="{D5F101DE-2395-4EE6-B6E3-B9C350E50235}" srcOrd="0" destOrd="0" presId="urn:microsoft.com/office/officeart/2018/2/layout/IconVerticalSolidList"/>
    <dgm:cxn modelId="{C46E8687-064E-4FE6-839E-53DC55D917D7}" srcId="{D1E9106E-5CB6-4EAF-A592-C489910CFD49}" destId="{EC51A5EF-20C5-41FF-991D-11ED751E9556}" srcOrd="0" destOrd="0" parTransId="{461A8BFF-4501-482F-8923-D2310E533300}" sibTransId="{41F7BE6C-736E-485F-B8DD-61152953BFA4}"/>
    <dgm:cxn modelId="{58716494-4BC0-46DF-B47E-1531EDA0821A}" srcId="{D1E9106E-5CB6-4EAF-A592-C489910CFD49}" destId="{0BD59820-EDD2-4DCF-8EC9-AD048F9B8F88}" srcOrd="5" destOrd="0" parTransId="{1D36C183-EF98-488E-92CA-8893DE296437}" sibTransId="{D76D4666-53BD-40ED-A1B1-876B08BEF188}"/>
    <dgm:cxn modelId="{04F347A6-7CC6-4FCA-8539-F012AD27AF21}" srcId="{D1E9106E-5CB6-4EAF-A592-C489910CFD49}" destId="{EB1A1955-C26A-41E7-9FDD-CA5B6B9F69A1}" srcOrd="4" destOrd="0" parTransId="{D034AFB9-FC83-4AEC-9589-4FFF9250A060}" sibTransId="{A4A5FD2B-A86E-4C39-98AD-4C9DE4B76361}"/>
    <dgm:cxn modelId="{1F5B17B0-6DB3-4987-A7A5-77849B6E9AF3}" srcId="{D1E9106E-5CB6-4EAF-A592-C489910CFD49}" destId="{431BAF05-4D76-4E4D-9B50-97688040BE79}" srcOrd="3" destOrd="0" parTransId="{E2F07B08-E681-4353-8AC6-C7C23B71F21A}" sibTransId="{768F12B0-C8F5-4A23-8D32-85670F2A78F0}"/>
    <dgm:cxn modelId="{F4D148B2-017C-4DAD-B92C-9BB934262E75}" type="presOf" srcId="{641EE982-4B70-4B14-9D6A-6E6769F0F13B}" destId="{544DEE06-9DAA-4563-B379-6628C3E6ED59}" srcOrd="0" destOrd="0" presId="urn:microsoft.com/office/officeart/2018/2/layout/IconVerticalSolidList"/>
    <dgm:cxn modelId="{AF0A5BBB-2B6B-4D40-8794-8E2BD545B65A}" type="presOf" srcId="{EB1A1955-C26A-41E7-9FDD-CA5B6B9F69A1}" destId="{788227F9-0BA2-412D-9778-0DCA679E5F94}" srcOrd="0" destOrd="0" presId="urn:microsoft.com/office/officeart/2018/2/layout/IconVerticalSolidList"/>
    <dgm:cxn modelId="{C51A6ABE-6508-467A-A888-463E1CD10513}" srcId="{D1E9106E-5CB6-4EAF-A592-C489910CFD49}" destId="{641EE982-4B70-4B14-9D6A-6E6769F0F13B}" srcOrd="1" destOrd="0" parTransId="{CAD8070A-A0E4-44BB-9E36-B0CFF6AB765D}" sibTransId="{67B5EF3C-DA2F-423C-B07A-1CA1A6FD84E7}"/>
    <dgm:cxn modelId="{E55085E2-48CB-43EB-BE00-60911140A7C4}" srcId="{D1E9106E-5CB6-4EAF-A592-C489910CFD49}" destId="{82360C1D-73DB-47E8-B10E-23FFE1340BD5}" srcOrd="6" destOrd="0" parTransId="{3C475A75-709A-42FC-A90A-65E75BC1FE69}" sibTransId="{0A754479-A67A-4970-8598-915950016114}"/>
    <dgm:cxn modelId="{6650A513-C8A1-408C-B0C2-E1A232FDC097}" type="presParOf" srcId="{0873077A-DB86-4B2C-9553-4299F53C9972}" destId="{FD449769-44FF-4EFE-91E5-05DAB0215BC8}" srcOrd="0" destOrd="0" presId="urn:microsoft.com/office/officeart/2018/2/layout/IconVerticalSolidList"/>
    <dgm:cxn modelId="{519BB476-988A-48F3-8A3A-5E333F1E0A96}" type="presParOf" srcId="{FD449769-44FF-4EFE-91E5-05DAB0215BC8}" destId="{D05EDA14-CC3A-44C7-AEA9-ACFEF03B8658}" srcOrd="0" destOrd="0" presId="urn:microsoft.com/office/officeart/2018/2/layout/IconVerticalSolidList"/>
    <dgm:cxn modelId="{E2843CD9-786B-466D-BE52-232C2D6F3500}" type="presParOf" srcId="{FD449769-44FF-4EFE-91E5-05DAB0215BC8}" destId="{C5ADC9B9-BF07-406E-B2A5-F0DB82427B5A}" srcOrd="1" destOrd="0" presId="urn:microsoft.com/office/officeart/2018/2/layout/IconVerticalSolidList"/>
    <dgm:cxn modelId="{EAC9B95D-DE2E-4053-9344-68EDF6C3C71E}" type="presParOf" srcId="{FD449769-44FF-4EFE-91E5-05DAB0215BC8}" destId="{826646B1-F0D2-4E34-B2F0-AE1AD26C93C3}" srcOrd="2" destOrd="0" presId="urn:microsoft.com/office/officeart/2018/2/layout/IconVerticalSolidList"/>
    <dgm:cxn modelId="{73F2DCB1-6A58-4C2C-A622-4138EA53069F}" type="presParOf" srcId="{FD449769-44FF-4EFE-91E5-05DAB0215BC8}" destId="{6D7DBC3F-1F76-4174-91D7-AFFB62D6FD4D}" srcOrd="3" destOrd="0" presId="urn:microsoft.com/office/officeart/2018/2/layout/IconVerticalSolidList"/>
    <dgm:cxn modelId="{731D6AB7-9728-40BE-9ED5-120D2CE1FD3F}" type="presParOf" srcId="{0873077A-DB86-4B2C-9553-4299F53C9972}" destId="{9B4987D3-22BD-4C36-B355-6EA7685EFF84}" srcOrd="1" destOrd="0" presId="urn:microsoft.com/office/officeart/2018/2/layout/IconVerticalSolidList"/>
    <dgm:cxn modelId="{214669B4-779D-4C78-A5D5-0925DB55494A}" type="presParOf" srcId="{0873077A-DB86-4B2C-9553-4299F53C9972}" destId="{A10C5637-18C7-4097-9D76-72E96E214F26}" srcOrd="2" destOrd="0" presId="urn:microsoft.com/office/officeart/2018/2/layout/IconVerticalSolidList"/>
    <dgm:cxn modelId="{78576DCF-E9ED-4B1E-8DF0-7A2441D901A6}" type="presParOf" srcId="{A10C5637-18C7-4097-9D76-72E96E214F26}" destId="{3CB745B0-B046-4117-A1E8-F7804DBBF14A}" srcOrd="0" destOrd="0" presId="urn:microsoft.com/office/officeart/2018/2/layout/IconVerticalSolidList"/>
    <dgm:cxn modelId="{0BD29720-B221-4B3E-9D92-43B5F6804163}" type="presParOf" srcId="{A10C5637-18C7-4097-9D76-72E96E214F26}" destId="{7E4F3129-3F22-44E4-B86A-84F650B47C01}" srcOrd="1" destOrd="0" presId="urn:microsoft.com/office/officeart/2018/2/layout/IconVerticalSolidList"/>
    <dgm:cxn modelId="{FBA95435-9DC9-489C-B567-CD5F338F5BB8}" type="presParOf" srcId="{A10C5637-18C7-4097-9D76-72E96E214F26}" destId="{54FDD7A7-4C60-4A80-A652-B715911551B7}" srcOrd="2" destOrd="0" presId="urn:microsoft.com/office/officeart/2018/2/layout/IconVerticalSolidList"/>
    <dgm:cxn modelId="{E5C3DBAF-5364-4F1F-8285-0763B5497B5A}" type="presParOf" srcId="{A10C5637-18C7-4097-9D76-72E96E214F26}" destId="{544DEE06-9DAA-4563-B379-6628C3E6ED59}" srcOrd="3" destOrd="0" presId="urn:microsoft.com/office/officeart/2018/2/layout/IconVerticalSolidList"/>
    <dgm:cxn modelId="{C02191FA-CCCD-4E3E-B4CB-A38F12484B6A}" type="presParOf" srcId="{0873077A-DB86-4B2C-9553-4299F53C9972}" destId="{06367553-921E-431F-875A-9201DBD94FFA}" srcOrd="3" destOrd="0" presId="urn:microsoft.com/office/officeart/2018/2/layout/IconVerticalSolidList"/>
    <dgm:cxn modelId="{B3010893-D05D-4857-8FCF-2F9221815254}" type="presParOf" srcId="{0873077A-DB86-4B2C-9553-4299F53C9972}" destId="{AB415F29-49A9-4AAB-BDD7-756C9C366E6F}" srcOrd="4" destOrd="0" presId="urn:microsoft.com/office/officeart/2018/2/layout/IconVerticalSolidList"/>
    <dgm:cxn modelId="{74F835D8-1C33-4C54-BD9D-AA094D0E23A4}" type="presParOf" srcId="{AB415F29-49A9-4AAB-BDD7-756C9C366E6F}" destId="{D8165376-160D-42AB-A7AF-5ECB7BF50079}" srcOrd="0" destOrd="0" presId="urn:microsoft.com/office/officeart/2018/2/layout/IconVerticalSolidList"/>
    <dgm:cxn modelId="{C4480364-A55F-4137-99D8-5FB99EEE6966}" type="presParOf" srcId="{AB415F29-49A9-4AAB-BDD7-756C9C366E6F}" destId="{27D209F1-86C2-423E-8546-CCDD2621DB9F}" srcOrd="1" destOrd="0" presId="urn:microsoft.com/office/officeart/2018/2/layout/IconVerticalSolidList"/>
    <dgm:cxn modelId="{2A11A0C8-C3A0-4AA6-A52F-5D92A01648AB}" type="presParOf" srcId="{AB415F29-49A9-4AAB-BDD7-756C9C366E6F}" destId="{4E67256C-83E5-4663-8FFE-F28E5461B67C}" srcOrd="2" destOrd="0" presId="urn:microsoft.com/office/officeart/2018/2/layout/IconVerticalSolidList"/>
    <dgm:cxn modelId="{E3CF9E67-4D78-4EA9-8ABA-ACE2BE6EE40E}" type="presParOf" srcId="{AB415F29-49A9-4AAB-BDD7-756C9C366E6F}" destId="{D5F101DE-2395-4EE6-B6E3-B9C350E50235}" srcOrd="3" destOrd="0" presId="urn:microsoft.com/office/officeart/2018/2/layout/IconVerticalSolidList"/>
    <dgm:cxn modelId="{CE74E5C1-8732-495F-8D0F-9DE7AA65CAD9}" type="presParOf" srcId="{0873077A-DB86-4B2C-9553-4299F53C9972}" destId="{954588BC-B202-47B0-9978-86209F8F1A13}" srcOrd="5" destOrd="0" presId="urn:microsoft.com/office/officeart/2018/2/layout/IconVerticalSolidList"/>
    <dgm:cxn modelId="{6195A471-C8D0-4754-AE99-CE76F2647F7D}" type="presParOf" srcId="{0873077A-DB86-4B2C-9553-4299F53C9972}" destId="{08847617-7A66-4876-A8D4-68222C8436B3}" srcOrd="6" destOrd="0" presId="urn:microsoft.com/office/officeart/2018/2/layout/IconVerticalSolidList"/>
    <dgm:cxn modelId="{E9509EE5-5E0F-4DAA-AA84-C2128F7CB55B}" type="presParOf" srcId="{08847617-7A66-4876-A8D4-68222C8436B3}" destId="{2E181CDD-4FF7-4AE9-A7A8-42A1274F1F6D}" srcOrd="0" destOrd="0" presId="urn:microsoft.com/office/officeart/2018/2/layout/IconVerticalSolidList"/>
    <dgm:cxn modelId="{AC10D53F-4C60-4E64-838A-B5944F3253CC}" type="presParOf" srcId="{08847617-7A66-4876-A8D4-68222C8436B3}" destId="{6D3A63D5-90BB-4A6C-AE6D-3FEA3AEFF84C}" srcOrd="1" destOrd="0" presId="urn:microsoft.com/office/officeart/2018/2/layout/IconVerticalSolidList"/>
    <dgm:cxn modelId="{796FE90B-231C-48AD-BE0E-3796E8099021}" type="presParOf" srcId="{08847617-7A66-4876-A8D4-68222C8436B3}" destId="{79DEDDE3-92F7-4E80-A2D5-D2FB9D8749FE}" srcOrd="2" destOrd="0" presId="urn:microsoft.com/office/officeart/2018/2/layout/IconVerticalSolidList"/>
    <dgm:cxn modelId="{8C953807-8A17-402E-8A2C-9D12BCB9CB3C}" type="presParOf" srcId="{08847617-7A66-4876-A8D4-68222C8436B3}" destId="{38AB71E3-E657-4611-BA2C-B43038F14FBB}" srcOrd="3" destOrd="0" presId="urn:microsoft.com/office/officeart/2018/2/layout/IconVerticalSolidList"/>
    <dgm:cxn modelId="{57020785-9C20-4F28-9753-5B6F67FBB37F}" type="presParOf" srcId="{0873077A-DB86-4B2C-9553-4299F53C9972}" destId="{FC22C782-7AFC-4CF2-9562-31E2CD15D293}" srcOrd="7" destOrd="0" presId="urn:microsoft.com/office/officeart/2018/2/layout/IconVerticalSolidList"/>
    <dgm:cxn modelId="{3802C02D-E48E-489B-8C80-84B98682F5A7}" type="presParOf" srcId="{0873077A-DB86-4B2C-9553-4299F53C9972}" destId="{DB5B648C-A898-47E7-ABA4-3C4DCB473D0C}" srcOrd="8" destOrd="0" presId="urn:microsoft.com/office/officeart/2018/2/layout/IconVerticalSolidList"/>
    <dgm:cxn modelId="{F0B2F9C7-C10D-4380-811C-894ACCF12732}" type="presParOf" srcId="{DB5B648C-A898-47E7-ABA4-3C4DCB473D0C}" destId="{019A7323-586F-4EEB-95C8-B261CCFE3EBE}" srcOrd="0" destOrd="0" presId="urn:microsoft.com/office/officeart/2018/2/layout/IconVerticalSolidList"/>
    <dgm:cxn modelId="{4F177C36-2784-4321-AAC7-8AE9B23F9CA2}" type="presParOf" srcId="{DB5B648C-A898-47E7-ABA4-3C4DCB473D0C}" destId="{CD235025-F794-447C-98AA-276DF6BF81DF}" srcOrd="1" destOrd="0" presId="urn:microsoft.com/office/officeart/2018/2/layout/IconVerticalSolidList"/>
    <dgm:cxn modelId="{968D3232-28B2-45B9-B3BB-5D14AD8D5435}" type="presParOf" srcId="{DB5B648C-A898-47E7-ABA4-3C4DCB473D0C}" destId="{4B2AA98B-78A3-4D60-8FB4-04D2854CF2BF}" srcOrd="2" destOrd="0" presId="urn:microsoft.com/office/officeart/2018/2/layout/IconVerticalSolidList"/>
    <dgm:cxn modelId="{71DA9471-3453-4425-BED2-858D4F582FA1}" type="presParOf" srcId="{DB5B648C-A898-47E7-ABA4-3C4DCB473D0C}" destId="{788227F9-0BA2-412D-9778-0DCA679E5F94}" srcOrd="3" destOrd="0" presId="urn:microsoft.com/office/officeart/2018/2/layout/IconVerticalSolidList"/>
    <dgm:cxn modelId="{39317575-90F9-46AA-996F-D1BC409C7403}" type="presParOf" srcId="{0873077A-DB86-4B2C-9553-4299F53C9972}" destId="{1B0B30E9-AC89-4D2A-BF23-2CC6EF4AA8DC}" srcOrd="9" destOrd="0" presId="urn:microsoft.com/office/officeart/2018/2/layout/IconVerticalSolidList"/>
    <dgm:cxn modelId="{4093B08B-A66A-4619-B3FB-83FBE7337183}" type="presParOf" srcId="{0873077A-DB86-4B2C-9553-4299F53C9972}" destId="{0C5F7516-C3E1-4546-B685-725D03865453}" srcOrd="10" destOrd="0" presId="urn:microsoft.com/office/officeart/2018/2/layout/IconVerticalSolidList"/>
    <dgm:cxn modelId="{97FE6250-8CE3-4608-B5D3-BF635F94A276}" type="presParOf" srcId="{0C5F7516-C3E1-4546-B685-725D03865453}" destId="{6D9DFE30-1650-44EC-B1CA-52DC495A224D}" srcOrd="0" destOrd="0" presId="urn:microsoft.com/office/officeart/2018/2/layout/IconVerticalSolidList"/>
    <dgm:cxn modelId="{56C79518-545D-4234-874E-3070D307A754}" type="presParOf" srcId="{0C5F7516-C3E1-4546-B685-725D03865453}" destId="{50F62596-382A-4FF5-A475-385C0855DEA4}" srcOrd="1" destOrd="0" presId="urn:microsoft.com/office/officeart/2018/2/layout/IconVerticalSolidList"/>
    <dgm:cxn modelId="{8DFF8582-B65E-4FD0-A05F-050E5015782C}" type="presParOf" srcId="{0C5F7516-C3E1-4546-B685-725D03865453}" destId="{C536F18D-6366-48FA-A45A-36742C3A02F0}" srcOrd="2" destOrd="0" presId="urn:microsoft.com/office/officeart/2018/2/layout/IconVerticalSolidList"/>
    <dgm:cxn modelId="{C6F3637E-56D3-4C67-90B7-8C0E15741A99}" type="presParOf" srcId="{0C5F7516-C3E1-4546-B685-725D03865453}" destId="{7001FD2A-4F0A-4D3F-8E99-5004FFD48245}" srcOrd="3" destOrd="0" presId="urn:microsoft.com/office/officeart/2018/2/layout/IconVerticalSolidList"/>
    <dgm:cxn modelId="{3BB55811-CBF9-49EA-8B1D-7671E7156EDF}" type="presParOf" srcId="{0873077A-DB86-4B2C-9553-4299F53C9972}" destId="{8D296209-E6B5-4FD0-BA88-A1550EC75804}" srcOrd="11" destOrd="0" presId="urn:microsoft.com/office/officeart/2018/2/layout/IconVerticalSolidList"/>
    <dgm:cxn modelId="{32B9745E-2492-49CA-82F7-3DCAC77C8143}" type="presParOf" srcId="{0873077A-DB86-4B2C-9553-4299F53C9972}" destId="{CE1661F0-F312-4690-A98D-67ED96FAB2E7}" srcOrd="12" destOrd="0" presId="urn:microsoft.com/office/officeart/2018/2/layout/IconVerticalSolidList"/>
    <dgm:cxn modelId="{18DB92DF-A845-4F00-B764-975289FC0404}" type="presParOf" srcId="{CE1661F0-F312-4690-A98D-67ED96FAB2E7}" destId="{2861923F-0E48-4419-B3E4-E1706D9C5363}" srcOrd="0" destOrd="0" presId="urn:microsoft.com/office/officeart/2018/2/layout/IconVerticalSolidList"/>
    <dgm:cxn modelId="{D0DC11A8-7619-44F4-82F0-367D5A0C0C40}" type="presParOf" srcId="{CE1661F0-F312-4690-A98D-67ED96FAB2E7}" destId="{1EDDB07F-360E-4D75-BD61-6F17AA6FDF88}" srcOrd="1" destOrd="0" presId="urn:microsoft.com/office/officeart/2018/2/layout/IconVerticalSolidList"/>
    <dgm:cxn modelId="{6128B8DB-A893-464E-9644-F74B9406FF04}" type="presParOf" srcId="{CE1661F0-F312-4690-A98D-67ED96FAB2E7}" destId="{71E89813-A007-4B31-8CBB-12D0B0DEC085}" srcOrd="2" destOrd="0" presId="urn:microsoft.com/office/officeart/2018/2/layout/IconVerticalSolidList"/>
    <dgm:cxn modelId="{6E53E5E3-93F6-40C0-8708-81A4C0E91D27}" type="presParOf" srcId="{CE1661F0-F312-4690-A98D-67ED96FAB2E7}" destId="{86C269DC-C205-4AB8-8C51-80E02574153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D04088-A403-4AD7-A8E4-7940132F52FF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34F30F-0BEA-45DC-9B54-67FEC464F25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Aptos" panose="020B0004020202020204" pitchFamily="34" charset="0"/>
            </a:rPr>
            <a:t>Expressing self: Uses tone, expression and gesture to be understood</a:t>
          </a:r>
        </a:p>
      </dgm:t>
    </dgm:pt>
    <dgm:pt modelId="{FCB8F008-59EB-4340-A559-40D8A15E4499}" type="parTrans" cxnId="{AAC4C544-E264-4408-BACD-4339219B2F48}">
      <dgm:prSet/>
      <dgm:spPr/>
      <dgm:t>
        <a:bodyPr/>
        <a:lstStyle/>
        <a:p>
          <a:endParaRPr lang="en-US"/>
        </a:p>
      </dgm:t>
    </dgm:pt>
    <dgm:pt modelId="{F5B41678-A10F-46C3-B8AC-618829865F5B}" type="sibTrans" cxnId="{AAC4C544-E264-4408-BACD-4339219B2F4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849900A-CA09-4EC9-9588-95D8BF6C8F3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Aptos" panose="020B0004020202020204" pitchFamily="34" charset="0"/>
            </a:rPr>
            <a:t>Using facts: Use facts and examples to support his/her communication</a:t>
          </a:r>
        </a:p>
      </dgm:t>
    </dgm:pt>
    <dgm:pt modelId="{11857056-0E32-407F-AFA9-1DCD8E9D1C6F}" type="parTrans" cxnId="{FC6976D3-7F2F-41A1-9F4B-1BC338C58DC6}">
      <dgm:prSet/>
      <dgm:spPr/>
      <dgm:t>
        <a:bodyPr/>
        <a:lstStyle/>
        <a:p>
          <a:endParaRPr lang="en-US"/>
        </a:p>
      </dgm:t>
    </dgm:pt>
    <dgm:pt modelId="{B12AD2F2-5236-4EF7-B9ED-B37AC612B632}" type="sibTrans" cxnId="{FC6976D3-7F2F-41A1-9F4B-1BC338C58DC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3BA7AA0-8C2E-43D2-A064-054D61DC30F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Aptos" panose="020B0004020202020204" pitchFamily="34" charset="0"/>
            </a:rPr>
            <a:t>Sharing visuals: Uses images, charts or diagrams when it helps his/her communication</a:t>
          </a:r>
        </a:p>
      </dgm:t>
    </dgm:pt>
    <dgm:pt modelId="{0633FF8B-206C-4D3F-8AF6-F02BCF98EA34}" type="parTrans" cxnId="{30D9528A-07FE-44CB-B303-B48D674319B2}">
      <dgm:prSet/>
      <dgm:spPr/>
      <dgm:t>
        <a:bodyPr/>
        <a:lstStyle/>
        <a:p>
          <a:endParaRPr lang="en-US"/>
        </a:p>
      </dgm:t>
    </dgm:pt>
    <dgm:pt modelId="{AB9A45CF-B830-4D72-BAB0-B646AA82FD88}" type="sibTrans" cxnId="{30D9528A-07FE-44CB-B303-B48D674319B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BE8E593-BFC8-441D-A504-21CE46E68E7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Aptos" panose="020B0004020202020204" pitchFamily="34" charset="0"/>
            </a:rPr>
            <a:t>Communicating sensitively: Talks about difficult or sensitive topics effectively</a:t>
          </a:r>
        </a:p>
      </dgm:t>
    </dgm:pt>
    <dgm:pt modelId="{489318F0-F075-4AA5-8F89-58FA94CA89FD}" type="parTrans" cxnId="{3FE9C1BB-33DD-48E3-A696-D548E37F9E62}">
      <dgm:prSet/>
      <dgm:spPr/>
      <dgm:t>
        <a:bodyPr/>
        <a:lstStyle/>
        <a:p>
          <a:endParaRPr lang="en-US"/>
        </a:p>
      </dgm:t>
    </dgm:pt>
    <dgm:pt modelId="{B43186D4-0AAB-4C5D-B7C7-7C729CAD3189}" type="sibTrans" cxnId="{3FE9C1BB-33DD-48E3-A696-D548E37F9E6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480F67C-B385-4A2B-BD8F-973AA379A23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>
              <a:latin typeface="Aptos" panose="020B0004020202020204" pitchFamily="34" charset="0"/>
            </a:rPr>
            <a:t>Speaking engagingly: Communicates in a way that is engaging for the audience</a:t>
          </a:r>
        </a:p>
      </dgm:t>
    </dgm:pt>
    <dgm:pt modelId="{C8FF4EE6-D2A6-4099-837F-1134D9AE09B8}" type="parTrans" cxnId="{F3E15DB3-DB0B-4528-8A66-83DD5990147B}">
      <dgm:prSet/>
      <dgm:spPr/>
      <dgm:t>
        <a:bodyPr/>
        <a:lstStyle/>
        <a:p>
          <a:endParaRPr lang="en-US"/>
        </a:p>
      </dgm:t>
    </dgm:pt>
    <dgm:pt modelId="{1641339B-CF12-470A-9ADD-2614E8F9A732}" type="sibTrans" cxnId="{F3E15DB3-DB0B-4528-8A66-83DD5990147B}">
      <dgm:prSet/>
      <dgm:spPr/>
      <dgm:t>
        <a:bodyPr/>
        <a:lstStyle/>
        <a:p>
          <a:endParaRPr lang="en-US"/>
        </a:p>
      </dgm:t>
    </dgm:pt>
    <dgm:pt modelId="{D92A5778-9EE4-4781-87E5-3358AEF7E14C}" type="pres">
      <dgm:prSet presAssocID="{CDD04088-A403-4AD7-A8E4-7940132F52FF}" presName="root" presStyleCnt="0">
        <dgm:presLayoutVars>
          <dgm:dir/>
          <dgm:resizeHandles val="exact"/>
        </dgm:presLayoutVars>
      </dgm:prSet>
      <dgm:spPr/>
    </dgm:pt>
    <dgm:pt modelId="{28F4E25C-1009-488F-AF2B-6F8CEC517A16}" type="pres">
      <dgm:prSet presAssocID="{CDD04088-A403-4AD7-A8E4-7940132F52FF}" presName="container" presStyleCnt="0">
        <dgm:presLayoutVars>
          <dgm:dir/>
          <dgm:resizeHandles val="exact"/>
        </dgm:presLayoutVars>
      </dgm:prSet>
      <dgm:spPr/>
    </dgm:pt>
    <dgm:pt modelId="{682F8BD0-1E6C-4B7D-AD37-ABB3E154B08F}" type="pres">
      <dgm:prSet presAssocID="{6634F30F-0BEA-45DC-9B54-67FEC464F25D}" presName="compNode" presStyleCnt="0"/>
      <dgm:spPr/>
    </dgm:pt>
    <dgm:pt modelId="{CBE5C788-B280-4EDF-ABC7-741A172F53CD}" type="pres">
      <dgm:prSet presAssocID="{6634F30F-0BEA-45DC-9B54-67FEC464F25D}" presName="iconBgRect" presStyleLbl="bgShp" presStyleIdx="0" presStyleCnt="5"/>
      <dgm:spPr/>
    </dgm:pt>
    <dgm:pt modelId="{44C5F55B-AD7E-418D-9920-51BF870B5BE5}" type="pres">
      <dgm:prSet presAssocID="{6634F30F-0BEA-45DC-9B54-67FEC464F25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FA293707-016A-43E4-96CD-D524AD2D0429}" type="pres">
      <dgm:prSet presAssocID="{6634F30F-0BEA-45DC-9B54-67FEC464F25D}" presName="spaceRect" presStyleCnt="0"/>
      <dgm:spPr/>
    </dgm:pt>
    <dgm:pt modelId="{DF3D9452-F948-4FEE-B923-C9586C0B63AC}" type="pres">
      <dgm:prSet presAssocID="{6634F30F-0BEA-45DC-9B54-67FEC464F25D}" presName="textRect" presStyleLbl="revTx" presStyleIdx="0" presStyleCnt="5">
        <dgm:presLayoutVars>
          <dgm:chMax val="1"/>
          <dgm:chPref val="1"/>
        </dgm:presLayoutVars>
      </dgm:prSet>
      <dgm:spPr/>
    </dgm:pt>
    <dgm:pt modelId="{7114878A-1EE0-44B0-91AE-1A0F9D3C677E}" type="pres">
      <dgm:prSet presAssocID="{F5B41678-A10F-46C3-B8AC-618829865F5B}" presName="sibTrans" presStyleLbl="sibTrans2D1" presStyleIdx="0" presStyleCnt="0"/>
      <dgm:spPr/>
    </dgm:pt>
    <dgm:pt modelId="{8C34F465-C7A6-44A6-8E21-49ABED03AC07}" type="pres">
      <dgm:prSet presAssocID="{B849900A-CA09-4EC9-9588-95D8BF6C8F39}" presName="compNode" presStyleCnt="0"/>
      <dgm:spPr/>
    </dgm:pt>
    <dgm:pt modelId="{B1D083F1-D258-405D-9A05-FE32F5DAED92}" type="pres">
      <dgm:prSet presAssocID="{B849900A-CA09-4EC9-9588-95D8BF6C8F39}" presName="iconBgRect" presStyleLbl="bgShp" presStyleIdx="1" presStyleCnt="5"/>
      <dgm:spPr/>
    </dgm:pt>
    <dgm:pt modelId="{FB1DDBCE-88BB-4DA3-B01C-6FF09FCCAFA8}" type="pres">
      <dgm:prSet presAssocID="{B849900A-CA09-4EC9-9588-95D8BF6C8F3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 Bubble"/>
        </a:ext>
      </dgm:extLst>
    </dgm:pt>
    <dgm:pt modelId="{8EA62370-CD1C-4848-BC05-865CC13DF234}" type="pres">
      <dgm:prSet presAssocID="{B849900A-CA09-4EC9-9588-95D8BF6C8F39}" presName="spaceRect" presStyleCnt="0"/>
      <dgm:spPr/>
    </dgm:pt>
    <dgm:pt modelId="{8ADA8075-41CA-4CCA-9788-3BC37B9BBA60}" type="pres">
      <dgm:prSet presAssocID="{B849900A-CA09-4EC9-9588-95D8BF6C8F39}" presName="textRect" presStyleLbl="revTx" presStyleIdx="1" presStyleCnt="5" custLinFactNeighborX="-1990" custLinFactNeighborY="-6566">
        <dgm:presLayoutVars>
          <dgm:chMax val="1"/>
          <dgm:chPref val="1"/>
        </dgm:presLayoutVars>
      </dgm:prSet>
      <dgm:spPr/>
    </dgm:pt>
    <dgm:pt modelId="{D37CD7C5-3698-460B-B575-21DBB44DB7C1}" type="pres">
      <dgm:prSet presAssocID="{B12AD2F2-5236-4EF7-B9ED-B37AC612B632}" presName="sibTrans" presStyleLbl="sibTrans2D1" presStyleIdx="0" presStyleCnt="0"/>
      <dgm:spPr/>
    </dgm:pt>
    <dgm:pt modelId="{4CDBA583-EE88-4531-A800-C27C50713C8F}" type="pres">
      <dgm:prSet presAssocID="{53BA7AA0-8C2E-43D2-A064-054D61DC30F0}" presName="compNode" presStyleCnt="0"/>
      <dgm:spPr/>
    </dgm:pt>
    <dgm:pt modelId="{2D4EDB9D-811A-41E5-B48C-4B4540E8635C}" type="pres">
      <dgm:prSet presAssocID="{53BA7AA0-8C2E-43D2-A064-054D61DC30F0}" presName="iconBgRect" presStyleLbl="bgShp" presStyleIdx="2" presStyleCnt="5"/>
      <dgm:spPr/>
    </dgm:pt>
    <dgm:pt modelId="{6AD4FC47-0A20-4CA2-A009-6693B3A87712}" type="pres">
      <dgm:prSet presAssocID="{53BA7AA0-8C2E-43D2-A064-054D61DC30F0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1B28D773-ADE5-4E21-806D-572330DC9672}" type="pres">
      <dgm:prSet presAssocID="{53BA7AA0-8C2E-43D2-A064-054D61DC30F0}" presName="spaceRect" presStyleCnt="0"/>
      <dgm:spPr/>
    </dgm:pt>
    <dgm:pt modelId="{26B1CF76-0E8B-4452-8A82-BC8ECAA993E5}" type="pres">
      <dgm:prSet presAssocID="{53BA7AA0-8C2E-43D2-A064-054D61DC30F0}" presName="textRect" presStyleLbl="revTx" presStyleIdx="2" presStyleCnt="5">
        <dgm:presLayoutVars>
          <dgm:chMax val="1"/>
          <dgm:chPref val="1"/>
        </dgm:presLayoutVars>
      </dgm:prSet>
      <dgm:spPr/>
    </dgm:pt>
    <dgm:pt modelId="{B3D960D8-1429-4D82-80F2-B6317052E995}" type="pres">
      <dgm:prSet presAssocID="{AB9A45CF-B830-4D72-BAB0-B646AA82FD88}" presName="sibTrans" presStyleLbl="sibTrans2D1" presStyleIdx="0" presStyleCnt="0"/>
      <dgm:spPr/>
    </dgm:pt>
    <dgm:pt modelId="{6254AB3A-FE60-42CC-B837-871A907CD36C}" type="pres">
      <dgm:prSet presAssocID="{3BE8E593-BFC8-441D-A504-21CE46E68E72}" presName="compNode" presStyleCnt="0"/>
      <dgm:spPr/>
    </dgm:pt>
    <dgm:pt modelId="{CA032FFA-B9BC-4F8B-903D-B7050C2D0D3C}" type="pres">
      <dgm:prSet presAssocID="{3BE8E593-BFC8-441D-A504-21CE46E68E72}" presName="iconBgRect" presStyleLbl="bgShp" presStyleIdx="3" presStyleCnt="5"/>
      <dgm:spPr/>
    </dgm:pt>
    <dgm:pt modelId="{350D8C8C-2F24-47B7-958B-AC3551D8595F}" type="pres">
      <dgm:prSet presAssocID="{3BE8E593-BFC8-441D-A504-21CE46E68E7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52AC9FCD-F115-4152-B1AA-F51D4C1CAF15}" type="pres">
      <dgm:prSet presAssocID="{3BE8E593-BFC8-441D-A504-21CE46E68E72}" presName="spaceRect" presStyleCnt="0"/>
      <dgm:spPr/>
    </dgm:pt>
    <dgm:pt modelId="{7A136D4D-32A4-4CD7-B49A-3ACB673058E3}" type="pres">
      <dgm:prSet presAssocID="{3BE8E593-BFC8-441D-A504-21CE46E68E72}" presName="textRect" presStyleLbl="revTx" presStyleIdx="3" presStyleCnt="5">
        <dgm:presLayoutVars>
          <dgm:chMax val="1"/>
          <dgm:chPref val="1"/>
        </dgm:presLayoutVars>
      </dgm:prSet>
      <dgm:spPr/>
    </dgm:pt>
    <dgm:pt modelId="{5E10776F-88CF-4D16-819A-92BF3A5FE6A8}" type="pres">
      <dgm:prSet presAssocID="{B43186D4-0AAB-4C5D-B7C7-7C729CAD3189}" presName="sibTrans" presStyleLbl="sibTrans2D1" presStyleIdx="0" presStyleCnt="0"/>
      <dgm:spPr/>
    </dgm:pt>
    <dgm:pt modelId="{3FF8E403-509B-43C2-B977-DA052E49DBA4}" type="pres">
      <dgm:prSet presAssocID="{1480F67C-B385-4A2B-BD8F-973AA379A236}" presName="compNode" presStyleCnt="0"/>
      <dgm:spPr/>
    </dgm:pt>
    <dgm:pt modelId="{8DCCF2C3-9DF9-4887-B046-8EBF222C1197}" type="pres">
      <dgm:prSet presAssocID="{1480F67C-B385-4A2B-BD8F-973AA379A236}" presName="iconBgRect" presStyleLbl="bgShp" presStyleIdx="4" presStyleCnt="5"/>
      <dgm:spPr/>
    </dgm:pt>
    <dgm:pt modelId="{4DF71EE1-AF1B-44D8-BE0C-0AD3CCCD520D}" type="pres">
      <dgm:prSet presAssocID="{1480F67C-B385-4A2B-BD8F-973AA379A23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3A8BF063-7AB4-42C7-9FD5-618F580A0EC0}" type="pres">
      <dgm:prSet presAssocID="{1480F67C-B385-4A2B-BD8F-973AA379A236}" presName="spaceRect" presStyleCnt="0"/>
      <dgm:spPr/>
    </dgm:pt>
    <dgm:pt modelId="{1377BE14-541E-4EC8-8FE0-1243A4E0D88C}" type="pres">
      <dgm:prSet presAssocID="{1480F67C-B385-4A2B-BD8F-973AA379A23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4FCCB719-4CF0-4153-92A7-7DE87F001023}" type="presOf" srcId="{F5B41678-A10F-46C3-B8AC-618829865F5B}" destId="{7114878A-1EE0-44B0-91AE-1A0F9D3C677E}" srcOrd="0" destOrd="0" presId="urn:microsoft.com/office/officeart/2018/2/layout/IconCircleList"/>
    <dgm:cxn modelId="{E1D67B40-4DEC-4068-9AEE-DA48E0922FDE}" type="presOf" srcId="{CDD04088-A403-4AD7-A8E4-7940132F52FF}" destId="{D92A5778-9EE4-4781-87E5-3358AEF7E14C}" srcOrd="0" destOrd="0" presId="urn:microsoft.com/office/officeart/2018/2/layout/IconCircleList"/>
    <dgm:cxn modelId="{11377843-892C-41B5-A8AB-FAD7DB56696D}" type="presOf" srcId="{1480F67C-B385-4A2B-BD8F-973AA379A236}" destId="{1377BE14-541E-4EC8-8FE0-1243A4E0D88C}" srcOrd="0" destOrd="0" presId="urn:microsoft.com/office/officeart/2018/2/layout/IconCircleList"/>
    <dgm:cxn modelId="{AAC4C544-E264-4408-BACD-4339219B2F48}" srcId="{CDD04088-A403-4AD7-A8E4-7940132F52FF}" destId="{6634F30F-0BEA-45DC-9B54-67FEC464F25D}" srcOrd="0" destOrd="0" parTransId="{FCB8F008-59EB-4340-A559-40D8A15E4499}" sibTransId="{F5B41678-A10F-46C3-B8AC-618829865F5B}"/>
    <dgm:cxn modelId="{714B4174-B6D3-47E0-B6B2-16F5CA291A2E}" type="presOf" srcId="{6634F30F-0BEA-45DC-9B54-67FEC464F25D}" destId="{DF3D9452-F948-4FEE-B923-C9586C0B63AC}" srcOrd="0" destOrd="0" presId="urn:microsoft.com/office/officeart/2018/2/layout/IconCircleList"/>
    <dgm:cxn modelId="{85A85377-89AF-4ADC-93BD-A3F6BA8BF185}" type="presOf" srcId="{AB9A45CF-B830-4D72-BAB0-B646AA82FD88}" destId="{B3D960D8-1429-4D82-80F2-B6317052E995}" srcOrd="0" destOrd="0" presId="urn:microsoft.com/office/officeart/2018/2/layout/IconCircleList"/>
    <dgm:cxn modelId="{30D9528A-07FE-44CB-B303-B48D674319B2}" srcId="{CDD04088-A403-4AD7-A8E4-7940132F52FF}" destId="{53BA7AA0-8C2E-43D2-A064-054D61DC30F0}" srcOrd="2" destOrd="0" parTransId="{0633FF8B-206C-4D3F-8AF6-F02BCF98EA34}" sibTransId="{AB9A45CF-B830-4D72-BAB0-B646AA82FD88}"/>
    <dgm:cxn modelId="{A690178F-5CAD-43C2-85C3-6F7A6FD11DEA}" type="presOf" srcId="{B849900A-CA09-4EC9-9588-95D8BF6C8F39}" destId="{8ADA8075-41CA-4CCA-9788-3BC37B9BBA60}" srcOrd="0" destOrd="0" presId="urn:microsoft.com/office/officeart/2018/2/layout/IconCircleList"/>
    <dgm:cxn modelId="{6C153C97-27ED-466C-A501-09019746E9BE}" type="presOf" srcId="{53BA7AA0-8C2E-43D2-A064-054D61DC30F0}" destId="{26B1CF76-0E8B-4452-8A82-BC8ECAA993E5}" srcOrd="0" destOrd="0" presId="urn:microsoft.com/office/officeart/2018/2/layout/IconCircleList"/>
    <dgm:cxn modelId="{5868B5A1-6968-496B-A704-F75C7FA58DD2}" type="presOf" srcId="{B12AD2F2-5236-4EF7-B9ED-B37AC612B632}" destId="{D37CD7C5-3698-460B-B575-21DBB44DB7C1}" srcOrd="0" destOrd="0" presId="urn:microsoft.com/office/officeart/2018/2/layout/IconCircleList"/>
    <dgm:cxn modelId="{F3E15DB3-DB0B-4528-8A66-83DD5990147B}" srcId="{CDD04088-A403-4AD7-A8E4-7940132F52FF}" destId="{1480F67C-B385-4A2B-BD8F-973AA379A236}" srcOrd="4" destOrd="0" parTransId="{C8FF4EE6-D2A6-4099-837F-1134D9AE09B8}" sibTransId="{1641339B-CF12-470A-9ADD-2614E8F9A732}"/>
    <dgm:cxn modelId="{3FE9C1BB-33DD-48E3-A696-D548E37F9E62}" srcId="{CDD04088-A403-4AD7-A8E4-7940132F52FF}" destId="{3BE8E593-BFC8-441D-A504-21CE46E68E72}" srcOrd="3" destOrd="0" parTransId="{489318F0-F075-4AA5-8F89-58FA94CA89FD}" sibTransId="{B43186D4-0AAB-4C5D-B7C7-7C729CAD3189}"/>
    <dgm:cxn modelId="{EC0AADC3-0EF0-4535-BD82-0C3A52DA200A}" type="presOf" srcId="{B43186D4-0AAB-4C5D-B7C7-7C729CAD3189}" destId="{5E10776F-88CF-4D16-819A-92BF3A5FE6A8}" srcOrd="0" destOrd="0" presId="urn:microsoft.com/office/officeart/2018/2/layout/IconCircleList"/>
    <dgm:cxn modelId="{FC02FFCD-15F6-4507-912B-852CFC5C9B58}" type="presOf" srcId="{3BE8E593-BFC8-441D-A504-21CE46E68E72}" destId="{7A136D4D-32A4-4CD7-B49A-3ACB673058E3}" srcOrd="0" destOrd="0" presId="urn:microsoft.com/office/officeart/2018/2/layout/IconCircleList"/>
    <dgm:cxn modelId="{FC6976D3-7F2F-41A1-9F4B-1BC338C58DC6}" srcId="{CDD04088-A403-4AD7-A8E4-7940132F52FF}" destId="{B849900A-CA09-4EC9-9588-95D8BF6C8F39}" srcOrd="1" destOrd="0" parTransId="{11857056-0E32-407F-AFA9-1DCD8E9D1C6F}" sibTransId="{B12AD2F2-5236-4EF7-B9ED-B37AC612B632}"/>
    <dgm:cxn modelId="{FAE4B030-7965-4A22-8AF8-7737CCE11828}" type="presParOf" srcId="{D92A5778-9EE4-4781-87E5-3358AEF7E14C}" destId="{28F4E25C-1009-488F-AF2B-6F8CEC517A16}" srcOrd="0" destOrd="0" presId="urn:microsoft.com/office/officeart/2018/2/layout/IconCircleList"/>
    <dgm:cxn modelId="{FAA32D08-1F85-4035-A066-A691733A76B5}" type="presParOf" srcId="{28F4E25C-1009-488F-AF2B-6F8CEC517A16}" destId="{682F8BD0-1E6C-4B7D-AD37-ABB3E154B08F}" srcOrd="0" destOrd="0" presId="urn:microsoft.com/office/officeart/2018/2/layout/IconCircleList"/>
    <dgm:cxn modelId="{B9599AC7-C3F4-4530-A39C-22E860C2E73B}" type="presParOf" srcId="{682F8BD0-1E6C-4B7D-AD37-ABB3E154B08F}" destId="{CBE5C788-B280-4EDF-ABC7-741A172F53CD}" srcOrd="0" destOrd="0" presId="urn:microsoft.com/office/officeart/2018/2/layout/IconCircleList"/>
    <dgm:cxn modelId="{44798FEF-5DCF-4079-9CC5-DD4D6A21D453}" type="presParOf" srcId="{682F8BD0-1E6C-4B7D-AD37-ABB3E154B08F}" destId="{44C5F55B-AD7E-418D-9920-51BF870B5BE5}" srcOrd="1" destOrd="0" presId="urn:microsoft.com/office/officeart/2018/2/layout/IconCircleList"/>
    <dgm:cxn modelId="{C20336EE-805C-4C04-B34C-00F6D4BDCB17}" type="presParOf" srcId="{682F8BD0-1E6C-4B7D-AD37-ABB3E154B08F}" destId="{FA293707-016A-43E4-96CD-D524AD2D0429}" srcOrd="2" destOrd="0" presId="urn:microsoft.com/office/officeart/2018/2/layout/IconCircleList"/>
    <dgm:cxn modelId="{F39003E1-30F4-4C3B-8B56-6DE9477F2948}" type="presParOf" srcId="{682F8BD0-1E6C-4B7D-AD37-ABB3E154B08F}" destId="{DF3D9452-F948-4FEE-B923-C9586C0B63AC}" srcOrd="3" destOrd="0" presId="urn:microsoft.com/office/officeart/2018/2/layout/IconCircleList"/>
    <dgm:cxn modelId="{98842E0B-EA50-4FAC-81A8-60F8433BDECD}" type="presParOf" srcId="{28F4E25C-1009-488F-AF2B-6F8CEC517A16}" destId="{7114878A-1EE0-44B0-91AE-1A0F9D3C677E}" srcOrd="1" destOrd="0" presId="urn:microsoft.com/office/officeart/2018/2/layout/IconCircleList"/>
    <dgm:cxn modelId="{60386932-AE0C-406F-A9E1-1580DE88E083}" type="presParOf" srcId="{28F4E25C-1009-488F-AF2B-6F8CEC517A16}" destId="{8C34F465-C7A6-44A6-8E21-49ABED03AC07}" srcOrd="2" destOrd="0" presId="urn:microsoft.com/office/officeart/2018/2/layout/IconCircleList"/>
    <dgm:cxn modelId="{F1A90597-9EF0-4ACC-BD13-684933A5060A}" type="presParOf" srcId="{8C34F465-C7A6-44A6-8E21-49ABED03AC07}" destId="{B1D083F1-D258-405D-9A05-FE32F5DAED92}" srcOrd="0" destOrd="0" presId="urn:microsoft.com/office/officeart/2018/2/layout/IconCircleList"/>
    <dgm:cxn modelId="{C9757CF7-5DDB-4EB6-95B2-05BFA2C5B8B9}" type="presParOf" srcId="{8C34F465-C7A6-44A6-8E21-49ABED03AC07}" destId="{FB1DDBCE-88BB-4DA3-B01C-6FF09FCCAFA8}" srcOrd="1" destOrd="0" presId="urn:microsoft.com/office/officeart/2018/2/layout/IconCircleList"/>
    <dgm:cxn modelId="{DA46FFBE-C524-45D7-AB60-D1D83EEAC722}" type="presParOf" srcId="{8C34F465-C7A6-44A6-8E21-49ABED03AC07}" destId="{8EA62370-CD1C-4848-BC05-865CC13DF234}" srcOrd="2" destOrd="0" presId="urn:microsoft.com/office/officeart/2018/2/layout/IconCircleList"/>
    <dgm:cxn modelId="{90E7B1AA-04A3-4BBE-9ACF-D445A8B2F158}" type="presParOf" srcId="{8C34F465-C7A6-44A6-8E21-49ABED03AC07}" destId="{8ADA8075-41CA-4CCA-9788-3BC37B9BBA60}" srcOrd="3" destOrd="0" presId="urn:microsoft.com/office/officeart/2018/2/layout/IconCircleList"/>
    <dgm:cxn modelId="{5FD428AE-29A6-4097-8A33-C66792182644}" type="presParOf" srcId="{28F4E25C-1009-488F-AF2B-6F8CEC517A16}" destId="{D37CD7C5-3698-460B-B575-21DBB44DB7C1}" srcOrd="3" destOrd="0" presId="urn:microsoft.com/office/officeart/2018/2/layout/IconCircleList"/>
    <dgm:cxn modelId="{AC1E2644-7AC0-41B1-97EF-C92B5E5B2A58}" type="presParOf" srcId="{28F4E25C-1009-488F-AF2B-6F8CEC517A16}" destId="{4CDBA583-EE88-4531-A800-C27C50713C8F}" srcOrd="4" destOrd="0" presId="urn:microsoft.com/office/officeart/2018/2/layout/IconCircleList"/>
    <dgm:cxn modelId="{8B3F03E0-6A44-46C0-B74F-F85A24ED7FED}" type="presParOf" srcId="{4CDBA583-EE88-4531-A800-C27C50713C8F}" destId="{2D4EDB9D-811A-41E5-B48C-4B4540E8635C}" srcOrd="0" destOrd="0" presId="urn:microsoft.com/office/officeart/2018/2/layout/IconCircleList"/>
    <dgm:cxn modelId="{E11F5688-8725-4E9A-B466-45181BA705AE}" type="presParOf" srcId="{4CDBA583-EE88-4531-A800-C27C50713C8F}" destId="{6AD4FC47-0A20-4CA2-A009-6693B3A87712}" srcOrd="1" destOrd="0" presId="urn:microsoft.com/office/officeart/2018/2/layout/IconCircleList"/>
    <dgm:cxn modelId="{DF498E7B-14AB-48D8-B3FB-FECDE1AE178F}" type="presParOf" srcId="{4CDBA583-EE88-4531-A800-C27C50713C8F}" destId="{1B28D773-ADE5-4E21-806D-572330DC9672}" srcOrd="2" destOrd="0" presId="urn:microsoft.com/office/officeart/2018/2/layout/IconCircleList"/>
    <dgm:cxn modelId="{510ABA02-EB5B-418E-9E86-E02AFFEAA52D}" type="presParOf" srcId="{4CDBA583-EE88-4531-A800-C27C50713C8F}" destId="{26B1CF76-0E8B-4452-8A82-BC8ECAA993E5}" srcOrd="3" destOrd="0" presId="urn:microsoft.com/office/officeart/2018/2/layout/IconCircleList"/>
    <dgm:cxn modelId="{E45F2C0B-7756-4D5C-871D-51526C91719C}" type="presParOf" srcId="{28F4E25C-1009-488F-AF2B-6F8CEC517A16}" destId="{B3D960D8-1429-4D82-80F2-B6317052E995}" srcOrd="5" destOrd="0" presId="urn:microsoft.com/office/officeart/2018/2/layout/IconCircleList"/>
    <dgm:cxn modelId="{97D26B03-8C62-4F4E-829E-F6C13F5F3898}" type="presParOf" srcId="{28F4E25C-1009-488F-AF2B-6F8CEC517A16}" destId="{6254AB3A-FE60-42CC-B837-871A907CD36C}" srcOrd="6" destOrd="0" presId="urn:microsoft.com/office/officeart/2018/2/layout/IconCircleList"/>
    <dgm:cxn modelId="{E1104B0D-2D0C-4F4E-95C4-C5B0CC0FD5C7}" type="presParOf" srcId="{6254AB3A-FE60-42CC-B837-871A907CD36C}" destId="{CA032FFA-B9BC-4F8B-903D-B7050C2D0D3C}" srcOrd="0" destOrd="0" presId="urn:microsoft.com/office/officeart/2018/2/layout/IconCircleList"/>
    <dgm:cxn modelId="{2B81D2E5-54D1-4CE3-B49C-C7C240DC436E}" type="presParOf" srcId="{6254AB3A-FE60-42CC-B837-871A907CD36C}" destId="{350D8C8C-2F24-47B7-958B-AC3551D8595F}" srcOrd="1" destOrd="0" presId="urn:microsoft.com/office/officeart/2018/2/layout/IconCircleList"/>
    <dgm:cxn modelId="{30144594-6A3B-4460-B361-1325E311C2D0}" type="presParOf" srcId="{6254AB3A-FE60-42CC-B837-871A907CD36C}" destId="{52AC9FCD-F115-4152-B1AA-F51D4C1CAF15}" srcOrd="2" destOrd="0" presId="urn:microsoft.com/office/officeart/2018/2/layout/IconCircleList"/>
    <dgm:cxn modelId="{9EC667CF-84BD-4BFD-91FF-91AFF22763DA}" type="presParOf" srcId="{6254AB3A-FE60-42CC-B837-871A907CD36C}" destId="{7A136D4D-32A4-4CD7-B49A-3ACB673058E3}" srcOrd="3" destOrd="0" presId="urn:microsoft.com/office/officeart/2018/2/layout/IconCircleList"/>
    <dgm:cxn modelId="{BB5E05B6-423D-489D-9E23-4C559EB57459}" type="presParOf" srcId="{28F4E25C-1009-488F-AF2B-6F8CEC517A16}" destId="{5E10776F-88CF-4D16-819A-92BF3A5FE6A8}" srcOrd="7" destOrd="0" presId="urn:microsoft.com/office/officeart/2018/2/layout/IconCircleList"/>
    <dgm:cxn modelId="{E6BBAC5C-93D6-4520-9FDC-6FCC6FCD613D}" type="presParOf" srcId="{28F4E25C-1009-488F-AF2B-6F8CEC517A16}" destId="{3FF8E403-509B-43C2-B977-DA052E49DBA4}" srcOrd="8" destOrd="0" presId="urn:microsoft.com/office/officeart/2018/2/layout/IconCircleList"/>
    <dgm:cxn modelId="{8D0D5163-D948-40BD-9B64-C20CDF704959}" type="presParOf" srcId="{3FF8E403-509B-43C2-B977-DA052E49DBA4}" destId="{8DCCF2C3-9DF9-4887-B046-8EBF222C1197}" srcOrd="0" destOrd="0" presId="urn:microsoft.com/office/officeart/2018/2/layout/IconCircleList"/>
    <dgm:cxn modelId="{8B2D25AB-D348-4312-9C3F-20E8AEFB1911}" type="presParOf" srcId="{3FF8E403-509B-43C2-B977-DA052E49DBA4}" destId="{4DF71EE1-AF1B-44D8-BE0C-0AD3CCCD520D}" srcOrd="1" destOrd="0" presId="urn:microsoft.com/office/officeart/2018/2/layout/IconCircleList"/>
    <dgm:cxn modelId="{C85139BB-0B33-4A39-8CFD-D4A549C9DD7E}" type="presParOf" srcId="{3FF8E403-509B-43C2-B977-DA052E49DBA4}" destId="{3A8BF063-7AB4-42C7-9FD5-618F580A0EC0}" srcOrd="2" destOrd="0" presId="urn:microsoft.com/office/officeart/2018/2/layout/IconCircleList"/>
    <dgm:cxn modelId="{8A31CC66-094F-45E7-BC35-DE6B02A55382}" type="presParOf" srcId="{3FF8E403-509B-43C2-B977-DA052E49DBA4}" destId="{1377BE14-541E-4EC8-8FE0-1243A4E0D88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CEE2F2-8E18-47B1-8243-93C12D47BF0B}" type="doc">
      <dgm:prSet loTypeId="urn:microsoft.com/office/officeart/2005/8/layout/defaul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1CCB30D-5C7D-43D3-B095-A0CFB121EFAC}">
      <dgm:prSet/>
      <dgm:spPr/>
      <dgm:t>
        <a:bodyPr/>
        <a:lstStyle/>
        <a:p>
          <a:r>
            <a:rPr lang="en-GB"/>
            <a:t>Understanding reactions: Knows how an idea makes him/her feel </a:t>
          </a:r>
          <a:endParaRPr lang="en-US"/>
        </a:p>
      </dgm:t>
    </dgm:pt>
    <dgm:pt modelId="{64A8DDC8-110D-4B7F-A270-048981D22A5C}" type="parTrans" cxnId="{24C4C631-1D49-4B90-B729-1DA2C008A0F7}">
      <dgm:prSet/>
      <dgm:spPr/>
      <dgm:t>
        <a:bodyPr/>
        <a:lstStyle/>
        <a:p>
          <a:endParaRPr lang="en-US"/>
        </a:p>
      </dgm:t>
    </dgm:pt>
    <dgm:pt modelId="{170D54A6-C92A-4754-AC96-CAB6F9ABADB6}" type="sibTrans" cxnId="{24C4C631-1D49-4B90-B729-1DA2C008A0F7}">
      <dgm:prSet/>
      <dgm:spPr/>
      <dgm:t>
        <a:bodyPr/>
        <a:lstStyle/>
        <a:p>
          <a:endParaRPr lang="en-US"/>
        </a:p>
      </dgm:t>
    </dgm:pt>
    <dgm:pt modelId="{B1281372-23CA-4547-9B62-9C92AB9F0BDD}">
      <dgm:prSet/>
      <dgm:spPr/>
      <dgm:t>
        <a:bodyPr/>
        <a:lstStyle/>
        <a:p>
          <a:r>
            <a:rPr lang="en-GB"/>
            <a:t>Sharing reactions: Explains how an idea makes him/her feel </a:t>
          </a:r>
          <a:endParaRPr lang="en-US"/>
        </a:p>
      </dgm:t>
    </dgm:pt>
    <dgm:pt modelId="{20A580F1-F448-4B6F-981A-4DE3F7D16A54}" type="parTrans" cxnId="{205E0B14-4346-47B3-8486-F1FF756CF30C}">
      <dgm:prSet/>
      <dgm:spPr/>
      <dgm:t>
        <a:bodyPr/>
        <a:lstStyle/>
        <a:p>
          <a:endParaRPr lang="en-US"/>
        </a:p>
      </dgm:t>
    </dgm:pt>
    <dgm:pt modelId="{8402CF3B-F11C-419D-B2D7-D40DACA752D7}" type="sibTrans" cxnId="{205E0B14-4346-47B3-8486-F1FF756CF30C}">
      <dgm:prSet/>
      <dgm:spPr/>
      <dgm:t>
        <a:bodyPr/>
        <a:lstStyle/>
        <a:p>
          <a:endParaRPr lang="en-US"/>
        </a:p>
      </dgm:t>
    </dgm:pt>
    <dgm:pt modelId="{C54C5A1F-488A-4814-B0E8-7FFFDD66861F}">
      <dgm:prSet/>
      <dgm:spPr/>
      <dgm:t>
        <a:bodyPr/>
        <a:lstStyle/>
        <a:p>
          <a:r>
            <a:rPr lang="en-GB"/>
            <a:t>Recognising reactions: Knows when others have strong feelings about something </a:t>
          </a:r>
          <a:endParaRPr lang="en-US"/>
        </a:p>
      </dgm:t>
    </dgm:pt>
    <dgm:pt modelId="{F8A9769B-CD3C-4B58-9A50-C9D75CAE51F5}" type="parTrans" cxnId="{252C8891-775E-47D0-96BA-EEA7BD1A5518}">
      <dgm:prSet/>
      <dgm:spPr/>
      <dgm:t>
        <a:bodyPr/>
        <a:lstStyle/>
        <a:p>
          <a:endParaRPr lang="en-US"/>
        </a:p>
      </dgm:t>
    </dgm:pt>
    <dgm:pt modelId="{3B9BA04E-94D9-4565-AF1A-4AE378835A4C}" type="sibTrans" cxnId="{252C8891-775E-47D0-96BA-EEA7BD1A5518}">
      <dgm:prSet/>
      <dgm:spPr/>
      <dgm:t>
        <a:bodyPr/>
        <a:lstStyle/>
        <a:p>
          <a:endParaRPr lang="en-US"/>
        </a:p>
      </dgm:t>
    </dgm:pt>
    <dgm:pt modelId="{5866A610-A451-4754-BE80-7524E908308A}">
      <dgm:prSet/>
      <dgm:spPr/>
      <dgm:t>
        <a:bodyPr/>
        <a:lstStyle/>
        <a:p>
          <a:r>
            <a:rPr lang="en-GB" dirty="0"/>
            <a:t>Organising tasks: Divides up tasks in a fair way </a:t>
          </a:r>
          <a:endParaRPr lang="en-US" dirty="0"/>
        </a:p>
      </dgm:t>
    </dgm:pt>
    <dgm:pt modelId="{69C055C3-C377-4B5F-863C-47365995498D}" type="parTrans" cxnId="{A4A61BAE-C506-4A68-BD4F-B2784390ED8E}">
      <dgm:prSet/>
      <dgm:spPr/>
      <dgm:t>
        <a:bodyPr/>
        <a:lstStyle/>
        <a:p>
          <a:endParaRPr lang="en-US"/>
        </a:p>
      </dgm:t>
    </dgm:pt>
    <dgm:pt modelId="{6A2883BA-EE9B-4801-8073-21482E9519EB}" type="sibTrans" cxnId="{A4A61BAE-C506-4A68-BD4F-B2784390ED8E}">
      <dgm:prSet/>
      <dgm:spPr/>
      <dgm:t>
        <a:bodyPr/>
        <a:lstStyle/>
        <a:p>
          <a:endParaRPr lang="en-US"/>
        </a:p>
      </dgm:t>
    </dgm:pt>
    <dgm:pt modelId="{E7651E3E-2E67-4186-8547-2AF9C15B6E11}">
      <dgm:prSet/>
      <dgm:spPr/>
      <dgm:t>
        <a:bodyPr/>
        <a:lstStyle/>
        <a:p>
          <a:r>
            <a:rPr lang="en-GB"/>
            <a:t>Managing resources: Manages team time and resources to complete tasks </a:t>
          </a:r>
          <a:endParaRPr lang="en-US"/>
        </a:p>
      </dgm:t>
    </dgm:pt>
    <dgm:pt modelId="{61914C73-AE27-488A-B0A9-9E06EB3B9BE5}" type="parTrans" cxnId="{8E40C7F0-92E1-46A3-8020-DE93062B0FE8}">
      <dgm:prSet/>
      <dgm:spPr/>
      <dgm:t>
        <a:bodyPr/>
        <a:lstStyle/>
        <a:p>
          <a:endParaRPr lang="en-US"/>
        </a:p>
      </dgm:t>
    </dgm:pt>
    <dgm:pt modelId="{11C5505A-C8D6-4797-8992-BCC18B395B5B}" type="sibTrans" cxnId="{8E40C7F0-92E1-46A3-8020-DE93062B0FE8}">
      <dgm:prSet/>
      <dgm:spPr/>
      <dgm:t>
        <a:bodyPr/>
        <a:lstStyle/>
        <a:p>
          <a:endParaRPr lang="en-US"/>
        </a:p>
      </dgm:t>
    </dgm:pt>
    <dgm:pt modelId="{0369E778-BEFD-479B-AF15-34C77D7548B0}">
      <dgm:prSet/>
      <dgm:spPr/>
      <dgm:t>
        <a:bodyPr/>
        <a:lstStyle/>
        <a:p>
          <a:r>
            <a:rPr lang="en-GB" dirty="0"/>
            <a:t>Mentoring: Uses his/her experience to support others </a:t>
          </a:r>
          <a:endParaRPr lang="en-US" dirty="0"/>
        </a:p>
      </dgm:t>
    </dgm:pt>
    <dgm:pt modelId="{EBB5496E-367F-416F-9DC5-2AB85E92F440}" type="parTrans" cxnId="{435CC1F1-181E-4D17-9C35-92F85E92BFE5}">
      <dgm:prSet/>
      <dgm:spPr/>
      <dgm:t>
        <a:bodyPr/>
        <a:lstStyle/>
        <a:p>
          <a:endParaRPr lang="en-US"/>
        </a:p>
      </dgm:t>
    </dgm:pt>
    <dgm:pt modelId="{19949FD1-A836-4188-92CD-BF8521830CD2}" type="sibTrans" cxnId="{435CC1F1-181E-4D17-9C35-92F85E92BFE5}">
      <dgm:prSet/>
      <dgm:spPr/>
      <dgm:t>
        <a:bodyPr/>
        <a:lstStyle/>
        <a:p>
          <a:endParaRPr lang="en-US"/>
        </a:p>
      </dgm:t>
    </dgm:pt>
    <dgm:pt modelId="{0CB2B0D2-B4B0-4667-8B4C-FEA78D033D7E}">
      <dgm:prSet/>
      <dgm:spPr/>
      <dgm:t>
        <a:bodyPr/>
        <a:lstStyle/>
        <a:p>
          <a:r>
            <a:rPr lang="en-GB" dirty="0"/>
            <a:t>Self-awareness: Recognises how others see his/her strengths and weaknesses </a:t>
          </a:r>
          <a:endParaRPr lang="en-US" dirty="0"/>
        </a:p>
      </dgm:t>
    </dgm:pt>
    <dgm:pt modelId="{9CE46133-DCD9-4F63-9747-53A39C7064EA}" type="parTrans" cxnId="{4BACD30C-0B40-4CEF-8F41-9C458B7F3962}">
      <dgm:prSet/>
      <dgm:spPr/>
      <dgm:t>
        <a:bodyPr/>
        <a:lstStyle/>
        <a:p>
          <a:endParaRPr lang="en-US"/>
        </a:p>
      </dgm:t>
    </dgm:pt>
    <dgm:pt modelId="{B223B033-D538-42B4-B80A-B58BCF32A8A5}" type="sibTrans" cxnId="{4BACD30C-0B40-4CEF-8F41-9C458B7F3962}">
      <dgm:prSet/>
      <dgm:spPr/>
      <dgm:t>
        <a:bodyPr/>
        <a:lstStyle/>
        <a:p>
          <a:endParaRPr lang="en-US"/>
        </a:p>
      </dgm:t>
    </dgm:pt>
    <dgm:pt modelId="{CB0DFDE2-4378-4AB0-A33E-98C798D90EC1}">
      <dgm:prSet/>
      <dgm:spPr/>
      <dgm:t>
        <a:bodyPr/>
        <a:lstStyle/>
        <a:p>
          <a:r>
            <a:rPr lang="en-GB"/>
            <a:t>Evaluating others: Identifies others’ strengths and weaknesses </a:t>
          </a:r>
          <a:endParaRPr lang="en-US"/>
        </a:p>
      </dgm:t>
    </dgm:pt>
    <dgm:pt modelId="{A73EB679-9F33-4E0D-A17F-0C2F0680F05C}" type="parTrans" cxnId="{8A337DF1-E4E6-41C2-8283-2599391D37FE}">
      <dgm:prSet/>
      <dgm:spPr/>
      <dgm:t>
        <a:bodyPr/>
        <a:lstStyle/>
        <a:p>
          <a:endParaRPr lang="en-US"/>
        </a:p>
      </dgm:t>
    </dgm:pt>
    <dgm:pt modelId="{676C31A2-6666-4404-9441-86D1CF170AF7}" type="sibTrans" cxnId="{8A337DF1-E4E6-41C2-8283-2599391D37FE}">
      <dgm:prSet/>
      <dgm:spPr/>
      <dgm:t>
        <a:bodyPr/>
        <a:lstStyle/>
        <a:p>
          <a:endParaRPr lang="en-US"/>
        </a:p>
      </dgm:t>
    </dgm:pt>
    <dgm:pt modelId="{98D6D87C-D9B8-4F19-8B36-70F8120A476F}">
      <dgm:prSet/>
      <dgm:spPr/>
      <dgm:t>
        <a:bodyPr/>
        <a:lstStyle/>
        <a:p>
          <a:r>
            <a:rPr lang="en-GB"/>
            <a:t>Allocating roles: Allocates roles based on strengths and weaknesses </a:t>
          </a:r>
          <a:endParaRPr lang="en-US"/>
        </a:p>
      </dgm:t>
    </dgm:pt>
    <dgm:pt modelId="{5B3EF44F-2BF1-4FA1-88B8-2524E83E1D97}" type="parTrans" cxnId="{36BC46DE-B79B-495B-8D12-7F5E6D7B68A9}">
      <dgm:prSet/>
      <dgm:spPr/>
      <dgm:t>
        <a:bodyPr/>
        <a:lstStyle/>
        <a:p>
          <a:endParaRPr lang="en-US"/>
        </a:p>
      </dgm:t>
    </dgm:pt>
    <dgm:pt modelId="{FF574880-C067-4A3B-94D1-FB074C3C44B2}" type="sibTrans" cxnId="{36BC46DE-B79B-495B-8D12-7F5E6D7B68A9}">
      <dgm:prSet/>
      <dgm:spPr/>
      <dgm:t>
        <a:bodyPr/>
        <a:lstStyle/>
        <a:p>
          <a:endParaRPr lang="en-US"/>
        </a:p>
      </dgm:t>
    </dgm:pt>
    <dgm:pt modelId="{2023FDFA-5C85-4702-841A-5A9713F8C35F}">
      <dgm:prSet/>
      <dgm:spPr/>
      <dgm:t>
        <a:bodyPr/>
        <a:lstStyle/>
        <a:p>
          <a:r>
            <a:rPr lang="en-GB" dirty="0"/>
            <a:t>Facilitating discussions: Structures group discussions </a:t>
          </a:r>
          <a:endParaRPr lang="en-US" dirty="0"/>
        </a:p>
      </dgm:t>
    </dgm:pt>
    <dgm:pt modelId="{9E97FEB9-AC9E-4716-B10D-7A506DE7295C}" type="parTrans" cxnId="{6DADB1DA-2063-4E68-8EE5-DA73A83D3C05}">
      <dgm:prSet/>
      <dgm:spPr/>
      <dgm:t>
        <a:bodyPr/>
        <a:lstStyle/>
        <a:p>
          <a:endParaRPr lang="en-US"/>
        </a:p>
      </dgm:t>
    </dgm:pt>
    <dgm:pt modelId="{6BE1CC77-D15A-4440-BFC9-FD0EFFC149E4}" type="sibTrans" cxnId="{6DADB1DA-2063-4E68-8EE5-DA73A83D3C05}">
      <dgm:prSet/>
      <dgm:spPr/>
      <dgm:t>
        <a:bodyPr/>
        <a:lstStyle/>
        <a:p>
          <a:endParaRPr lang="en-US"/>
        </a:p>
      </dgm:t>
    </dgm:pt>
    <dgm:pt modelId="{DC725094-6791-4ADF-BF0F-F3EAC53C488A}">
      <dgm:prSet/>
      <dgm:spPr/>
      <dgm:t>
        <a:bodyPr/>
        <a:lstStyle/>
        <a:p>
          <a:r>
            <a:rPr lang="en-GB" dirty="0"/>
            <a:t>Managing disagreements: Supports shared decision making</a:t>
          </a:r>
          <a:endParaRPr lang="en-US" dirty="0"/>
        </a:p>
      </dgm:t>
    </dgm:pt>
    <dgm:pt modelId="{F918BC0F-3EA3-43E9-B65B-80288E4375EE}" type="parTrans" cxnId="{EA15DA1E-F7A0-442E-8EC8-14FA37A55D65}">
      <dgm:prSet/>
      <dgm:spPr/>
      <dgm:t>
        <a:bodyPr/>
        <a:lstStyle/>
        <a:p>
          <a:endParaRPr lang="en-US"/>
        </a:p>
      </dgm:t>
    </dgm:pt>
    <dgm:pt modelId="{FC208FD2-279D-4A31-925E-91DAE6CF2BD9}" type="sibTrans" cxnId="{EA15DA1E-F7A0-442E-8EC8-14FA37A55D65}">
      <dgm:prSet/>
      <dgm:spPr/>
      <dgm:t>
        <a:bodyPr/>
        <a:lstStyle/>
        <a:p>
          <a:endParaRPr lang="en-US"/>
        </a:p>
      </dgm:t>
    </dgm:pt>
    <dgm:pt modelId="{ACF1DFDC-CC44-4ADD-92CB-A9CDBCF498EB}" type="pres">
      <dgm:prSet presAssocID="{7FCEE2F2-8E18-47B1-8243-93C12D47BF0B}" presName="diagram" presStyleCnt="0">
        <dgm:presLayoutVars>
          <dgm:dir/>
          <dgm:resizeHandles val="exact"/>
        </dgm:presLayoutVars>
      </dgm:prSet>
      <dgm:spPr/>
    </dgm:pt>
    <dgm:pt modelId="{79652EDC-271C-4205-86CC-9B2D327AE67F}" type="pres">
      <dgm:prSet presAssocID="{F1CCB30D-5C7D-43D3-B095-A0CFB121EFAC}" presName="node" presStyleLbl="node1" presStyleIdx="0" presStyleCnt="11">
        <dgm:presLayoutVars>
          <dgm:bulletEnabled val="1"/>
        </dgm:presLayoutVars>
      </dgm:prSet>
      <dgm:spPr/>
    </dgm:pt>
    <dgm:pt modelId="{FB08E3FF-C52F-4684-80C8-403DC793915C}" type="pres">
      <dgm:prSet presAssocID="{170D54A6-C92A-4754-AC96-CAB6F9ABADB6}" presName="sibTrans" presStyleCnt="0"/>
      <dgm:spPr/>
    </dgm:pt>
    <dgm:pt modelId="{8B843B49-6B2F-427C-8070-40EAA8607E0D}" type="pres">
      <dgm:prSet presAssocID="{B1281372-23CA-4547-9B62-9C92AB9F0BDD}" presName="node" presStyleLbl="node1" presStyleIdx="1" presStyleCnt="11">
        <dgm:presLayoutVars>
          <dgm:bulletEnabled val="1"/>
        </dgm:presLayoutVars>
      </dgm:prSet>
      <dgm:spPr/>
    </dgm:pt>
    <dgm:pt modelId="{C6EC8D2F-6FEE-46A4-A4DD-C7C5E90AF86B}" type="pres">
      <dgm:prSet presAssocID="{8402CF3B-F11C-419D-B2D7-D40DACA752D7}" presName="sibTrans" presStyleCnt="0"/>
      <dgm:spPr/>
    </dgm:pt>
    <dgm:pt modelId="{2461A605-99A0-453A-92FA-BB360C746D6D}" type="pres">
      <dgm:prSet presAssocID="{C54C5A1F-488A-4814-B0E8-7FFFDD66861F}" presName="node" presStyleLbl="node1" presStyleIdx="2" presStyleCnt="11">
        <dgm:presLayoutVars>
          <dgm:bulletEnabled val="1"/>
        </dgm:presLayoutVars>
      </dgm:prSet>
      <dgm:spPr/>
    </dgm:pt>
    <dgm:pt modelId="{37BEF53C-687F-4155-B7CB-70B62EBC29E6}" type="pres">
      <dgm:prSet presAssocID="{3B9BA04E-94D9-4565-AF1A-4AE378835A4C}" presName="sibTrans" presStyleCnt="0"/>
      <dgm:spPr/>
    </dgm:pt>
    <dgm:pt modelId="{60C54947-B0AB-4547-90A3-FF7C71E9E72C}" type="pres">
      <dgm:prSet presAssocID="{5866A610-A451-4754-BE80-7524E908308A}" presName="node" presStyleLbl="node1" presStyleIdx="3" presStyleCnt="11">
        <dgm:presLayoutVars>
          <dgm:bulletEnabled val="1"/>
        </dgm:presLayoutVars>
      </dgm:prSet>
      <dgm:spPr/>
    </dgm:pt>
    <dgm:pt modelId="{D0DFF90E-DE20-4C61-879A-E980A1B20EA9}" type="pres">
      <dgm:prSet presAssocID="{6A2883BA-EE9B-4801-8073-21482E9519EB}" presName="sibTrans" presStyleCnt="0"/>
      <dgm:spPr/>
    </dgm:pt>
    <dgm:pt modelId="{3C26F770-927A-4073-9F47-C102B662BF27}" type="pres">
      <dgm:prSet presAssocID="{E7651E3E-2E67-4186-8547-2AF9C15B6E11}" presName="node" presStyleLbl="node1" presStyleIdx="4" presStyleCnt="11">
        <dgm:presLayoutVars>
          <dgm:bulletEnabled val="1"/>
        </dgm:presLayoutVars>
      </dgm:prSet>
      <dgm:spPr/>
    </dgm:pt>
    <dgm:pt modelId="{9BA91F3D-BE55-4FCF-9E9A-942E30AC5F77}" type="pres">
      <dgm:prSet presAssocID="{11C5505A-C8D6-4797-8992-BCC18B395B5B}" presName="sibTrans" presStyleCnt="0"/>
      <dgm:spPr/>
    </dgm:pt>
    <dgm:pt modelId="{F5ECFC0A-D19A-4A01-8268-10270C618B3B}" type="pres">
      <dgm:prSet presAssocID="{0369E778-BEFD-479B-AF15-34C77D7548B0}" presName="node" presStyleLbl="node1" presStyleIdx="5" presStyleCnt="11">
        <dgm:presLayoutVars>
          <dgm:bulletEnabled val="1"/>
        </dgm:presLayoutVars>
      </dgm:prSet>
      <dgm:spPr/>
    </dgm:pt>
    <dgm:pt modelId="{67D310C6-8468-4116-9378-73DC0244418C}" type="pres">
      <dgm:prSet presAssocID="{19949FD1-A836-4188-92CD-BF8521830CD2}" presName="sibTrans" presStyleCnt="0"/>
      <dgm:spPr/>
    </dgm:pt>
    <dgm:pt modelId="{C3498DB9-0A30-420A-9E84-E6C63BC78D0C}" type="pres">
      <dgm:prSet presAssocID="{0CB2B0D2-B4B0-4667-8B4C-FEA78D033D7E}" presName="node" presStyleLbl="node1" presStyleIdx="6" presStyleCnt="11">
        <dgm:presLayoutVars>
          <dgm:bulletEnabled val="1"/>
        </dgm:presLayoutVars>
      </dgm:prSet>
      <dgm:spPr/>
    </dgm:pt>
    <dgm:pt modelId="{C397906B-9CC0-421F-98DF-2A472FE3C212}" type="pres">
      <dgm:prSet presAssocID="{B223B033-D538-42B4-B80A-B58BCF32A8A5}" presName="sibTrans" presStyleCnt="0"/>
      <dgm:spPr/>
    </dgm:pt>
    <dgm:pt modelId="{3C624B1C-95D6-4D4C-AC2D-C65792B6335E}" type="pres">
      <dgm:prSet presAssocID="{CB0DFDE2-4378-4AB0-A33E-98C798D90EC1}" presName="node" presStyleLbl="node1" presStyleIdx="7" presStyleCnt="11">
        <dgm:presLayoutVars>
          <dgm:bulletEnabled val="1"/>
        </dgm:presLayoutVars>
      </dgm:prSet>
      <dgm:spPr/>
    </dgm:pt>
    <dgm:pt modelId="{A5C6E326-313B-4A56-A8A3-ECBC0C312CE4}" type="pres">
      <dgm:prSet presAssocID="{676C31A2-6666-4404-9441-86D1CF170AF7}" presName="sibTrans" presStyleCnt="0"/>
      <dgm:spPr/>
    </dgm:pt>
    <dgm:pt modelId="{9C5C0188-0025-4715-9FCA-1286D6F2C798}" type="pres">
      <dgm:prSet presAssocID="{98D6D87C-D9B8-4F19-8B36-70F8120A476F}" presName="node" presStyleLbl="node1" presStyleIdx="8" presStyleCnt="11">
        <dgm:presLayoutVars>
          <dgm:bulletEnabled val="1"/>
        </dgm:presLayoutVars>
      </dgm:prSet>
      <dgm:spPr/>
    </dgm:pt>
    <dgm:pt modelId="{7517E7CB-495E-498B-87DB-66067C0BAEB2}" type="pres">
      <dgm:prSet presAssocID="{FF574880-C067-4A3B-94D1-FB074C3C44B2}" presName="sibTrans" presStyleCnt="0"/>
      <dgm:spPr/>
    </dgm:pt>
    <dgm:pt modelId="{445CD5DF-CC06-4C57-852C-C58DF35E67F4}" type="pres">
      <dgm:prSet presAssocID="{2023FDFA-5C85-4702-841A-5A9713F8C35F}" presName="node" presStyleLbl="node1" presStyleIdx="9" presStyleCnt="11">
        <dgm:presLayoutVars>
          <dgm:bulletEnabled val="1"/>
        </dgm:presLayoutVars>
      </dgm:prSet>
      <dgm:spPr/>
    </dgm:pt>
    <dgm:pt modelId="{C38342E6-A770-4570-9C0B-590E7AFE8E67}" type="pres">
      <dgm:prSet presAssocID="{6BE1CC77-D15A-4440-BFC9-FD0EFFC149E4}" presName="sibTrans" presStyleCnt="0"/>
      <dgm:spPr/>
    </dgm:pt>
    <dgm:pt modelId="{1EC6EB3A-EB1A-4DFB-B71B-3ABE1F1012E9}" type="pres">
      <dgm:prSet presAssocID="{DC725094-6791-4ADF-BF0F-F3EAC53C488A}" presName="node" presStyleLbl="node1" presStyleIdx="10" presStyleCnt="11">
        <dgm:presLayoutVars>
          <dgm:bulletEnabled val="1"/>
        </dgm:presLayoutVars>
      </dgm:prSet>
      <dgm:spPr/>
    </dgm:pt>
  </dgm:ptLst>
  <dgm:cxnLst>
    <dgm:cxn modelId="{D71A3A0A-4128-4207-8F14-A8543801DA6A}" type="presOf" srcId="{0369E778-BEFD-479B-AF15-34C77D7548B0}" destId="{F5ECFC0A-D19A-4A01-8268-10270C618B3B}" srcOrd="0" destOrd="0" presId="urn:microsoft.com/office/officeart/2005/8/layout/default"/>
    <dgm:cxn modelId="{AD7B3A0C-5196-4BD5-AB8D-34DD86157831}" type="presOf" srcId="{CB0DFDE2-4378-4AB0-A33E-98C798D90EC1}" destId="{3C624B1C-95D6-4D4C-AC2D-C65792B6335E}" srcOrd="0" destOrd="0" presId="urn:microsoft.com/office/officeart/2005/8/layout/default"/>
    <dgm:cxn modelId="{4BACD30C-0B40-4CEF-8F41-9C458B7F3962}" srcId="{7FCEE2F2-8E18-47B1-8243-93C12D47BF0B}" destId="{0CB2B0D2-B4B0-4667-8B4C-FEA78D033D7E}" srcOrd="6" destOrd="0" parTransId="{9CE46133-DCD9-4F63-9747-53A39C7064EA}" sibTransId="{B223B033-D538-42B4-B80A-B58BCF32A8A5}"/>
    <dgm:cxn modelId="{205E0B14-4346-47B3-8486-F1FF756CF30C}" srcId="{7FCEE2F2-8E18-47B1-8243-93C12D47BF0B}" destId="{B1281372-23CA-4547-9B62-9C92AB9F0BDD}" srcOrd="1" destOrd="0" parTransId="{20A580F1-F448-4B6F-981A-4DE3F7D16A54}" sibTransId="{8402CF3B-F11C-419D-B2D7-D40DACA752D7}"/>
    <dgm:cxn modelId="{EA15DA1E-F7A0-442E-8EC8-14FA37A55D65}" srcId="{7FCEE2F2-8E18-47B1-8243-93C12D47BF0B}" destId="{DC725094-6791-4ADF-BF0F-F3EAC53C488A}" srcOrd="10" destOrd="0" parTransId="{F918BC0F-3EA3-43E9-B65B-80288E4375EE}" sibTransId="{FC208FD2-279D-4A31-925E-91DAE6CF2BD9}"/>
    <dgm:cxn modelId="{24C4C631-1D49-4B90-B729-1DA2C008A0F7}" srcId="{7FCEE2F2-8E18-47B1-8243-93C12D47BF0B}" destId="{F1CCB30D-5C7D-43D3-B095-A0CFB121EFAC}" srcOrd="0" destOrd="0" parTransId="{64A8DDC8-110D-4B7F-A270-048981D22A5C}" sibTransId="{170D54A6-C92A-4754-AC96-CAB6F9ABADB6}"/>
    <dgm:cxn modelId="{9DE53941-D9DD-4493-92AF-0384717FC53A}" type="presOf" srcId="{2023FDFA-5C85-4702-841A-5A9713F8C35F}" destId="{445CD5DF-CC06-4C57-852C-C58DF35E67F4}" srcOrd="0" destOrd="0" presId="urn:microsoft.com/office/officeart/2005/8/layout/default"/>
    <dgm:cxn modelId="{86591B49-01E9-4C5F-964F-950101229DE7}" type="presOf" srcId="{DC725094-6791-4ADF-BF0F-F3EAC53C488A}" destId="{1EC6EB3A-EB1A-4DFB-B71B-3ABE1F1012E9}" srcOrd="0" destOrd="0" presId="urn:microsoft.com/office/officeart/2005/8/layout/default"/>
    <dgm:cxn modelId="{A3924F87-168D-4FA6-B40E-BA5946498D45}" type="presOf" srcId="{B1281372-23CA-4547-9B62-9C92AB9F0BDD}" destId="{8B843B49-6B2F-427C-8070-40EAA8607E0D}" srcOrd="0" destOrd="0" presId="urn:microsoft.com/office/officeart/2005/8/layout/default"/>
    <dgm:cxn modelId="{252C8891-775E-47D0-96BA-EEA7BD1A5518}" srcId="{7FCEE2F2-8E18-47B1-8243-93C12D47BF0B}" destId="{C54C5A1F-488A-4814-B0E8-7FFFDD66861F}" srcOrd="2" destOrd="0" parTransId="{F8A9769B-CD3C-4B58-9A50-C9D75CAE51F5}" sibTransId="{3B9BA04E-94D9-4565-AF1A-4AE378835A4C}"/>
    <dgm:cxn modelId="{A4A61BAE-C506-4A68-BD4F-B2784390ED8E}" srcId="{7FCEE2F2-8E18-47B1-8243-93C12D47BF0B}" destId="{5866A610-A451-4754-BE80-7524E908308A}" srcOrd="3" destOrd="0" parTransId="{69C055C3-C377-4B5F-863C-47365995498D}" sibTransId="{6A2883BA-EE9B-4801-8073-21482E9519EB}"/>
    <dgm:cxn modelId="{0AD94CAF-E2B9-4C58-AE1F-D90983AE13B4}" type="presOf" srcId="{0CB2B0D2-B4B0-4667-8B4C-FEA78D033D7E}" destId="{C3498DB9-0A30-420A-9E84-E6C63BC78D0C}" srcOrd="0" destOrd="0" presId="urn:microsoft.com/office/officeart/2005/8/layout/default"/>
    <dgm:cxn modelId="{86B31EC1-7135-40CB-801F-75113DEDCB35}" type="presOf" srcId="{98D6D87C-D9B8-4F19-8B36-70F8120A476F}" destId="{9C5C0188-0025-4715-9FCA-1286D6F2C798}" srcOrd="0" destOrd="0" presId="urn:microsoft.com/office/officeart/2005/8/layout/default"/>
    <dgm:cxn modelId="{42CC91C1-0601-426D-AEAF-6C71306FBDA8}" type="presOf" srcId="{C54C5A1F-488A-4814-B0E8-7FFFDD66861F}" destId="{2461A605-99A0-453A-92FA-BB360C746D6D}" srcOrd="0" destOrd="0" presId="urn:microsoft.com/office/officeart/2005/8/layout/default"/>
    <dgm:cxn modelId="{E42CD2C9-B5D2-4247-BAF9-C7F6BFB2AC26}" type="presOf" srcId="{7FCEE2F2-8E18-47B1-8243-93C12D47BF0B}" destId="{ACF1DFDC-CC44-4ADD-92CB-A9CDBCF498EB}" srcOrd="0" destOrd="0" presId="urn:microsoft.com/office/officeart/2005/8/layout/default"/>
    <dgm:cxn modelId="{6DADB1DA-2063-4E68-8EE5-DA73A83D3C05}" srcId="{7FCEE2F2-8E18-47B1-8243-93C12D47BF0B}" destId="{2023FDFA-5C85-4702-841A-5A9713F8C35F}" srcOrd="9" destOrd="0" parTransId="{9E97FEB9-AC9E-4716-B10D-7A506DE7295C}" sibTransId="{6BE1CC77-D15A-4440-BFC9-FD0EFFC149E4}"/>
    <dgm:cxn modelId="{0393FEDC-FDBB-4CEB-B39D-5A3430FE14CA}" type="presOf" srcId="{5866A610-A451-4754-BE80-7524E908308A}" destId="{60C54947-B0AB-4547-90A3-FF7C71E9E72C}" srcOrd="0" destOrd="0" presId="urn:microsoft.com/office/officeart/2005/8/layout/default"/>
    <dgm:cxn modelId="{36BC46DE-B79B-495B-8D12-7F5E6D7B68A9}" srcId="{7FCEE2F2-8E18-47B1-8243-93C12D47BF0B}" destId="{98D6D87C-D9B8-4F19-8B36-70F8120A476F}" srcOrd="8" destOrd="0" parTransId="{5B3EF44F-2BF1-4FA1-88B8-2524E83E1D97}" sibTransId="{FF574880-C067-4A3B-94D1-FB074C3C44B2}"/>
    <dgm:cxn modelId="{3A6051EA-1D88-4859-8820-FC65F4B31FD0}" type="presOf" srcId="{E7651E3E-2E67-4186-8547-2AF9C15B6E11}" destId="{3C26F770-927A-4073-9F47-C102B662BF27}" srcOrd="0" destOrd="0" presId="urn:microsoft.com/office/officeart/2005/8/layout/default"/>
    <dgm:cxn modelId="{8E40C7F0-92E1-46A3-8020-DE93062B0FE8}" srcId="{7FCEE2F2-8E18-47B1-8243-93C12D47BF0B}" destId="{E7651E3E-2E67-4186-8547-2AF9C15B6E11}" srcOrd="4" destOrd="0" parTransId="{61914C73-AE27-488A-B0A9-9E06EB3B9BE5}" sibTransId="{11C5505A-C8D6-4797-8992-BCC18B395B5B}"/>
    <dgm:cxn modelId="{8A337DF1-E4E6-41C2-8283-2599391D37FE}" srcId="{7FCEE2F2-8E18-47B1-8243-93C12D47BF0B}" destId="{CB0DFDE2-4378-4AB0-A33E-98C798D90EC1}" srcOrd="7" destOrd="0" parTransId="{A73EB679-9F33-4E0D-A17F-0C2F0680F05C}" sibTransId="{676C31A2-6666-4404-9441-86D1CF170AF7}"/>
    <dgm:cxn modelId="{435CC1F1-181E-4D17-9C35-92F85E92BFE5}" srcId="{7FCEE2F2-8E18-47B1-8243-93C12D47BF0B}" destId="{0369E778-BEFD-479B-AF15-34C77D7548B0}" srcOrd="5" destOrd="0" parTransId="{EBB5496E-367F-416F-9DC5-2AB85E92F440}" sibTransId="{19949FD1-A836-4188-92CD-BF8521830CD2}"/>
    <dgm:cxn modelId="{D9B564F2-3928-4AA4-BC81-DD331F501383}" type="presOf" srcId="{F1CCB30D-5C7D-43D3-B095-A0CFB121EFAC}" destId="{79652EDC-271C-4205-86CC-9B2D327AE67F}" srcOrd="0" destOrd="0" presId="urn:microsoft.com/office/officeart/2005/8/layout/default"/>
    <dgm:cxn modelId="{79EE09C6-4A51-41B5-B8F5-6684FDD9A06A}" type="presParOf" srcId="{ACF1DFDC-CC44-4ADD-92CB-A9CDBCF498EB}" destId="{79652EDC-271C-4205-86CC-9B2D327AE67F}" srcOrd="0" destOrd="0" presId="urn:microsoft.com/office/officeart/2005/8/layout/default"/>
    <dgm:cxn modelId="{3A6B2380-01AF-4816-A48E-534751231A8E}" type="presParOf" srcId="{ACF1DFDC-CC44-4ADD-92CB-A9CDBCF498EB}" destId="{FB08E3FF-C52F-4684-80C8-403DC793915C}" srcOrd="1" destOrd="0" presId="urn:microsoft.com/office/officeart/2005/8/layout/default"/>
    <dgm:cxn modelId="{29D7E4E8-FD71-43E2-AE03-F096E9B3ECC1}" type="presParOf" srcId="{ACF1DFDC-CC44-4ADD-92CB-A9CDBCF498EB}" destId="{8B843B49-6B2F-427C-8070-40EAA8607E0D}" srcOrd="2" destOrd="0" presId="urn:microsoft.com/office/officeart/2005/8/layout/default"/>
    <dgm:cxn modelId="{49CDFE7C-A502-4FD5-B380-38878F8C3E2D}" type="presParOf" srcId="{ACF1DFDC-CC44-4ADD-92CB-A9CDBCF498EB}" destId="{C6EC8D2F-6FEE-46A4-A4DD-C7C5E90AF86B}" srcOrd="3" destOrd="0" presId="urn:microsoft.com/office/officeart/2005/8/layout/default"/>
    <dgm:cxn modelId="{B4831478-4768-4166-BEF3-A11E38A00305}" type="presParOf" srcId="{ACF1DFDC-CC44-4ADD-92CB-A9CDBCF498EB}" destId="{2461A605-99A0-453A-92FA-BB360C746D6D}" srcOrd="4" destOrd="0" presId="urn:microsoft.com/office/officeart/2005/8/layout/default"/>
    <dgm:cxn modelId="{938DCF2A-0B1F-45BA-95EE-6C7AA1BEA074}" type="presParOf" srcId="{ACF1DFDC-CC44-4ADD-92CB-A9CDBCF498EB}" destId="{37BEF53C-687F-4155-B7CB-70B62EBC29E6}" srcOrd="5" destOrd="0" presId="urn:microsoft.com/office/officeart/2005/8/layout/default"/>
    <dgm:cxn modelId="{FF672E2C-F171-4F48-AC8D-533F4D60DEE8}" type="presParOf" srcId="{ACF1DFDC-CC44-4ADD-92CB-A9CDBCF498EB}" destId="{60C54947-B0AB-4547-90A3-FF7C71E9E72C}" srcOrd="6" destOrd="0" presId="urn:microsoft.com/office/officeart/2005/8/layout/default"/>
    <dgm:cxn modelId="{48C8ADBD-9AA0-4F0B-9A5A-8690140DE162}" type="presParOf" srcId="{ACF1DFDC-CC44-4ADD-92CB-A9CDBCF498EB}" destId="{D0DFF90E-DE20-4C61-879A-E980A1B20EA9}" srcOrd="7" destOrd="0" presId="urn:microsoft.com/office/officeart/2005/8/layout/default"/>
    <dgm:cxn modelId="{B6610F67-59B1-4C5C-8C0D-B99148AABA55}" type="presParOf" srcId="{ACF1DFDC-CC44-4ADD-92CB-A9CDBCF498EB}" destId="{3C26F770-927A-4073-9F47-C102B662BF27}" srcOrd="8" destOrd="0" presId="urn:microsoft.com/office/officeart/2005/8/layout/default"/>
    <dgm:cxn modelId="{123F9B76-D979-4CBB-9B98-87159B50058E}" type="presParOf" srcId="{ACF1DFDC-CC44-4ADD-92CB-A9CDBCF498EB}" destId="{9BA91F3D-BE55-4FCF-9E9A-942E30AC5F77}" srcOrd="9" destOrd="0" presId="urn:microsoft.com/office/officeart/2005/8/layout/default"/>
    <dgm:cxn modelId="{3429EAD7-5CD4-4981-A660-66CABDB85790}" type="presParOf" srcId="{ACF1DFDC-CC44-4ADD-92CB-A9CDBCF498EB}" destId="{F5ECFC0A-D19A-4A01-8268-10270C618B3B}" srcOrd="10" destOrd="0" presId="urn:microsoft.com/office/officeart/2005/8/layout/default"/>
    <dgm:cxn modelId="{2B0D3B22-31D1-451A-B403-B6DA8D0B66D6}" type="presParOf" srcId="{ACF1DFDC-CC44-4ADD-92CB-A9CDBCF498EB}" destId="{67D310C6-8468-4116-9378-73DC0244418C}" srcOrd="11" destOrd="0" presId="urn:microsoft.com/office/officeart/2005/8/layout/default"/>
    <dgm:cxn modelId="{9AC77AB1-804F-46FB-A0E5-E6D631949B5F}" type="presParOf" srcId="{ACF1DFDC-CC44-4ADD-92CB-A9CDBCF498EB}" destId="{C3498DB9-0A30-420A-9E84-E6C63BC78D0C}" srcOrd="12" destOrd="0" presId="urn:microsoft.com/office/officeart/2005/8/layout/default"/>
    <dgm:cxn modelId="{6E96E7C2-64A4-47BA-A574-2CA74EB95346}" type="presParOf" srcId="{ACF1DFDC-CC44-4ADD-92CB-A9CDBCF498EB}" destId="{C397906B-9CC0-421F-98DF-2A472FE3C212}" srcOrd="13" destOrd="0" presId="urn:microsoft.com/office/officeart/2005/8/layout/default"/>
    <dgm:cxn modelId="{159110F5-BC50-4D78-8DDF-C90EA7317F1A}" type="presParOf" srcId="{ACF1DFDC-CC44-4ADD-92CB-A9CDBCF498EB}" destId="{3C624B1C-95D6-4D4C-AC2D-C65792B6335E}" srcOrd="14" destOrd="0" presId="urn:microsoft.com/office/officeart/2005/8/layout/default"/>
    <dgm:cxn modelId="{8F78D8E6-446E-433D-A717-CD4B4DEB615C}" type="presParOf" srcId="{ACF1DFDC-CC44-4ADD-92CB-A9CDBCF498EB}" destId="{A5C6E326-313B-4A56-A8A3-ECBC0C312CE4}" srcOrd="15" destOrd="0" presId="urn:microsoft.com/office/officeart/2005/8/layout/default"/>
    <dgm:cxn modelId="{97EF44B2-59AB-4262-AC9C-5EE88A02C337}" type="presParOf" srcId="{ACF1DFDC-CC44-4ADD-92CB-A9CDBCF498EB}" destId="{9C5C0188-0025-4715-9FCA-1286D6F2C798}" srcOrd="16" destOrd="0" presId="urn:microsoft.com/office/officeart/2005/8/layout/default"/>
    <dgm:cxn modelId="{C4A5EC97-30F8-45CA-BE6D-4C353AE73DC2}" type="presParOf" srcId="{ACF1DFDC-CC44-4ADD-92CB-A9CDBCF498EB}" destId="{7517E7CB-495E-498B-87DB-66067C0BAEB2}" srcOrd="17" destOrd="0" presId="urn:microsoft.com/office/officeart/2005/8/layout/default"/>
    <dgm:cxn modelId="{F266B29E-85A5-43B1-8C43-DC5E98FD952E}" type="presParOf" srcId="{ACF1DFDC-CC44-4ADD-92CB-A9CDBCF498EB}" destId="{445CD5DF-CC06-4C57-852C-C58DF35E67F4}" srcOrd="18" destOrd="0" presId="urn:microsoft.com/office/officeart/2005/8/layout/default"/>
    <dgm:cxn modelId="{C1046DCA-A97A-4384-99F0-1E03856CD1F3}" type="presParOf" srcId="{ACF1DFDC-CC44-4ADD-92CB-A9CDBCF498EB}" destId="{C38342E6-A770-4570-9C0B-590E7AFE8E67}" srcOrd="19" destOrd="0" presId="urn:microsoft.com/office/officeart/2005/8/layout/default"/>
    <dgm:cxn modelId="{F1863E62-D075-411B-A336-DEE8D50644C3}" type="presParOf" srcId="{ACF1DFDC-CC44-4ADD-92CB-A9CDBCF498EB}" destId="{1EC6EB3A-EB1A-4DFB-B71B-3ABE1F1012E9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E12E36-CE21-4527-89F3-79D783CF8059}" type="doc">
      <dgm:prSet loTypeId="urn:microsoft.com/office/officeart/2005/8/layout/default" loCatId="list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8F8D1C1F-4F48-41B4-A421-99541108D15F}">
      <dgm:prSet/>
      <dgm:spPr/>
      <dgm:t>
        <a:bodyPr/>
        <a:lstStyle/>
        <a:p>
          <a:r>
            <a:rPr lang="en-GB" dirty="0"/>
            <a:t>Sensing difficulty: Knows when something is too difficult </a:t>
          </a:r>
          <a:endParaRPr lang="en-US" dirty="0"/>
        </a:p>
      </dgm:t>
    </dgm:pt>
    <dgm:pt modelId="{0B4568F6-0287-4A83-A531-C4672649EDE6}" type="parTrans" cxnId="{B52CA1E1-7258-473E-8664-EB5B4D802D4F}">
      <dgm:prSet/>
      <dgm:spPr/>
      <dgm:t>
        <a:bodyPr/>
        <a:lstStyle/>
        <a:p>
          <a:endParaRPr lang="en-US"/>
        </a:p>
      </dgm:t>
    </dgm:pt>
    <dgm:pt modelId="{412B97AF-ED20-4AAB-9D04-4B361D886F48}" type="sibTrans" cxnId="{B52CA1E1-7258-473E-8664-EB5B4D802D4F}">
      <dgm:prSet/>
      <dgm:spPr/>
      <dgm:t>
        <a:bodyPr/>
        <a:lstStyle/>
        <a:p>
          <a:endParaRPr lang="en-US"/>
        </a:p>
      </dgm:t>
    </dgm:pt>
    <dgm:pt modelId="{5EF80D16-6FB7-4905-AD69-F7C84670A6D3}">
      <dgm:prSet custT="1"/>
      <dgm:spPr/>
      <dgm:t>
        <a:bodyPr/>
        <a:lstStyle/>
        <a:p>
          <a:r>
            <a:rPr lang="en-GB" sz="1600" dirty="0"/>
            <a:t>Identifying successes: Knows what doing well looks like</a:t>
          </a:r>
          <a:endParaRPr lang="en-US" sz="1600" dirty="0"/>
        </a:p>
      </dgm:t>
    </dgm:pt>
    <dgm:pt modelId="{454115B4-BFD4-4C3C-9616-0DB73AE3C363}" type="parTrans" cxnId="{F63FB89C-5B42-410C-8D11-2F64D6FAA355}">
      <dgm:prSet/>
      <dgm:spPr/>
      <dgm:t>
        <a:bodyPr/>
        <a:lstStyle/>
        <a:p>
          <a:endParaRPr lang="en-US"/>
        </a:p>
      </dgm:t>
    </dgm:pt>
    <dgm:pt modelId="{2F7F77CB-4406-497D-9B78-5DBDF4D59B5A}" type="sibTrans" cxnId="{F63FB89C-5B42-410C-8D11-2F64D6FAA355}">
      <dgm:prSet/>
      <dgm:spPr/>
      <dgm:t>
        <a:bodyPr/>
        <a:lstStyle/>
        <a:p>
          <a:endParaRPr lang="en-US"/>
        </a:p>
      </dgm:t>
    </dgm:pt>
    <dgm:pt modelId="{FF93EAF2-9386-40CF-91CB-B3324A879B1C}">
      <dgm:prSet/>
      <dgm:spPr/>
      <dgm:t>
        <a:bodyPr/>
        <a:lstStyle/>
        <a:p>
          <a:r>
            <a:rPr lang="en-GB" dirty="0"/>
            <a:t>Working carefully: Works with care and attention </a:t>
          </a:r>
          <a:endParaRPr lang="en-US" dirty="0"/>
        </a:p>
      </dgm:t>
    </dgm:pt>
    <dgm:pt modelId="{B5E757C9-DBB7-49B3-BD13-75ED753756EB}" type="parTrans" cxnId="{A0C3DF59-B695-4BD1-8B93-2F8C3146CAC6}">
      <dgm:prSet/>
      <dgm:spPr/>
      <dgm:t>
        <a:bodyPr/>
        <a:lstStyle/>
        <a:p>
          <a:endParaRPr lang="en-US"/>
        </a:p>
      </dgm:t>
    </dgm:pt>
    <dgm:pt modelId="{A76F3280-BBA3-47ED-BA53-5BF9893F201F}" type="sibTrans" cxnId="{A0C3DF59-B695-4BD1-8B93-2F8C3146CAC6}">
      <dgm:prSet/>
      <dgm:spPr/>
      <dgm:t>
        <a:bodyPr/>
        <a:lstStyle/>
        <a:p>
          <a:endParaRPr lang="en-US"/>
        </a:p>
      </dgm:t>
    </dgm:pt>
    <dgm:pt modelId="{BF1DC61C-4C88-416A-ACDF-F0C3411899A9}">
      <dgm:prSet custT="1"/>
      <dgm:spPr/>
      <dgm:t>
        <a:bodyPr/>
        <a:lstStyle/>
        <a:p>
          <a:r>
            <a:rPr lang="en-GB" sz="1600" dirty="0"/>
            <a:t>Recognising strengths: Recognises what he/she is good at</a:t>
          </a:r>
          <a:endParaRPr lang="en-US" sz="1600" dirty="0"/>
        </a:p>
      </dgm:t>
    </dgm:pt>
    <dgm:pt modelId="{7294AAEB-9BB9-4FA7-82B8-F60F4DD4D766}" type="parTrans" cxnId="{194B7BB2-B323-42EC-AC06-CBB8DDF26FE8}">
      <dgm:prSet/>
      <dgm:spPr/>
      <dgm:t>
        <a:bodyPr/>
        <a:lstStyle/>
        <a:p>
          <a:endParaRPr lang="en-US"/>
        </a:p>
      </dgm:t>
    </dgm:pt>
    <dgm:pt modelId="{712C0328-E318-4B89-B18A-0EB373942D41}" type="sibTrans" cxnId="{194B7BB2-B323-42EC-AC06-CBB8DDF26FE8}">
      <dgm:prSet/>
      <dgm:spPr/>
      <dgm:t>
        <a:bodyPr/>
        <a:lstStyle/>
        <a:p>
          <a:endParaRPr lang="en-US"/>
        </a:p>
      </dgm:t>
    </dgm:pt>
    <dgm:pt modelId="{8F4A29D2-3567-448F-999B-1AC76E15B186}">
      <dgm:prSet custT="1"/>
      <dgm:spPr/>
      <dgm:t>
        <a:bodyPr/>
        <a:lstStyle/>
        <a:p>
          <a:r>
            <a:rPr lang="en-GB" sz="1600" dirty="0"/>
            <a:t>Facing challenges: Takes a positive approach to new challenges </a:t>
          </a:r>
          <a:endParaRPr lang="en-US" sz="1600" dirty="0"/>
        </a:p>
      </dgm:t>
    </dgm:pt>
    <dgm:pt modelId="{D5DEA9D8-B657-4818-8F37-B31FDB31D848}" type="parTrans" cxnId="{F54F32E8-BD72-4805-B007-ACD31EA9009A}">
      <dgm:prSet/>
      <dgm:spPr/>
      <dgm:t>
        <a:bodyPr/>
        <a:lstStyle/>
        <a:p>
          <a:endParaRPr lang="en-US"/>
        </a:p>
      </dgm:t>
    </dgm:pt>
    <dgm:pt modelId="{60F4B4EA-0649-4ADE-9080-C3C16F5D966B}" type="sibTrans" cxnId="{F54F32E8-BD72-4805-B007-ACD31EA9009A}">
      <dgm:prSet/>
      <dgm:spPr/>
      <dgm:t>
        <a:bodyPr/>
        <a:lstStyle/>
        <a:p>
          <a:endParaRPr lang="en-US"/>
        </a:p>
      </dgm:t>
    </dgm:pt>
    <dgm:pt modelId="{6D36089C-C1D8-4347-8D3A-D304EEE045A7}">
      <dgm:prSet/>
      <dgm:spPr/>
      <dgm:t>
        <a:bodyPr/>
        <a:lstStyle/>
        <a:p>
          <a:r>
            <a:rPr lang="en-GB" dirty="0"/>
            <a:t>Setting goals: Sets achievable goals </a:t>
          </a:r>
          <a:endParaRPr lang="en-US" dirty="0"/>
        </a:p>
      </dgm:t>
    </dgm:pt>
    <dgm:pt modelId="{BCC099B2-4DE2-47F7-83A4-CFEBB1E34946}" type="parTrans" cxnId="{DBFE9044-F79C-4966-80F9-3FC2E6E0411B}">
      <dgm:prSet/>
      <dgm:spPr/>
      <dgm:t>
        <a:bodyPr/>
        <a:lstStyle/>
        <a:p>
          <a:endParaRPr lang="en-US"/>
        </a:p>
      </dgm:t>
    </dgm:pt>
    <dgm:pt modelId="{E3D018D6-8D7C-4CEF-B9E2-6EA634968012}" type="sibTrans" cxnId="{DBFE9044-F79C-4966-80F9-3FC2E6E0411B}">
      <dgm:prSet/>
      <dgm:spPr/>
      <dgm:t>
        <a:bodyPr/>
        <a:lstStyle/>
        <a:p>
          <a:endParaRPr lang="en-US"/>
        </a:p>
      </dgm:t>
    </dgm:pt>
    <dgm:pt modelId="{9FC3330F-CC80-4F86-AF4E-02FCE3C7B7F1}">
      <dgm:prSet/>
      <dgm:spPr/>
      <dgm:t>
        <a:bodyPr/>
        <a:lstStyle/>
        <a:p>
          <a:r>
            <a:rPr lang="en-GB" dirty="0"/>
            <a:t>Thinking ahead: Thinks about routes to achieve a goal </a:t>
          </a:r>
          <a:endParaRPr lang="en-US" dirty="0"/>
        </a:p>
      </dgm:t>
    </dgm:pt>
    <dgm:pt modelId="{5A854A4C-4C73-49D9-881C-0F8ACE1911FF}" type="parTrans" cxnId="{B763DE15-7231-45C5-A292-EDCBBCDE8C40}">
      <dgm:prSet/>
      <dgm:spPr/>
      <dgm:t>
        <a:bodyPr/>
        <a:lstStyle/>
        <a:p>
          <a:endParaRPr lang="en-US"/>
        </a:p>
      </dgm:t>
    </dgm:pt>
    <dgm:pt modelId="{79D7137D-6D3E-4838-A830-3ADEE0BE55FF}" type="sibTrans" cxnId="{B763DE15-7231-45C5-A292-EDCBBCDE8C40}">
      <dgm:prSet/>
      <dgm:spPr/>
      <dgm:t>
        <a:bodyPr/>
        <a:lstStyle/>
        <a:p>
          <a:endParaRPr lang="en-US"/>
        </a:p>
      </dgm:t>
    </dgm:pt>
    <dgm:pt modelId="{C560F1C5-2F04-4E59-A3A7-9A40C4DBFA93}">
      <dgm:prSet/>
      <dgm:spPr/>
      <dgm:t>
        <a:bodyPr/>
        <a:lstStyle/>
        <a:p>
          <a:r>
            <a:rPr lang="en-GB" dirty="0"/>
            <a:t>Prioritising: Orders and prioritises tasks to achieve goals</a:t>
          </a:r>
          <a:endParaRPr lang="en-US" dirty="0"/>
        </a:p>
      </dgm:t>
    </dgm:pt>
    <dgm:pt modelId="{18313DEE-B809-4A0D-AF20-6248E51B46C6}" type="parTrans" cxnId="{02EE2642-0EEC-4DDF-A70A-3AD8D954EEE4}">
      <dgm:prSet/>
      <dgm:spPr/>
      <dgm:t>
        <a:bodyPr/>
        <a:lstStyle/>
        <a:p>
          <a:endParaRPr lang="en-US"/>
        </a:p>
      </dgm:t>
    </dgm:pt>
    <dgm:pt modelId="{956C32FF-4EDF-4A1D-A5DE-EFD4969F7140}" type="sibTrans" cxnId="{02EE2642-0EEC-4DDF-A70A-3AD8D954EEE4}">
      <dgm:prSet/>
      <dgm:spPr/>
      <dgm:t>
        <a:bodyPr/>
        <a:lstStyle/>
        <a:p>
          <a:endParaRPr lang="en-US"/>
        </a:p>
      </dgm:t>
    </dgm:pt>
    <dgm:pt modelId="{3F7ED28A-54B2-41D3-86F5-E9AA35EBBA3B}">
      <dgm:prSet custT="1"/>
      <dgm:spPr/>
      <dgm:t>
        <a:bodyPr/>
        <a:lstStyle/>
        <a:p>
          <a:r>
            <a:rPr lang="en-GB" sz="1600" dirty="0"/>
            <a:t>Resourcing: Secures the resources needed to achieve goals</a:t>
          </a:r>
          <a:endParaRPr lang="en-US" sz="1600" dirty="0"/>
        </a:p>
      </dgm:t>
    </dgm:pt>
    <dgm:pt modelId="{8F59B197-C6D1-413E-8450-33875D9DC3FF}" type="parTrans" cxnId="{02FF4563-DA52-416C-989B-15DEBD780159}">
      <dgm:prSet/>
      <dgm:spPr/>
      <dgm:t>
        <a:bodyPr/>
        <a:lstStyle/>
        <a:p>
          <a:endParaRPr lang="en-US"/>
        </a:p>
      </dgm:t>
    </dgm:pt>
    <dgm:pt modelId="{6849D79E-4B41-45BD-BAAC-1F92263B556D}" type="sibTrans" cxnId="{02FF4563-DA52-416C-989B-15DEBD780159}">
      <dgm:prSet/>
      <dgm:spPr/>
      <dgm:t>
        <a:bodyPr/>
        <a:lstStyle/>
        <a:p>
          <a:endParaRPr lang="en-US"/>
        </a:p>
      </dgm:t>
    </dgm:pt>
    <dgm:pt modelId="{8B6F66C2-2ECD-41DA-A353-B59619DA9F2C}">
      <dgm:prSet/>
      <dgm:spPr/>
      <dgm:t>
        <a:bodyPr/>
        <a:lstStyle/>
        <a:p>
          <a:r>
            <a:rPr lang="en-GB" dirty="0"/>
            <a:t>Involving others: Engages others to achieve goals </a:t>
          </a:r>
          <a:endParaRPr lang="en-US" dirty="0"/>
        </a:p>
      </dgm:t>
    </dgm:pt>
    <dgm:pt modelId="{121573F3-99F7-479C-B663-81D0071166FE}" type="parTrans" cxnId="{58FFA673-81C4-4317-B6C4-08A7D645D7BB}">
      <dgm:prSet/>
      <dgm:spPr/>
      <dgm:t>
        <a:bodyPr/>
        <a:lstStyle/>
        <a:p>
          <a:endParaRPr lang="en-US"/>
        </a:p>
      </dgm:t>
    </dgm:pt>
    <dgm:pt modelId="{5FC88333-6F49-4CC7-9708-D3BBA3A4E995}" type="sibTrans" cxnId="{58FFA673-81C4-4317-B6C4-08A7D645D7BB}">
      <dgm:prSet/>
      <dgm:spPr/>
      <dgm:t>
        <a:bodyPr/>
        <a:lstStyle/>
        <a:p>
          <a:endParaRPr lang="en-US"/>
        </a:p>
      </dgm:t>
    </dgm:pt>
    <dgm:pt modelId="{DC40C37C-E9A0-46F4-9176-0868A855DCC6}">
      <dgm:prSet custT="1"/>
      <dgm:spPr/>
      <dgm:t>
        <a:bodyPr/>
        <a:lstStyle/>
        <a:p>
          <a:r>
            <a:rPr lang="en-GB" sz="1600" dirty="0"/>
            <a:t>Using skills: Plans how to use and build his/her skills to achieve goals</a:t>
          </a:r>
          <a:endParaRPr lang="en-US" sz="1600" dirty="0"/>
        </a:p>
      </dgm:t>
    </dgm:pt>
    <dgm:pt modelId="{BE7D6A22-77EF-4DDC-8B71-CD22FC3AB164}" type="parTrans" cxnId="{FCDA090F-BD5D-4140-88BD-102647B11602}">
      <dgm:prSet/>
      <dgm:spPr/>
      <dgm:t>
        <a:bodyPr/>
        <a:lstStyle/>
        <a:p>
          <a:endParaRPr lang="en-US"/>
        </a:p>
      </dgm:t>
    </dgm:pt>
    <dgm:pt modelId="{110CA08C-2828-437C-AA94-5F559722FB23}" type="sibTrans" cxnId="{FCDA090F-BD5D-4140-88BD-102647B11602}">
      <dgm:prSet/>
      <dgm:spPr/>
      <dgm:t>
        <a:bodyPr/>
        <a:lstStyle/>
        <a:p>
          <a:endParaRPr lang="en-US"/>
        </a:p>
      </dgm:t>
    </dgm:pt>
    <dgm:pt modelId="{66CCCF67-5EC2-4B94-9B7E-0E52EA1EECEF}" type="pres">
      <dgm:prSet presAssocID="{E0E12E36-CE21-4527-89F3-79D783CF8059}" presName="diagram" presStyleCnt="0">
        <dgm:presLayoutVars>
          <dgm:dir/>
          <dgm:resizeHandles val="exact"/>
        </dgm:presLayoutVars>
      </dgm:prSet>
      <dgm:spPr/>
    </dgm:pt>
    <dgm:pt modelId="{577DC5DB-D50C-4B1E-85E7-8E73220EA587}" type="pres">
      <dgm:prSet presAssocID="{8F8D1C1F-4F48-41B4-A421-99541108D15F}" presName="node" presStyleLbl="node1" presStyleIdx="0" presStyleCnt="11">
        <dgm:presLayoutVars>
          <dgm:bulletEnabled val="1"/>
        </dgm:presLayoutVars>
      </dgm:prSet>
      <dgm:spPr/>
    </dgm:pt>
    <dgm:pt modelId="{EC2A0E4B-9CF0-44EF-BD6D-8F99150C50AB}" type="pres">
      <dgm:prSet presAssocID="{412B97AF-ED20-4AAB-9D04-4B361D886F48}" presName="sibTrans" presStyleCnt="0"/>
      <dgm:spPr/>
    </dgm:pt>
    <dgm:pt modelId="{DE778615-955A-4EF7-91B7-DA8E3CE66B59}" type="pres">
      <dgm:prSet presAssocID="{5EF80D16-6FB7-4905-AD69-F7C84670A6D3}" presName="node" presStyleLbl="node1" presStyleIdx="1" presStyleCnt="11">
        <dgm:presLayoutVars>
          <dgm:bulletEnabled val="1"/>
        </dgm:presLayoutVars>
      </dgm:prSet>
      <dgm:spPr/>
    </dgm:pt>
    <dgm:pt modelId="{C4C4716A-CC7A-4D66-A923-46CC8245C06B}" type="pres">
      <dgm:prSet presAssocID="{2F7F77CB-4406-497D-9B78-5DBDF4D59B5A}" presName="sibTrans" presStyleCnt="0"/>
      <dgm:spPr/>
    </dgm:pt>
    <dgm:pt modelId="{45ACC66C-2F20-4AA6-8AC6-EBD88B979AF3}" type="pres">
      <dgm:prSet presAssocID="{FF93EAF2-9386-40CF-91CB-B3324A879B1C}" presName="node" presStyleLbl="node1" presStyleIdx="2" presStyleCnt="11">
        <dgm:presLayoutVars>
          <dgm:bulletEnabled val="1"/>
        </dgm:presLayoutVars>
      </dgm:prSet>
      <dgm:spPr/>
    </dgm:pt>
    <dgm:pt modelId="{4C919C89-B806-4164-A50C-E045EB116930}" type="pres">
      <dgm:prSet presAssocID="{A76F3280-BBA3-47ED-BA53-5BF9893F201F}" presName="sibTrans" presStyleCnt="0"/>
      <dgm:spPr/>
    </dgm:pt>
    <dgm:pt modelId="{A3F7B9E5-1941-48FA-93BE-86CF68EDD002}" type="pres">
      <dgm:prSet presAssocID="{BF1DC61C-4C88-416A-ACDF-F0C3411899A9}" presName="node" presStyleLbl="node1" presStyleIdx="3" presStyleCnt="11">
        <dgm:presLayoutVars>
          <dgm:bulletEnabled val="1"/>
        </dgm:presLayoutVars>
      </dgm:prSet>
      <dgm:spPr/>
    </dgm:pt>
    <dgm:pt modelId="{1E2957C1-7A44-4121-979D-80C9E6CC87EC}" type="pres">
      <dgm:prSet presAssocID="{712C0328-E318-4B89-B18A-0EB373942D41}" presName="sibTrans" presStyleCnt="0"/>
      <dgm:spPr/>
    </dgm:pt>
    <dgm:pt modelId="{385953D6-4291-483C-904B-905636CCC30C}" type="pres">
      <dgm:prSet presAssocID="{8F4A29D2-3567-448F-999B-1AC76E15B186}" presName="node" presStyleLbl="node1" presStyleIdx="4" presStyleCnt="11">
        <dgm:presLayoutVars>
          <dgm:bulletEnabled val="1"/>
        </dgm:presLayoutVars>
      </dgm:prSet>
      <dgm:spPr/>
    </dgm:pt>
    <dgm:pt modelId="{521F00AD-D2C9-4DE8-B8DA-A06AD877EAF2}" type="pres">
      <dgm:prSet presAssocID="{60F4B4EA-0649-4ADE-9080-C3C16F5D966B}" presName="sibTrans" presStyleCnt="0"/>
      <dgm:spPr/>
    </dgm:pt>
    <dgm:pt modelId="{66E9586D-94B7-4121-94BA-FC44705A7A7A}" type="pres">
      <dgm:prSet presAssocID="{6D36089C-C1D8-4347-8D3A-D304EEE045A7}" presName="node" presStyleLbl="node1" presStyleIdx="5" presStyleCnt="11">
        <dgm:presLayoutVars>
          <dgm:bulletEnabled val="1"/>
        </dgm:presLayoutVars>
      </dgm:prSet>
      <dgm:spPr/>
    </dgm:pt>
    <dgm:pt modelId="{4D0AE5F4-27BB-4F44-8142-CB649466E33D}" type="pres">
      <dgm:prSet presAssocID="{E3D018D6-8D7C-4CEF-B9E2-6EA634968012}" presName="sibTrans" presStyleCnt="0"/>
      <dgm:spPr/>
    </dgm:pt>
    <dgm:pt modelId="{70ED824C-6235-46B3-957E-56139A5EBF05}" type="pres">
      <dgm:prSet presAssocID="{9FC3330F-CC80-4F86-AF4E-02FCE3C7B7F1}" presName="node" presStyleLbl="node1" presStyleIdx="6" presStyleCnt="11">
        <dgm:presLayoutVars>
          <dgm:bulletEnabled val="1"/>
        </dgm:presLayoutVars>
      </dgm:prSet>
      <dgm:spPr/>
    </dgm:pt>
    <dgm:pt modelId="{260C8744-3B7D-497C-B870-51FAB1F9192F}" type="pres">
      <dgm:prSet presAssocID="{79D7137D-6D3E-4838-A830-3ADEE0BE55FF}" presName="sibTrans" presStyleCnt="0"/>
      <dgm:spPr/>
    </dgm:pt>
    <dgm:pt modelId="{1C0401F9-CB4B-471B-94B8-4FF53FAF4098}" type="pres">
      <dgm:prSet presAssocID="{C560F1C5-2F04-4E59-A3A7-9A40C4DBFA93}" presName="node" presStyleLbl="node1" presStyleIdx="7" presStyleCnt="11">
        <dgm:presLayoutVars>
          <dgm:bulletEnabled val="1"/>
        </dgm:presLayoutVars>
      </dgm:prSet>
      <dgm:spPr/>
    </dgm:pt>
    <dgm:pt modelId="{DF6F45D1-054B-45F6-AEBF-18A842D7AD29}" type="pres">
      <dgm:prSet presAssocID="{956C32FF-4EDF-4A1D-A5DE-EFD4969F7140}" presName="sibTrans" presStyleCnt="0"/>
      <dgm:spPr/>
    </dgm:pt>
    <dgm:pt modelId="{A6E3C6B0-6F12-4397-A50F-FC72F510CDDC}" type="pres">
      <dgm:prSet presAssocID="{3F7ED28A-54B2-41D3-86F5-E9AA35EBBA3B}" presName="node" presStyleLbl="node1" presStyleIdx="8" presStyleCnt="11">
        <dgm:presLayoutVars>
          <dgm:bulletEnabled val="1"/>
        </dgm:presLayoutVars>
      </dgm:prSet>
      <dgm:spPr/>
    </dgm:pt>
    <dgm:pt modelId="{83F4ECB9-8557-4370-A79C-7CCDA8BBD44E}" type="pres">
      <dgm:prSet presAssocID="{6849D79E-4B41-45BD-BAAC-1F92263B556D}" presName="sibTrans" presStyleCnt="0"/>
      <dgm:spPr/>
    </dgm:pt>
    <dgm:pt modelId="{E1BF7EBF-BFAB-4F33-98B7-FCAF95F88DF9}" type="pres">
      <dgm:prSet presAssocID="{8B6F66C2-2ECD-41DA-A353-B59619DA9F2C}" presName="node" presStyleLbl="node1" presStyleIdx="9" presStyleCnt="11">
        <dgm:presLayoutVars>
          <dgm:bulletEnabled val="1"/>
        </dgm:presLayoutVars>
      </dgm:prSet>
      <dgm:spPr/>
    </dgm:pt>
    <dgm:pt modelId="{59CF0A14-55DD-4D23-AAFA-06E0963E804D}" type="pres">
      <dgm:prSet presAssocID="{5FC88333-6F49-4CC7-9708-D3BBA3A4E995}" presName="sibTrans" presStyleCnt="0"/>
      <dgm:spPr/>
    </dgm:pt>
    <dgm:pt modelId="{BEAA4082-56BF-48C9-AD41-6C4B9656F4B8}" type="pres">
      <dgm:prSet presAssocID="{DC40C37C-E9A0-46F4-9176-0868A855DCC6}" presName="node" presStyleLbl="node1" presStyleIdx="10" presStyleCnt="11">
        <dgm:presLayoutVars>
          <dgm:bulletEnabled val="1"/>
        </dgm:presLayoutVars>
      </dgm:prSet>
      <dgm:spPr/>
    </dgm:pt>
  </dgm:ptLst>
  <dgm:cxnLst>
    <dgm:cxn modelId="{FCDA090F-BD5D-4140-88BD-102647B11602}" srcId="{E0E12E36-CE21-4527-89F3-79D783CF8059}" destId="{DC40C37C-E9A0-46F4-9176-0868A855DCC6}" srcOrd="10" destOrd="0" parTransId="{BE7D6A22-77EF-4DDC-8B71-CD22FC3AB164}" sibTransId="{110CA08C-2828-437C-AA94-5F559722FB23}"/>
    <dgm:cxn modelId="{3BF57514-A573-4C52-AED4-21B869C1306B}" type="presOf" srcId="{8B6F66C2-2ECD-41DA-A353-B59619DA9F2C}" destId="{E1BF7EBF-BFAB-4F33-98B7-FCAF95F88DF9}" srcOrd="0" destOrd="0" presId="urn:microsoft.com/office/officeart/2005/8/layout/default"/>
    <dgm:cxn modelId="{B763DE15-7231-45C5-A292-EDCBBCDE8C40}" srcId="{E0E12E36-CE21-4527-89F3-79D783CF8059}" destId="{9FC3330F-CC80-4F86-AF4E-02FCE3C7B7F1}" srcOrd="6" destOrd="0" parTransId="{5A854A4C-4C73-49D9-881C-0F8ACE1911FF}" sibTransId="{79D7137D-6D3E-4838-A830-3ADEE0BE55FF}"/>
    <dgm:cxn modelId="{B0798718-2BDA-42FB-AB07-7C3A147DBA87}" type="presOf" srcId="{5EF80D16-6FB7-4905-AD69-F7C84670A6D3}" destId="{DE778615-955A-4EF7-91B7-DA8E3CE66B59}" srcOrd="0" destOrd="0" presId="urn:microsoft.com/office/officeart/2005/8/layout/default"/>
    <dgm:cxn modelId="{DB04A719-83B9-40C4-94CC-D368C51C5831}" type="presOf" srcId="{FF93EAF2-9386-40CF-91CB-B3324A879B1C}" destId="{45ACC66C-2F20-4AA6-8AC6-EBD88B979AF3}" srcOrd="0" destOrd="0" presId="urn:microsoft.com/office/officeart/2005/8/layout/default"/>
    <dgm:cxn modelId="{C44BC828-3715-4BEE-A32B-2C7E5163056A}" type="presOf" srcId="{8F4A29D2-3567-448F-999B-1AC76E15B186}" destId="{385953D6-4291-483C-904B-905636CCC30C}" srcOrd="0" destOrd="0" presId="urn:microsoft.com/office/officeart/2005/8/layout/default"/>
    <dgm:cxn modelId="{5D9A0032-CFC1-407A-A5EE-7671CFD4BF0D}" type="presOf" srcId="{C560F1C5-2F04-4E59-A3A7-9A40C4DBFA93}" destId="{1C0401F9-CB4B-471B-94B8-4FF53FAF4098}" srcOrd="0" destOrd="0" presId="urn:microsoft.com/office/officeart/2005/8/layout/default"/>
    <dgm:cxn modelId="{02EE2642-0EEC-4DDF-A70A-3AD8D954EEE4}" srcId="{E0E12E36-CE21-4527-89F3-79D783CF8059}" destId="{C560F1C5-2F04-4E59-A3A7-9A40C4DBFA93}" srcOrd="7" destOrd="0" parTransId="{18313DEE-B809-4A0D-AF20-6248E51B46C6}" sibTransId="{956C32FF-4EDF-4A1D-A5DE-EFD4969F7140}"/>
    <dgm:cxn modelId="{02FF4563-DA52-416C-989B-15DEBD780159}" srcId="{E0E12E36-CE21-4527-89F3-79D783CF8059}" destId="{3F7ED28A-54B2-41D3-86F5-E9AA35EBBA3B}" srcOrd="8" destOrd="0" parTransId="{8F59B197-C6D1-413E-8450-33875D9DC3FF}" sibTransId="{6849D79E-4B41-45BD-BAAC-1F92263B556D}"/>
    <dgm:cxn modelId="{DBFE9044-F79C-4966-80F9-3FC2E6E0411B}" srcId="{E0E12E36-CE21-4527-89F3-79D783CF8059}" destId="{6D36089C-C1D8-4347-8D3A-D304EEE045A7}" srcOrd="5" destOrd="0" parTransId="{BCC099B2-4DE2-47F7-83A4-CFEBB1E34946}" sibTransId="{E3D018D6-8D7C-4CEF-B9E2-6EA634968012}"/>
    <dgm:cxn modelId="{26D5A367-D01A-4CF4-BBD1-F7D543B1FD40}" type="presOf" srcId="{9FC3330F-CC80-4F86-AF4E-02FCE3C7B7F1}" destId="{70ED824C-6235-46B3-957E-56139A5EBF05}" srcOrd="0" destOrd="0" presId="urn:microsoft.com/office/officeart/2005/8/layout/default"/>
    <dgm:cxn modelId="{58FFA673-81C4-4317-B6C4-08A7D645D7BB}" srcId="{E0E12E36-CE21-4527-89F3-79D783CF8059}" destId="{8B6F66C2-2ECD-41DA-A353-B59619DA9F2C}" srcOrd="9" destOrd="0" parTransId="{121573F3-99F7-479C-B663-81D0071166FE}" sibTransId="{5FC88333-6F49-4CC7-9708-D3BBA3A4E995}"/>
    <dgm:cxn modelId="{A0C3DF59-B695-4BD1-8B93-2F8C3146CAC6}" srcId="{E0E12E36-CE21-4527-89F3-79D783CF8059}" destId="{FF93EAF2-9386-40CF-91CB-B3324A879B1C}" srcOrd="2" destOrd="0" parTransId="{B5E757C9-DBB7-49B3-BD13-75ED753756EB}" sibTransId="{A76F3280-BBA3-47ED-BA53-5BF9893F201F}"/>
    <dgm:cxn modelId="{F2E79A8F-228B-457C-B981-87D406A26C93}" type="presOf" srcId="{3F7ED28A-54B2-41D3-86F5-E9AA35EBBA3B}" destId="{A6E3C6B0-6F12-4397-A50F-FC72F510CDDC}" srcOrd="0" destOrd="0" presId="urn:microsoft.com/office/officeart/2005/8/layout/default"/>
    <dgm:cxn modelId="{42371C9B-3158-4FF8-ADDE-25AB3DE9DD2C}" type="presOf" srcId="{E0E12E36-CE21-4527-89F3-79D783CF8059}" destId="{66CCCF67-5EC2-4B94-9B7E-0E52EA1EECEF}" srcOrd="0" destOrd="0" presId="urn:microsoft.com/office/officeart/2005/8/layout/default"/>
    <dgm:cxn modelId="{F63FB89C-5B42-410C-8D11-2F64D6FAA355}" srcId="{E0E12E36-CE21-4527-89F3-79D783CF8059}" destId="{5EF80D16-6FB7-4905-AD69-F7C84670A6D3}" srcOrd="1" destOrd="0" parTransId="{454115B4-BFD4-4C3C-9616-0DB73AE3C363}" sibTransId="{2F7F77CB-4406-497D-9B78-5DBDF4D59B5A}"/>
    <dgm:cxn modelId="{CD4F69AE-13D1-4D40-944C-A7A099D853F2}" type="presOf" srcId="{BF1DC61C-4C88-416A-ACDF-F0C3411899A9}" destId="{A3F7B9E5-1941-48FA-93BE-86CF68EDD002}" srcOrd="0" destOrd="0" presId="urn:microsoft.com/office/officeart/2005/8/layout/default"/>
    <dgm:cxn modelId="{194B7BB2-B323-42EC-AC06-CBB8DDF26FE8}" srcId="{E0E12E36-CE21-4527-89F3-79D783CF8059}" destId="{BF1DC61C-4C88-416A-ACDF-F0C3411899A9}" srcOrd="3" destOrd="0" parTransId="{7294AAEB-9BB9-4FA7-82B8-F60F4DD4D766}" sibTransId="{712C0328-E318-4B89-B18A-0EB373942D41}"/>
    <dgm:cxn modelId="{DBE027BE-1EF4-4F66-B61C-A996686D5FD1}" type="presOf" srcId="{6D36089C-C1D8-4347-8D3A-D304EEE045A7}" destId="{66E9586D-94B7-4121-94BA-FC44705A7A7A}" srcOrd="0" destOrd="0" presId="urn:microsoft.com/office/officeart/2005/8/layout/default"/>
    <dgm:cxn modelId="{0D99D6D1-E5AF-46BA-B5B8-8D57F94B5B39}" type="presOf" srcId="{8F8D1C1F-4F48-41B4-A421-99541108D15F}" destId="{577DC5DB-D50C-4B1E-85E7-8E73220EA587}" srcOrd="0" destOrd="0" presId="urn:microsoft.com/office/officeart/2005/8/layout/default"/>
    <dgm:cxn modelId="{467E32DD-C078-4013-BA53-E99EDA45199A}" type="presOf" srcId="{DC40C37C-E9A0-46F4-9176-0868A855DCC6}" destId="{BEAA4082-56BF-48C9-AD41-6C4B9656F4B8}" srcOrd="0" destOrd="0" presId="urn:microsoft.com/office/officeart/2005/8/layout/default"/>
    <dgm:cxn modelId="{B52CA1E1-7258-473E-8664-EB5B4D802D4F}" srcId="{E0E12E36-CE21-4527-89F3-79D783CF8059}" destId="{8F8D1C1F-4F48-41B4-A421-99541108D15F}" srcOrd="0" destOrd="0" parTransId="{0B4568F6-0287-4A83-A531-C4672649EDE6}" sibTransId="{412B97AF-ED20-4AAB-9D04-4B361D886F48}"/>
    <dgm:cxn modelId="{F54F32E8-BD72-4805-B007-ACD31EA9009A}" srcId="{E0E12E36-CE21-4527-89F3-79D783CF8059}" destId="{8F4A29D2-3567-448F-999B-1AC76E15B186}" srcOrd="4" destOrd="0" parTransId="{D5DEA9D8-B657-4818-8F37-B31FDB31D848}" sibTransId="{60F4B4EA-0649-4ADE-9080-C3C16F5D966B}"/>
    <dgm:cxn modelId="{B87F0B9F-D18B-4B88-A958-2654522C9C24}" type="presParOf" srcId="{66CCCF67-5EC2-4B94-9B7E-0E52EA1EECEF}" destId="{577DC5DB-D50C-4B1E-85E7-8E73220EA587}" srcOrd="0" destOrd="0" presId="urn:microsoft.com/office/officeart/2005/8/layout/default"/>
    <dgm:cxn modelId="{DAE43F0D-797E-491D-B7CA-765057DA2727}" type="presParOf" srcId="{66CCCF67-5EC2-4B94-9B7E-0E52EA1EECEF}" destId="{EC2A0E4B-9CF0-44EF-BD6D-8F99150C50AB}" srcOrd="1" destOrd="0" presId="urn:microsoft.com/office/officeart/2005/8/layout/default"/>
    <dgm:cxn modelId="{747818EA-1915-4F49-90A6-54B1C6D31D04}" type="presParOf" srcId="{66CCCF67-5EC2-4B94-9B7E-0E52EA1EECEF}" destId="{DE778615-955A-4EF7-91B7-DA8E3CE66B59}" srcOrd="2" destOrd="0" presId="urn:microsoft.com/office/officeart/2005/8/layout/default"/>
    <dgm:cxn modelId="{093683CD-65A2-4FF0-AB50-986C4F8D0F54}" type="presParOf" srcId="{66CCCF67-5EC2-4B94-9B7E-0E52EA1EECEF}" destId="{C4C4716A-CC7A-4D66-A923-46CC8245C06B}" srcOrd="3" destOrd="0" presId="urn:microsoft.com/office/officeart/2005/8/layout/default"/>
    <dgm:cxn modelId="{B537F712-BEC5-47EE-9D4F-197FD0497E72}" type="presParOf" srcId="{66CCCF67-5EC2-4B94-9B7E-0E52EA1EECEF}" destId="{45ACC66C-2F20-4AA6-8AC6-EBD88B979AF3}" srcOrd="4" destOrd="0" presId="urn:microsoft.com/office/officeart/2005/8/layout/default"/>
    <dgm:cxn modelId="{CD34F59C-3963-4A3C-848D-64ADE960F519}" type="presParOf" srcId="{66CCCF67-5EC2-4B94-9B7E-0E52EA1EECEF}" destId="{4C919C89-B806-4164-A50C-E045EB116930}" srcOrd="5" destOrd="0" presId="urn:microsoft.com/office/officeart/2005/8/layout/default"/>
    <dgm:cxn modelId="{48DB0052-C437-4A4B-8087-DB5508439537}" type="presParOf" srcId="{66CCCF67-5EC2-4B94-9B7E-0E52EA1EECEF}" destId="{A3F7B9E5-1941-48FA-93BE-86CF68EDD002}" srcOrd="6" destOrd="0" presId="urn:microsoft.com/office/officeart/2005/8/layout/default"/>
    <dgm:cxn modelId="{88419FCE-75F5-47D1-9D83-103978DBE10D}" type="presParOf" srcId="{66CCCF67-5EC2-4B94-9B7E-0E52EA1EECEF}" destId="{1E2957C1-7A44-4121-979D-80C9E6CC87EC}" srcOrd="7" destOrd="0" presId="urn:microsoft.com/office/officeart/2005/8/layout/default"/>
    <dgm:cxn modelId="{56D815C3-A6F0-4E2E-939A-5D4F6D24BC9A}" type="presParOf" srcId="{66CCCF67-5EC2-4B94-9B7E-0E52EA1EECEF}" destId="{385953D6-4291-483C-904B-905636CCC30C}" srcOrd="8" destOrd="0" presId="urn:microsoft.com/office/officeart/2005/8/layout/default"/>
    <dgm:cxn modelId="{71AEF7F4-BD24-4B13-84C2-F6B9B6C785D0}" type="presParOf" srcId="{66CCCF67-5EC2-4B94-9B7E-0E52EA1EECEF}" destId="{521F00AD-D2C9-4DE8-B8DA-A06AD877EAF2}" srcOrd="9" destOrd="0" presId="urn:microsoft.com/office/officeart/2005/8/layout/default"/>
    <dgm:cxn modelId="{0D3A4CB6-8E95-47F1-95B7-F5E31ED854FB}" type="presParOf" srcId="{66CCCF67-5EC2-4B94-9B7E-0E52EA1EECEF}" destId="{66E9586D-94B7-4121-94BA-FC44705A7A7A}" srcOrd="10" destOrd="0" presId="urn:microsoft.com/office/officeart/2005/8/layout/default"/>
    <dgm:cxn modelId="{F3779730-9228-43EE-9E14-312506487FAB}" type="presParOf" srcId="{66CCCF67-5EC2-4B94-9B7E-0E52EA1EECEF}" destId="{4D0AE5F4-27BB-4F44-8142-CB649466E33D}" srcOrd="11" destOrd="0" presId="urn:microsoft.com/office/officeart/2005/8/layout/default"/>
    <dgm:cxn modelId="{222BF384-0FC0-413E-B91B-8313198E67EF}" type="presParOf" srcId="{66CCCF67-5EC2-4B94-9B7E-0E52EA1EECEF}" destId="{70ED824C-6235-46B3-957E-56139A5EBF05}" srcOrd="12" destOrd="0" presId="urn:microsoft.com/office/officeart/2005/8/layout/default"/>
    <dgm:cxn modelId="{CB935ED5-8F2B-40E3-BA89-B064EF2F07E9}" type="presParOf" srcId="{66CCCF67-5EC2-4B94-9B7E-0E52EA1EECEF}" destId="{260C8744-3B7D-497C-B870-51FAB1F9192F}" srcOrd="13" destOrd="0" presId="urn:microsoft.com/office/officeart/2005/8/layout/default"/>
    <dgm:cxn modelId="{455F6F54-7E17-4616-AFB7-E73C3C87968B}" type="presParOf" srcId="{66CCCF67-5EC2-4B94-9B7E-0E52EA1EECEF}" destId="{1C0401F9-CB4B-471B-94B8-4FF53FAF4098}" srcOrd="14" destOrd="0" presId="urn:microsoft.com/office/officeart/2005/8/layout/default"/>
    <dgm:cxn modelId="{E97DAB2B-1CCD-4895-BF23-3ACB1BE9A53B}" type="presParOf" srcId="{66CCCF67-5EC2-4B94-9B7E-0E52EA1EECEF}" destId="{DF6F45D1-054B-45F6-AEBF-18A842D7AD29}" srcOrd="15" destOrd="0" presId="urn:microsoft.com/office/officeart/2005/8/layout/default"/>
    <dgm:cxn modelId="{D17F7E30-4472-4774-8B21-E52F8EDBAC46}" type="presParOf" srcId="{66CCCF67-5EC2-4B94-9B7E-0E52EA1EECEF}" destId="{A6E3C6B0-6F12-4397-A50F-FC72F510CDDC}" srcOrd="16" destOrd="0" presId="urn:microsoft.com/office/officeart/2005/8/layout/default"/>
    <dgm:cxn modelId="{72BF4B12-C167-43C7-88BF-60B701EF4E7F}" type="presParOf" srcId="{66CCCF67-5EC2-4B94-9B7E-0E52EA1EECEF}" destId="{83F4ECB9-8557-4370-A79C-7CCDA8BBD44E}" srcOrd="17" destOrd="0" presId="urn:microsoft.com/office/officeart/2005/8/layout/default"/>
    <dgm:cxn modelId="{1B8AD5E5-D602-4E29-BEE2-DF06C07D43F3}" type="presParOf" srcId="{66CCCF67-5EC2-4B94-9B7E-0E52EA1EECEF}" destId="{E1BF7EBF-BFAB-4F33-98B7-FCAF95F88DF9}" srcOrd="18" destOrd="0" presId="urn:microsoft.com/office/officeart/2005/8/layout/default"/>
    <dgm:cxn modelId="{39F130C1-4F0E-4746-946B-5FBEC28A89A5}" type="presParOf" srcId="{66CCCF67-5EC2-4B94-9B7E-0E52EA1EECEF}" destId="{59CF0A14-55DD-4D23-AAFA-06E0963E804D}" srcOrd="19" destOrd="0" presId="urn:microsoft.com/office/officeart/2005/8/layout/default"/>
    <dgm:cxn modelId="{F6FA4FF4-1BCC-4E7C-BA46-3AE53F478604}" type="presParOf" srcId="{66CCCF67-5EC2-4B94-9B7E-0E52EA1EECEF}" destId="{BEAA4082-56BF-48C9-AD41-6C4B9656F4B8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31FC22B-C891-4809-849E-5C89AFE6D979}" type="doc">
      <dgm:prSet loTypeId="urn:microsoft.com/office/officeart/2005/8/layout/default" loCatId="list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D30C8BBC-A9CC-4B4F-9AB6-C255549C4049}">
      <dgm:prSet custT="1"/>
      <dgm:spPr/>
      <dgm:t>
        <a:bodyPr/>
        <a:lstStyle/>
        <a:p>
          <a:r>
            <a:rPr lang="en-GB" sz="1400" dirty="0"/>
            <a:t>Imagining: Imagines different things </a:t>
          </a:r>
          <a:endParaRPr lang="en-US" sz="1400" dirty="0"/>
        </a:p>
      </dgm:t>
    </dgm:pt>
    <dgm:pt modelId="{6737F4E4-366A-4881-B003-A2CDE3E660EC}" type="parTrans" cxnId="{39FE2302-C662-4CE5-9E42-8F212EB2D9B3}">
      <dgm:prSet/>
      <dgm:spPr/>
      <dgm:t>
        <a:bodyPr/>
        <a:lstStyle/>
        <a:p>
          <a:endParaRPr lang="en-US"/>
        </a:p>
      </dgm:t>
    </dgm:pt>
    <dgm:pt modelId="{DD6DA5E9-7E78-4FED-8371-D68DD85995B1}" type="sibTrans" cxnId="{39FE2302-C662-4CE5-9E42-8F212EB2D9B3}">
      <dgm:prSet/>
      <dgm:spPr/>
      <dgm:t>
        <a:bodyPr/>
        <a:lstStyle/>
        <a:p>
          <a:endParaRPr lang="en-US"/>
        </a:p>
      </dgm:t>
    </dgm:pt>
    <dgm:pt modelId="{6ACD2289-BE9B-4D45-BFA6-DC09B5E0CADD}">
      <dgm:prSet custT="1"/>
      <dgm:spPr/>
      <dgm:t>
        <a:bodyPr/>
        <a:lstStyle/>
        <a:p>
          <a:r>
            <a:rPr lang="en-GB" sz="1400" dirty="0"/>
            <a:t>Sharing imagination: Shares what is imagined with someone </a:t>
          </a:r>
          <a:endParaRPr lang="en-US" sz="1400" dirty="0"/>
        </a:p>
      </dgm:t>
    </dgm:pt>
    <dgm:pt modelId="{D520F927-47B1-4CA3-AFE7-711C668CC834}" type="parTrans" cxnId="{EBBEBC5B-EF20-45A8-B7E8-AEE9EE26DA83}">
      <dgm:prSet/>
      <dgm:spPr/>
      <dgm:t>
        <a:bodyPr/>
        <a:lstStyle/>
        <a:p>
          <a:endParaRPr lang="en-US"/>
        </a:p>
      </dgm:t>
    </dgm:pt>
    <dgm:pt modelId="{B8413EF3-34F8-4CB2-BDFA-1AF33DC76EEC}" type="sibTrans" cxnId="{EBBEBC5B-EF20-45A8-B7E8-AEE9EE26DA83}">
      <dgm:prSet/>
      <dgm:spPr/>
      <dgm:t>
        <a:bodyPr/>
        <a:lstStyle/>
        <a:p>
          <a:endParaRPr lang="en-US"/>
        </a:p>
      </dgm:t>
    </dgm:pt>
    <dgm:pt modelId="{0991FB08-2BD9-428C-8E7E-1A827E611AF2}">
      <dgm:prSet custT="1"/>
      <dgm:spPr/>
      <dgm:t>
        <a:bodyPr/>
        <a:lstStyle/>
        <a:p>
          <a:r>
            <a:rPr lang="en-GB" sz="1400" dirty="0"/>
            <a:t>Expressing imagination: Shares what is imagined in different ways</a:t>
          </a:r>
          <a:endParaRPr lang="en-US" sz="1400" dirty="0"/>
        </a:p>
      </dgm:t>
    </dgm:pt>
    <dgm:pt modelId="{DA9423C2-1771-41E9-BF12-A4FD305511E7}" type="parTrans" cxnId="{AA660205-A71C-4EAE-A18C-8CC160DD82AF}">
      <dgm:prSet/>
      <dgm:spPr/>
      <dgm:t>
        <a:bodyPr/>
        <a:lstStyle/>
        <a:p>
          <a:endParaRPr lang="en-US"/>
        </a:p>
      </dgm:t>
    </dgm:pt>
    <dgm:pt modelId="{3492AEB7-E226-49DB-9197-BD6B98830480}" type="sibTrans" cxnId="{AA660205-A71C-4EAE-A18C-8CC160DD82AF}">
      <dgm:prSet/>
      <dgm:spPr/>
      <dgm:t>
        <a:bodyPr/>
        <a:lstStyle/>
        <a:p>
          <a:endParaRPr lang="en-US"/>
        </a:p>
      </dgm:t>
    </dgm:pt>
    <dgm:pt modelId="{D02230D8-8AAA-437B-84CA-ED3C1E856179}">
      <dgm:prSet custT="1"/>
      <dgm:spPr/>
      <dgm:t>
        <a:bodyPr/>
        <a:lstStyle/>
        <a:p>
          <a:r>
            <a:rPr lang="en-GB" sz="1400" dirty="0"/>
            <a:t>Generating ideas: Creates ideas to solve a problem </a:t>
          </a:r>
          <a:endParaRPr lang="en-US" sz="1400" dirty="0"/>
        </a:p>
      </dgm:t>
    </dgm:pt>
    <dgm:pt modelId="{4E58D987-9796-46CE-AC5C-8945A4C6CB2E}" type="parTrans" cxnId="{F936A0EC-4B0D-4FD2-9E7F-43741083969E}">
      <dgm:prSet/>
      <dgm:spPr/>
      <dgm:t>
        <a:bodyPr/>
        <a:lstStyle/>
        <a:p>
          <a:endParaRPr lang="en-US"/>
        </a:p>
      </dgm:t>
    </dgm:pt>
    <dgm:pt modelId="{49160349-E1A3-4CE0-A49D-8A438706975A}" type="sibTrans" cxnId="{F936A0EC-4B0D-4FD2-9E7F-43741083969E}">
      <dgm:prSet/>
      <dgm:spPr/>
      <dgm:t>
        <a:bodyPr/>
        <a:lstStyle/>
        <a:p>
          <a:endParaRPr lang="en-US"/>
        </a:p>
      </dgm:t>
    </dgm:pt>
    <dgm:pt modelId="{1DEFF590-B802-42FE-88AC-661E1EA0A2D2}">
      <dgm:prSet custT="1"/>
      <dgm:spPr/>
      <dgm:t>
        <a:bodyPr/>
        <a:lstStyle/>
        <a:p>
          <a:r>
            <a:rPr lang="en-GB" sz="1400" dirty="0"/>
            <a:t>Suggesting improvements: Creates ideas to make something better </a:t>
          </a:r>
          <a:endParaRPr lang="en-US" sz="1400" dirty="0"/>
        </a:p>
      </dgm:t>
    </dgm:pt>
    <dgm:pt modelId="{798C0645-E42F-4488-9544-423D410ED6F1}" type="parTrans" cxnId="{6002151F-4AC4-4EEE-AD22-ADE91CCA5A18}">
      <dgm:prSet/>
      <dgm:spPr/>
      <dgm:t>
        <a:bodyPr/>
        <a:lstStyle/>
        <a:p>
          <a:endParaRPr lang="en-US"/>
        </a:p>
      </dgm:t>
    </dgm:pt>
    <dgm:pt modelId="{B0A972E6-8CAE-489D-AE54-676E51441969}" type="sibTrans" cxnId="{6002151F-4AC4-4EEE-AD22-ADE91CCA5A18}">
      <dgm:prSet/>
      <dgm:spPr/>
      <dgm:t>
        <a:bodyPr/>
        <a:lstStyle/>
        <a:p>
          <a:endParaRPr lang="en-US"/>
        </a:p>
      </dgm:t>
    </dgm:pt>
    <dgm:pt modelId="{1C6FE9EA-D3A3-4435-820D-61547F5A43AF}">
      <dgm:prSet/>
      <dgm:spPr/>
      <dgm:t>
        <a:bodyPr/>
        <a:lstStyle/>
        <a:p>
          <a:r>
            <a:rPr lang="en-GB" dirty="0"/>
            <a:t>Combining concepts: Identifies opportunities for innovation </a:t>
          </a:r>
          <a:endParaRPr lang="en-US" dirty="0"/>
        </a:p>
      </dgm:t>
    </dgm:pt>
    <dgm:pt modelId="{A40B30E4-9B0E-49D3-B08F-17B583D5B1EE}" type="parTrans" cxnId="{DF8189B1-9656-4CF8-B785-0BE32AAD1A5D}">
      <dgm:prSet/>
      <dgm:spPr/>
      <dgm:t>
        <a:bodyPr/>
        <a:lstStyle/>
        <a:p>
          <a:endParaRPr lang="en-US"/>
        </a:p>
      </dgm:t>
    </dgm:pt>
    <dgm:pt modelId="{015EBBFB-CF80-4B57-9820-265429C89128}" type="sibTrans" cxnId="{DF8189B1-9656-4CF8-B785-0BE32AAD1A5D}">
      <dgm:prSet/>
      <dgm:spPr/>
      <dgm:t>
        <a:bodyPr/>
        <a:lstStyle/>
        <a:p>
          <a:endParaRPr lang="en-US"/>
        </a:p>
      </dgm:t>
    </dgm:pt>
    <dgm:pt modelId="{DED1FF21-D20C-454B-85C2-767D4B234530}">
      <dgm:prSet/>
      <dgm:spPr/>
      <dgm:t>
        <a:bodyPr/>
        <a:lstStyle/>
        <a:p>
          <a:r>
            <a:rPr lang="en-GB" dirty="0"/>
            <a:t>Defining success: Sets out success criteria for creating new ideas </a:t>
          </a:r>
          <a:endParaRPr lang="en-US" dirty="0"/>
        </a:p>
      </dgm:t>
    </dgm:pt>
    <dgm:pt modelId="{EC2447CC-C9CE-4B59-8637-1F25607A424D}" type="parTrans" cxnId="{3AC5CA34-3B3F-4CE7-AE21-CFE863EBC95F}">
      <dgm:prSet/>
      <dgm:spPr/>
      <dgm:t>
        <a:bodyPr/>
        <a:lstStyle/>
        <a:p>
          <a:endParaRPr lang="en-US"/>
        </a:p>
      </dgm:t>
    </dgm:pt>
    <dgm:pt modelId="{CA0F179D-E880-443D-830C-4D570E42F086}" type="sibTrans" cxnId="{3AC5CA34-3B3F-4CE7-AE21-CFE863EBC95F}">
      <dgm:prSet/>
      <dgm:spPr/>
      <dgm:t>
        <a:bodyPr/>
        <a:lstStyle/>
        <a:p>
          <a:endParaRPr lang="en-US"/>
        </a:p>
      </dgm:t>
    </dgm:pt>
    <dgm:pt modelId="{6043F902-2198-43F3-AC32-35FA9101107E}">
      <dgm:prSet custT="1"/>
      <dgm:spPr/>
      <dgm:t>
        <a:bodyPr/>
        <a:lstStyle/>
        <a:p>
          <a:r>
            <a:rPr lang="en-GB" sz="1400" dirty="0"/>
            <a:t>Flexible thinking: Challenges his/her assumptions about ideas </a:t>
          </a:r>
          <a:endParaRPr lang="en-US" sz="1400" dirty="0"/>
        </a:p>
      </dgm:t>
    </dgm:pt>
    <dgm:pt modelId="{6000F1A4-D58A-4B58-9B89-49148367A3CA}" type="parTrans" cxnId="{78854136-1846-4C95-AD32-A615E98AFB7A}">
      <dgm:prSet/>
      <dgm:spPr/>
      <dgm:t>
        <a:bodyPr/>
        <a:lstStyle/>
        <a:p>
          <a:endParaRPr lang="en-US"/>
        </a:p>
      </dgm:t>
    </dgm:pt>
    <dgm:pt modelId="{3D4EB87A-2C14-47DD-979C-1C2D63169A1C}" type="sibTrans" cxnId="{78854136-1846-4C95-AD32-A615E98AFB7A}">
      <dgm:prSet/>
      <dgm:spPr/>
      <dgm:t>
        <a:bodyPr/>
        <a:lstStyle/>
        <a:p>
          <a:endParaRPr lang="en-US"/>
        </a:p>
      </dgm:t>
    </dgm:pt>
    <dgm:pt modelId="{85D56F66-785A-4ADB-8535-9BC5E937B7AA}">
      <dgm:prSet/>
      <dgm:spPr/>
      <dgm:t>
        <a:bodyPr/>
        <a:lstStyle/>
        <a:p>
          <a:r>
            <a:rPr lang="en-GB" dirty="0"/>
            <a:t>Reflecting critically: Questions own ideas to improve them </a:t>
          </a:r>
          <a:endParaRPr lang="en-US" dirty="0"/>
        </a:p>
      </dgm:t>
    </dgm:pt>
    <dgm:pt modelId="{48BA8A05-2DE7-416C-8B87-1E83FDEA0A7F}" type="parTrans" cxnId="{6785AD71-9C23-4541-A0B6-522519A10F6E}">
      <dgm:prSet/>
      <dgm:spPr/>
      <dgm:t>
        <a:bodyPr/>
        <a:lstStyle/>
        <a:p>
          <a:endParaRPr lang="en-US"/>
        </a:p>
      </dgm:t>
    </dgm:pt>
    <dgm:pt modelId="{E55ADAD7-448A-4773-86FD-F1BA83B5D8AC}" type="sibTrans" cxnId="{6785AD71-9C23-4541-A0B6-522519A10F6E}">
      <dgm:prSet/>
      <dgm:spPr/>
      <dgm:t>
        <a:bodyPr/>
        <a:lstStyle/>
        <a:p>
          <a:endParaRPr lang="en-US"/>
        </a:p>
      </dgm:t>
    </dgm:pt>
    <dgm:pt modelId="{B77DA307-8190-480B-9F8A-8EFC07893E26}">
      <dgm:prSet custT="1"/>
      <dgm:spPr/>
      <dgm:t>
        <a:bodyPr/>
        <a:lstStyle/>
        <a:p>
          <a:r>
            <a:rPr lang="en-GB" sz="1400" dirty="0"/>
            <a:t>Seeking perspectives: Seeks different perspectives to develop ideas</a:t>
          </a:r>
          <a:endParaRPr lang="en-US" sz="1400" dirty="0"/>
        </a:p>
      </dgm:t>
    </dgm:pt>
    <dgm:pt modelId="{846CE0A7-85EC-4206-A77F-15DBA49FC0EC}" type="parTrans" cxnId="{5B9C84D5-1410-4475-B3B1-3B2367CDACE3}">
      <dgm:prSet/>
      <dgm:spPr/>
      <dgm:t>
        <a:bodyPr/>
        <a:lstStyle/>
        <a:p>
          <a:endParaRPr lang="en-US"/>
        </a:p>
      </dgm:t>
    </dgm:pt>
    <dgm:pt modelId="{409162BF-117D-475E-A961-0ADFD4A6D0FB}" type="sibTrans" cxnId="{5B9C84D5-1410-4475-B3B1-3B2367CDACE3}">
      <dgm:prSet/>
      <dgm:spPr/>
      <dgm:t>
        <a:bodyPr/>
        <a:lstStyle/>
        <a:p>
          <a:endParaRPr lang="en-US"/>
        </a:p>
      </dgm:t>
    </dgm:pt>
    <dgm:pt modelId="{F79D20A1-0AC5-4EEB-BF3E-806BD2E5BD43}">
      <dgm:prSet custT="1"/>
      <dgm:spPr/>
      <dgm:t>
        <a:bodyPr/>
        <a:lstStyle/>
        <a:p>
          <a:r>
            <a:rPr lang="en-GB" sz="1400" dirty="0"/>
            <a:t>Prototyping: Creates quick tests of an idea</a:t>
          </a:r>
          <a:endParaRPr lang="en-US" sz="1400" dirty="0"/>
        </a:p>
      </dgm:t>
    </dgm:pt>
    <dgm:pt modelId="{4930D76A-C611-4A8D-8A15-0D47D43A6B6F}" type="parTrans" cxnId="{63B8853F-42FF-446F-8153-BE392DA06CD5}">
      <dgm:prSet/>
      <dgm:spPr/>
      <dgm:t>
        <a:bodyPr/>
        <a:lstStyle/>
        <a:p>
          <a:endParaRPr lang="en-US"/>
        </a:p>
      </dgm:t>
    </dgm:pt>
    <dgm:pt modelId="{5D2A3E36-70DC-46B2-9FCB-E565B2D05BDF}" type="sibTrans" cxnId="{63B8853F-42FF-446F-8153-BE392DA06CD5}">
      <dgm:prSet/>
      <dgm:spPr/>
      <dgm:t>
        <a:bodyPr/>
        <a:lstStyle/>
        <a:p>
          <a:endParaRPr lang="en-US"/>
        </a:p>
      </dgm:t>
    </dgm:pt>
    <dgm:pt modelId="{4D4209D4-C565-47C1-A376-96A6546AEA4C}" type="pres">
      <dgm:prSet presAssocID="{131FC22B-C891-4809-849E-5C89AFE6D979}" presName="diagram" presStyleCnt="0">
        <dgm:presLayoutVars>
          <dgm:dir/>
          <dgm:resizeHandles val="exact"/>
        </dgm:presLayoutVars>
      </dgm:prSet>
      <dgm:spPr/>
    </dgm:pt>
    <dgm:pt modelId="{AA872601-8492-45C8-A705-F651C0A690F8}" type="pres">
      <dgm:prSet presAssocID="{D30C8BBC-A9CC-4B4F-9AB6-C255549C4049}" presName="node" presStyleLbl="node1" presStyleIdx="0" presStyleCnt="11" custLinFactNeighborX="1521">
        <dgm:presLayoutVars>
          <dgm:bulletEnabled val="1"/>
        </dgm:presLayoutVars>
      </dgm:prSet>
      <dgm:spPr/>
    </dgm:pt>
    <dgm:pt modelId="{8CC20590-E20F-4F52-AA96-4985C1168E5C}" type="pres">
      <dgm:prSet presAssocID="{DD6DA5E9-7E78-4FED-8371-D68DD85995B1}" presName="sibTrans" presStyleCnt="0"/>
      <dgm:spPr/>
    </dgm:pt>
    <dgm:pt modelId="{E6C000CA-0FC0-4D1E-A714-84EB31A0EBFD}" type="pres">
      <dgm:prSet presAssocID="{6ACD2289-BE9B-4D45-BFA6-DC09B5E0CADD}" presName="node" presStyleLbl="node1" presStyleIdx="1" presStyleCnt="11">
        <dgm:presLayoutVars>
          <dgm:bulletEnabled val="1"/>
        </dgm:presLayoutVars>
      </dgm:prSet>
      <dgm:spPr/>
    </dgm:pt>
    <dgm:pt modelId="{17353B55-CADA-42A3-8D47-152EB7ED5245}" type="pres">
      <dgm:prSet presAssocID="{B8413EF3-34F8-4CB2-BDFA-1AF33DC76EEC}" presName="sibTrans" presStyleCnt="0"/>
      <dgm:spPr/>
    </dgm:pt>
    <dgm:pt modelId="{C34A44F3-82D3-4E86-92E1-C5B28F04ABFF}" type="pres">
      <dgm:prSet presAssocID="{0991FB08-2BD9-428C-8E7E-1A827E611AF2}" presName="node" presStyleLbl="node1" presStyleIdx="2" presStyleCnt="11">
        <dgm:presLayoutVars>
          <dgm:bulletEnabled val="1"/>
        </dgm:presLayoutVars>
      </dgm:prSet>
      <dgm:spPr/>
    </dgm:pt>
    <dgm:pt modelId="{9290E1AE-B32A-45A0-B6BB-FCE615C0461A}" type="pres">
      <dgm:prSet presAssocID="{3492AEB7-E226-49DB-9197-BD6B98830480}" presName="sibTrans" presStyleCnt="0"/>
      <dgm:spPr/>
    </dgm:pt>
    <dgm:pt modelId="{EC694E28-BDC4-4AF7-B134-83C85CE08AF6}" type="pres">
      <dgm:prSet presAssocID="{D02230D8-8AAA-437B-84CA-ED3C1E856179}" presName="node" presStyleLbl="node1" presStyleIdx="3" presStyleCnt="11">
        <dgm:presLayoutVars>
          <dgm:bulletEnabled val="1"/>
        </dgm:presLayoutVars>
      </dgm:prSet>
      <dgm:spPr/>
    </dgm:pt>
    <dgm:pt modelId="{3839E1CD-FBB3-42C2-98FE-5AD2D09ABDEB}" type="pres">
      <dgm:prSet presAssocID="{49160349-E1A3-4CE0-A49D-8A438706975A}" presName="sibTrans" presStyleCnt="0"/>
      <dgm:spPr/>
    </dgm:pt>
    <dgm:pt modelId="{601838A4-723B-4993-8CE0-3BFA1AF97478}" type="pres">
      <dgm:prSet presAssocID="{1DEFF590-B802-42FE-88AC-661E1EA0A2D2}" presName="node" presStyleLbl="node1" presStyleIdx="4" presStyleCnt="11">
        <dgm:presLayoutVars>
          <dgm:bulletEnabled val="1"/>
        </dgm:presLayoutVars>
      </dgm:prSet>
      <dgm:spPr/>
    </dgm:pt>
    <dgm:pt modelId="{CE4FC12A-6857-45A2-80DE-00EEEA24E954}" type="pres">
      <dgm:prSet presAssocID="{B0A972E6-8CAE-489D-AE54-676E51441969}" presName="sibTrans" presStyleCnt="0"/>
      <dgm:spPr/>
    </dgm:pt>
    <dgm:pt modelId="{8DD043AD-09D0-42DD-A406-AE7FC1DC1854}" type="pres">
      <dgm:prSet presAssocID="{1C6FE9EA-D3A3-4435-820D-61547F5A43AF}" presName="node" presStyleLbl="node1" presStyleIdx="5" presStyleCnt="11">
        <dgm:presLayoutVars>
          <dgm:bulletEnabled val="1"/>
        </dgm:presLayoutVars>
      </dgm:prSet>
      <dgm:spPr/>
    </dgm:pt>
    <dgm:pt modelId="{B5AE7F78-4E02-417F-B8B3-6DD9C5D76981}" type="pres">
      <dgm:prSet presAssocID="{015EBBFB-CF80-4B57-9820-265429C89128}" presName="sibTrans" presStyleCnt="0"/>
      <dgm:spPr/>
    </dgm:pt>
    <dgm:pt modelId="{8B051F84-B42A-478D-A21E-6B4F4BAF7ED5}" type="pres">
      <dgm:prSet presAssocID="{DED1FF21-D20C-454B-85C2-767D4B234530}" presName="node" presStyleLbl="node1" presStyleIdx="6" presStyleCnt="11">
        <dgm:presLayoutVars>
          <dgm:bulletEnabled val="1"/>
        </dgm:presLayoutVars>
      </dgm:prSet>
      <dgm:spPr/>
    </dgm:pt>
    <dgm:pt modelId="{B65F58AC-C20A-4F9A-95FA-248E095C8776}" type="pres">
      <dgm:prSet presAssocID="{CA0F179D-E880-443D-830C-4D570E42F086}" presName="sibTrans" presStyleCnt="0"/>
      <dgm:spPr/>
    </dgm:pt>
    <dgm:pt modelId="{2480B982-832F-4A24-B3B6-78344F61744E}" type="pres">
      <dgm:prSet presAssocID="{6043F902-2198-43F3-AC32-35FA9101107E}" presName="node" presStyleLbl="node1" presStyleIdx="7" presStyleCnt="11">
        <dgm:presLayoutVars>
          <dgm:bulletEnabled val="1"/>
        </dgm:presLayoutVars>
      </dgm:prSet>
      <dgm:spPr/>
    </dgm:pt>
    <dgm:pt modelId="{A2ACDA55-4A59-418D-A2D4-43A9BAF08DFB}" type="pres">
      <dgm:prSet presAssocID="{3D4EB87A-2C14-47DD-979C-1C2D63169A1C}" presName="sibTrans" presStyleCnt="0"/>
      <dgm:spPr/>
    </dgm:pt>
    <dgm:pt modelId="{DB72D9A7-92A2-4890-BBBD-402F0041966E}" type="pres">
      <dgm:prSet presAssocID="{85D56F66-785A-4ADB-8535-9BC5E937B7AA}" presName="node" presStyleLbl="node1" presStyleIdx="8" presStyleCnt="11">
        <dgm:presLayoutVars>
          <dgm:bulletEnabled val="1"/>
        </dgm:presLayoutVars>
      </dgm:prSet>
      <dgm:spPr/>
    </dgm:pt>
    <dgm:pt modelId="{FC71ECE7-C124-4040-9BDB-913E0594D6B8}" type="pres">
      <dgm:prSet presAssocID="{E55ADAD7-448A-4773-86FD-F1BA83B5D8AC}" presName="sibTrans" presStyleCnt="0"/>
      <dgm:spPr/>
    </dgm:pt>
    <dgm:pt modelId="{3A3E6AF3-6AF1-4EB4-B1E1-69BF535BF08C}" type="pres">
      <dgm:prSet presAssocID="{B77DA307-8190-480B-9F8A-8EFC07893E26}" presName="node" presStyleLbl="node1" presStyleIdx="9" presStyleCnt="11">
        <dgm:presLayoutVars>
          <dgm:bulletEnabled val="1"/>
        </dgm:presLayoutVars>
      </dgm:prSet>
      <dgm:spPr/>
    </dgm:pt>
    <dgm:pt modelId="{3412C82A-DAA1-47B2-BC59-D10B70D5BA0A}" type="pres">
      <dgm:prSet presAssocID="{409162BF-117D-475E-A961-0ADFD4A6D0FB}" presName="sibTrans" presStyleCnt="0"/>
      <dgm:spPr/>
    </dgm:pt>
    <dgm:pt modelId="{461D6B24-664D-4C37-8821-1563BB83AB94}" type="pres">
      <dgm:prSet presAssocID="{F79D20A1-0AC5-4EEB-BF3E-806BD2E5BD43}" presName="node" presStyleLbl="node1" presStyleIdx="10" presStyleCnt="11">
        <dgm:presLayoutVars>
          <dgm:bulletEnabled val="1"/>
        </dgm:presLayoutVars>
      </dgm:prSet>
      <dgm:spPr/>
    </dgm:pt>
  </dgm:ptLst>
  <dgm:cxnLst>
    <dgm:cxn modelId="{39FE2302-C662-4CE5-9E42-8F212EB2D9B3}" srcId="{131FC22B-C891-4809-849E-5C89AFE6D979}" destId="{D30C8BBC-A9CC-4B4F-9AB6-C255549C4049}" srcOrd="0" destOrd="0" parTransId="{6737F4E4-366A-4881-B003-A2CDE3E660EC}" sibTransId="{DD6DA5E9-7E78-4FED-8371-D68DD85995B1}"/>
    <dgm:cxn modelId="{AA660205-A71C-4EAE-A18C-8CC160DD82AF}" srcId="{131FC22B-C891-4809-849E-5C89AFE6D979}" destId="{0991FB08-2BD9-428C-8E7E-1A827E611AF2}" srcOrd="2" destOrd="0" parTransId="{DA9423C2-1771-41E9-BF12-A4FD305511E7}" sibTransId="{3492AEB7-E226-49DB-9197-BD6B98830480}"/>
    <dgm:cxn modelId="{3F6CFE0A-68FC-4153-BE19-28683387813A}" type="presOf" srcId="{131FC22B-C891-4809-849E-5C89AFE6D979}" destId="{4D4209D4-C565-47C1-A376-96A6546AEA4C}" srcOrd="0" destOrd="0" presId="urn:microsoft.com/office/officeart/2005/8/layout/default"/>
    <dgm:cxn modelId="{6059CA0B-E5AF-470A-9043-255966F71207}" type="presOf" srcId="{85D56F66-785A-4ADB-8535-9BC5E937B7AA}" destId="{DB72D9A7-92A2-4890-BBBD-402F0041966E}" srcOrd="0" destOrd="0" presId="urn:microsoft.com/office/officeart/2005/8/layout/default"/>
    <dgm:cxn modelId="{CC46640E-3037-4B2A-8F3B-BAB66FF79706}" type="presOf" srcId="{D02230D8-8AAA-437B-84CA-ED3C1E856179}" destId="{EC694E28-BDC4-4AF7-B134-83C85CE08AF6}" srcOrd="0" destOrd="0" presId="urn:microsoft.com/office/officeart/2005/8/layout/default"/>
    <dgm:cxn modelId="{6002151F-4AC4-4EEE-AD22-ADE91CCA5A18}" srcId="{131FC22B-C891-4809-849E-5C89AFE6D979}" destId="{1DEFF590-B802-42FE-88AC-661E1EA0A2D2}" srcOrd="4" destOrd="0" parTransId="{798C0645-E42F-4488-9544-423D410ED6F1}" sibTransId="{B0A972E6-8CAE-489D-AE54-676E51441969}"/>
    <dgm:cxn modelId="{3AC5CA34-3B3F-4CE7-AE21-CFE863EBC95F}" srcId="{131FC22B-C891-4809-849E-5C89AFE6D979}" destId="{DED1FF21-D20C-454B-85C2-767D4B234530}" srcOrd="6" destOrd="0" parTransId="{EC2447CC-C9CE-4B59-8637-1F25607A424D}" sibTransId="{CA0F179D-E880-443D-830C-4D570E42F086}"/>
    <dgm:cxn modelId="{78854136-1846-4C95-AD32-A615E98AFB7A}" srcId="{131FC22B-C891-4809-849E-5C89AFE6D979}" destId="{6043F902-2198-43F3-AC32-35FA9101107E}" srcOrd="7" destOrd="0" parTransId="{6000F1A4-D58A-4B58-9B89-49148367A3CA}" sibTransId="{3D4EB87A-2C14-47DD-979C-1C2D63169A1C}"/>
    <dgm:cxn modelId="{063A1138-98D4-432E-AE3C-68E73000EB0A}" type="presOf" srcId="{1DEFF590-B802-42FE-88AC-661E1EA0A2D2}" destId="{601838A4-723B-4993-8CE0-3BFA1AF97478}" srcOrd="0" destOrd="0" presId="urn:microsoft.com/office/officeart/2005/8/layout/default"/>
    <dgm:cxn modelId="{6239533D-222B-4526-83C4-37118E5CD029}" type="presOf" srcId="{0991FB08-2BD9-428C-8E7E-1A827E611AF2}" destId="{C34A44F3-82D3-4E86-92E1-C5B28F04ABFF}" srcOrd="0" destOrd="0" presId="urn:microsoft.com/office/officeart/2005/8/layout/default"/>
    <dgm:cxn modelId="{63B8853F-42FF-446F-8153-BE392DA06CD5}" srcId="{131FC22B-C891-4809-849E-5C89AFE6D979}" destId="{F79D20A1-0AC5-4EEB-BF3E-806BD2E5BD43}" srcOrd="10" destOrd="0" parTransId="{4930D76A-C611-4A8D-8A15-0D47D43A6B6F}" sibTransId="{5D2A3E36-70DC-46B2-9FCB-E565B2D05BDF}"/>
    <dgm:cxn modelId="{EBBEBC5B-EF20-45A8-B7E8-AEE9EE26DA83}" srcId="{131FC22B-C891-4809-849E-5C89AFE6D979}" destId="{6ACD2289-BE9B-4D45-BFA6-DC09B5E0CADD}" srcOrd="1" destOrd="0" parTransId="{D520F927-47B1-4CA3-AFE7-711C668CC834}" sibTransId="{B8413EF3-34F8-4CB2-BDFA-1AF33DC76EEC}"/>
    <dgm:cxn modelId="{AB1A2D63-6E4D-4CE0-A8CA-59495DBA8547}" type="presOf" srcId="{F79D20A1-0AC5-4EEB-BF3E-806BD2E5BD43}" destId="{461D6B24-664D-4C37-8821-1563BB83AB94}" srcOrd="0" destOrd="0" presId="urn:microsoft.com/office/officeart/2005/8/layout/default"/>
    <dgm:cxn modelId="{3D244565-FB86-4C44-826C-56A60B0ECFBA}" type="presOf" srcId="{1C6FE9EA-D3A3-4435-820D-61547F5A43AF}" destId="{8DD043AD-09D0-42DD-A406-AE7FC1DC1854}" srcOrd="0" destOrd="0" presId="urn:microsoft.com/office/officeart/2005/8/layout/default"/>
    <dgm:cxn modelId="{6785AD71-9C23-4541-A0B6-522519A10F6E}" srcId="{131FC22B-C891-4809-849E-5C89AFE6D979}" destId="{85D56F66-785A-4ADB-8535-9BC5E937B7AA}" srcOrd="8" destOrd="0" parTransId="{48BA8A05-2DE7-416C-8B87-1E83FDEA0A7F}" sibTransId="{E55ADAD7-448A-4773-86FD-F1BA83B5D8AC}"/>
    <dgm:cxn modelId="{7DF1C586-9DD1-48FF-BAB2-C11F5FA12D64}" type="presOf" srcId="{B77DA307-8190-480B-9F8A-8EFC07893E26}" destId="{3A3E6AF3-6AF1-4EB4-B1E1-69BF535BF08C}" srcOrd="0" destOrd="0" presId="urn:microsoft.com/office/officeart/2005/8/layout/default"/>
    <dgm:cxn modelId="{8E074989-7335-466C-ACD1-0A0E8E1D7F48}" type="presOf" srcId="{D30C8BBC-A9CC-4B4F-9AB6-C255549C4049}" destId="{AA872601-8492-45C8-A705-F651C0A690F8}" srcOrd="0" destOrd="0" presId="urn:microsoft.com/office/officeart/2005/8/layout/default"/>
    <dgm:cxn modelId="{55B4779D-F221-439E-8DF8-2003BE6A9519}" type="presOf" srcId="{6043F902-2198-43F3-AC32-35FA9101107E}" destId="{2480B982-832F-4A24-B3B6-78344F61744E}" srcOrd="0" destOrd="0" presId="urn:microsoft.com/office/officeart/2005/8/layout/default"/>
    <dgm:cxn modelId="{FCC23EA8-8684-45DD-9A75-47B764283324}" type="presOf" srcId="{6ACD2289-BE9B-4D45-BFA6-DC09B5E0CADD}" destId="{E6C000CA-0FC0-4D1E-A714-84EB31A0EBFD}" srcOrd="0" destOrd="0" presId="urn:microsoft.com/office/officeart/2005/8/layout/default"/>
    <dgm:cxn modelId="{DF8189B1-9656-4CF8-B785-0BE32AAD1A5D}" srcId="{131FC22B-C891-4809-849E-5C89AFE6D979}" destId="{1C6FE9EA-D3A3-4435-820D-61547F5A43AF}" srcOrd="5" destOrd="0" parTransId="{A40B30E4-9B0E-49D3-B08F-17B583D5B1EE}" sibTransId="{015EBBFB-CF80-4B57-9820-265429C89128}"/>
    <dgm:cxn modelId="{5B9C84D5-1410-4475-B3B1-3B2367CDACE3}" srcId="{131FC22B-C891-4809-849E-5C89AFE6D979}" destId="{B77DA307-8190-480B-9F8A-8EFC07893E26}" srcOrd="9" destOrd="0" parTransId="{846CE0A7-85EC-4206-A77F-15DBA49FC0EC}" sibTransId="{409162BF-117D-475E-A961-0ADFD4A6D0FB}"/>
    <dgm:cxn modelId="{F936A0EC-4B0D-4FD2-9E7F-43741083969E}" srcId="{131FC22B-C891-4809-849E-5C89AFE6D979}" destId="{D02230D8-8AAA-437B-84CA-ED3C1E856179}" srcOrd="3" destOrd="0" parTransId="{4E58D987-9796-46CE-AC5C-8945A4C6CB2E}" sibTransId="{49160349-E1A3-4CE0-A49D-8A438706975A}"/>
    <dgm:cxn modelId="{F4B541EE-F0C5-4D49-9661-CDFAEBEDBFC8}" type="presOf" srcId="{DED1FF21-D20C-454B-85C2-767D4B234530}" destId="{8B051F84-B42A-478D-A21E-6B4F4BAF7ED5}" srcOrd="0" destOrd="0" presId="urn:microsoft.com/office/officeart/2005/8/layout/default"/>
    <dgm:cxn modelId="{59158576-EE4A-4AFC-B038-BA1FF4A65A70}" type="presParOf" srcId="{4D4209D4-C565-47C1-A376-96A6546AEA4C}" destId="{AA872601-8492-45C8-A705-F651C0A690F8}" srcOrd="0" destOrd="0" presId="urn:microsoft.com/office/officeart/2005/8/layout/default"/>
    <dgm:cxn modelId="{545D8114-61BD-496C-9D8A-1FB28CC10117}" type="presParOf" srcId="{4D4209D4-C565-47C1-A376-96A6546AEA4C}" destId="{8CC20590-E20F-4F52-AA96-4985C1168E5C}" srcOrd="1" destOrd="0" presId="urn:microsoft.com/office/officeart/2005/8/layout/default"/>
    <dgm:cxn modelId="{D527A897-848B-472D-AB32-6E4EC154C27E}" type="presParOf" srcId="{4D4209D4-C565-47C1-A376-96A6546AEA4C}" destId="{E6C000CA-0FC0-4D1E-A714-84EB31A0EBFD}" srcOrd="2" destOrd="0" presId="urn:microsoft.com/office/officeart/2005/8/layout/default"/>
    <dgm:cxn modelId="{7D533BD4-67B7-4D3D-8448-7F2DAAE6DAE9}" type="presParOf" srcId="{4D4209D4-C565-47C1-A376-96A6546AEA4C}" destId="{17353B55-CADA-42A3-8D47-152EB7ED5245}" srcOrd="3" destOrd="0" presId="urn:microsoft.com/office/officeart/2005/8/layout/default"/>
    <dgm:cxn modelId="{8A3AC37B-5DE2-4D55-B269-0A0EE1925DC4}" type="presParOf" srcId="{4D4209D4-C565-47C1-A376-96A6546AEA4C}" destId="{C34A44F3-82D3-4E86-92E1-C5B28F04ABFF}" srcOrd="4" destOrd="0" presId="urn:microsoft.com/office/officeart/2005/8/layout/default"/>
    <dgm:cxn modelId="{465E2E35-1FAC-4F87-9233-676F5F192B17}" type="presParOf" srcId="{4D4209D4-C565-47C1-A376-96A6546AEA4C}" destId="{9290E1AE-B32A-45A0-B6BB-FCE615C0461A}" srcOrd="5" destOrd="0" presId="urn:microsoft.com/office/officeart/2005/8/layout/default"/>
    <dgm:cxn modelId="{D19B2080-9D79-411A-A0C1-9DABA10E8E21}" type="presParOf" srcId="{4D4209D4-C565-47C1-A376-96A6546AEA4C}" destId="{EC694E28-BDC4-4AF7-B134-83C85CE08AF6}" srcOrd="6" destOrd="0" presId="urn:microsoft.com/office/officeart/2005/8/layout/default"/>
    <dgm:cxn modelId="{B0D8282B-EB04-4BC7-A6F9-B4E5F0C965B7}" type="presParOf" srcId="{4D4209D4-C565-47C1-A376-96A6546AEA4C}" destId="{3839E1CD-FBB3-42C2-98FE-5AD2D09ABDEB}" srcOrd="7" destOrd="0" presId="urn:microsoft.com/office/officeart/2005/8/layout/default"/>
    <dgm:cxn modelId="{39391EDD-BFDE-4345-B418-90253E171931}" type="presParOf" srcId="{4D4209D4-C565-47C1-A376-96A6546AEA4C}" destId="{601838A4-723B-4993-8CE0-3BFA1AF97478}" srcOrd="8" destOrd="0" presId="urn:microsoft.com/office/officeart/2005/8/layout/default"/>
    <dgm:cxn modelId="{2E031A17-E337-45F1-8698-F6C0F71FA6F8}" type="presParOf" srcId="{4D4209D4-C565-47C1-A376-96A6546AEA4C}" destId="{CE4FC12A-6857-45A2-80DE-00EEEA24E954}" srcOrd="9" destOrd="0" presId="urn:microsoft.com/office/officeart/2005/8/layout/default"/>
    <dgm:cxn modelId="{FCD93669-4595-4C65-9A5D-F4A7877CD8F8}" type="presParOf" srcId="{4D4209D4-C565-47C1-A376-96A6546AEA4C}" destId="{8DD043AD-09D0-42DD-A406-AE7FC1DC1854}" srcOrd="10" destOrd="0" presId="urn:microsoft.com/office/officeart/2005/8/layout/default"/>
    <dgm:cxn modelId="{AA4AD173-17B1-4D2D-8840-BDA68D307E17}" type="presParOf" srcId="{4D4209D4-C565-47C1-A376-96A6546AEA4C}" destId="{B5AE7F78-4E02-417F-B8B3-6DD9C5D76981}" srcOrd="11" destOrd="0" presId="urn:microsoft.com/office/officeart/2005/8/layout/default"/>
    <dgm:cxn modelId="{160DD1AC-0EEF-4528-A724-861FE64A6911}" type="presParOf" srcId="{4D4209D4-C565-47C1-A376-96A6546AEA4C}" destId="{8B051F84-B42A-478D-A21E-6B4F4BAF7ED5}" srcOrd="12" destOrd="0" presId="urn:microsoft.com/office/officeart/2005/8/layout/default"/>
    <dgm:cxn modelId="{956F16B3-185B-4831-97DD-227A5DBE454A}" type="presParOf" srcId="{4D4209D4-C565-47C1-A376-96A6546AEA4C}" destId="{B65F58AC-C20A-4F9A-95FA-248E095C8776}" srcOrd="13" destOrd="0" presId="urn:microsoft.com/office/officeart/2005/8/layout/default"/>
    <dgm:cxn modelId="{441A1BC4-7D2C-41C1-8E38-C14432DB3445}" type="presParOf" srcId="{4D4209D4-C565-47C1-A376-96A6546AEA4C}" destId="{2480B982-832F-4A24-B3B6-78344F61744E}" srcOrd="14" destOrd="0" presId="urn:microsoft.com/office/officeart/2005/8/layout/default"/>
    <dgm:cxn modelId="{555C22B7-50E1-4FAF-ABB4-F292D9E228E7}" type="presParOf" srcId="{4D4209D4-C565-47C1-A376-96A6546AEA4C}" destId="{A2ACDA55-4A59-418D-A2D4-43A9BAF08DFB}" srcOrd="15" destOrd="0" presId="urn:microsoft.com/office/officeart/2005/8/layout/default"/>
    <dgm:cxn modelId="{20BB67C4-CF8F-4A42-AD5B-91695F122750}" type="presParOf" srcId="{4D4209D4-C565-47C1-A376-96A6546AEA4C}" destId="{DB72D9A7-92A2-4890-BBBD-402F0041966E}" srcOrd="16" destOrd="0" presId="urn:microsoft.com/office/officeart/2005/8/layout/default"/>
    <dgm:cxn modelId="{3DC40BEC-DE4F-4508-BCF0-27411AF309E1}" type="presParOf" srcId="{4D4209D4-C565-47C1-A376-96A6546AEA4C}" destId="{FC71ECE7-C124-4040-9BDB-913E0594D6B8}" srcOrd="17" destOrd="0" presId="urn:microsoft.com/office/officeart/2005/8/layout/default"/>
    <dgm:cxn modelId="{178B4056-27EB-491E-8688-C4F0EB47E363}" type="presParOf" srcId="{4D4209D4-C565-47C1-A376-96A6546AEA4C}" destId="{3A3E6AF3-6AF1-4EB4-B1E1-69BF535BF08C}" srcOrd="18" destOrd="0" presId="urn:microsoft.com/office/officeart/2005/8/layout/default"/>
    <dgm:cxn modelId="{EBE20BBC-190B-417B-B534-0B0CB5365914}" type="presParOf" srcId="{4D4209D4-C565-47C1-A376-96A6546AEA4C}" destId="{3412C82A-DAA1-47B2-BC59-D10B70D5BA0A}" srcOrd="19" destOrd="0" presId="urn:microsoft.com/office/officeart/2005/8/layout/default"/>
    <dgm:cxn modelId="{EA873482-79CA-446E-BB34-667BA4B541C0}" type="presParOf" srcId="{4D4209D4-C565-47C1-A376-96A6546AEA4C}" destId="{461D6B24-664D-4C37-8821-1563BB83AB94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76A33DE-A0F7-44E0-BA6E-2CA85BA28E0C}" type="doc">
      <dgm:prSet loTypeId="urn:microsoft.com/office/officeart/2005/8/layout/default" loCatId="list" qsTypeId="urn:microsoft.com/office/officeart/2005/8/quickstyle/simple2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2DC6FEC3-03DD-4F84-B752-2F1AF016F553}">
      <dgm:prSet/>
      <dgm:spPr/>
      <dgm:t>
        <a:bodyPr/>
        <a:lstStyle/>
        <a:p>
          <a:r>
            <a:rPr lang="en-KE" b="1"/>
            <a:t>Device Familiarity</a:t>
          </a:r>
          <a:r>
            <a:rPr lang="en-GB" b="1"/>
            <a:t>: </a:t>
          </a:r>
          <a:r>
            <a:rPr lang="en-KE"/>
            <a:t>Identify and name common digital devices (tablet, phone, computer).</a:t>
          </a:r>
          <a:endParaRPr lang="en-US"/>
        </a:p>
      </dgm:t>
    </dgm:pt>
    <dgm:pt modelId="{85C252A3-EC2F-4480-A7CB-EB2D5B6CB5F7}" type="parTrans" cxnId="{D5496998-5EA4-47FF-8B75-69ACEF569BAE}">
      <dgm:prSet/>
      <dgm:spPr/>
      <dgm:t>
        <a:bodyPr/>
        <a:lstStyle/>
        <a:p>
          <a:endParaRPr lang="en-US"/>
        </a:p>
      </dgm:t>
    </dgm:pt>
    <dgm:pt modelId="{5A8F4162-0E51-4E98-87A3-59AFDBD24AEB}" type="sibTrans" cxnId="{D5496998-5EA4-47FF-8B75-69ACEF569BAE}">
      <dgm:prSet/>
      <dgm:spPr/>
      <dgm:t>
        <a:bodyPr/>
        <a:lstStyle/>
        <a:p>
          <a:endParaRPr lang="en-US"/>
        </a:p>
      </dgm:t>
    </dgm:pt>
    <dgm:pt modelId="{6BA407FB-01D3-42F9-B5A2-0F4224CB94EA}">
      <dgm:prSet/>
      <dgm:spPr/>
      <dgm:t>
        <a:bodyPr/>
        <a:lstStyle/>
        <a:p>
          <a:r>
            <a:rPr lang="en-GB" b="1"/>
            <a:t>Basic Interaction: </a:t>
          </a:r>
          <a:r>
            <a:rPr lang="en-KE"/>
            <a:t>Use touch gestures (tap, swipe) to interact with learning apps.</a:t>
          </a:r>
          <a:endParaRPr lang="en-US"/>
        </a:p>
      </dgm:t>
    </dgm:pt>
    <dgm:pt modelId="{A3DFB3BF-4DA9-400D-8D06-6D19B86DC460}" type="parTrans" cxnId="{4C26E4E2-7422-4BDA-8B81-13C5768356AB}">
      <dgm:prSet/>
      <dgm:spPr/>
      <dgm:t>
        <a:bodyPr/>
        <a:lstStyle/>
        <a:p>
          <a:endParaRPr lang="en-US"/>
        </a:p>
      </dgm:t>
    </dgm:pt>
    <dgm:pt modelId="{EB9A02C2-C5E6-434C-8412-01DABB288E33}" type="sibTrans" cxnId="{4C26E4E2-7422-4BDA-8B81-13C5768356AB}">
      <dgm:prSet/>
      <dgm:spPr/>
      <dgm:t>
        <a:bodyPr/>
        <a:lstStyle/>
        <a:p>
          <a:endParaRPr lang="en-US"/>
        </a:p>
      </dgm:t>
    </dgm:pt>
    <dgm:pt modelId="{77354B0C-3AB7-439E-B45C-1F85E20EEAA4}">
      <dgm:prSet/>
      <dgm:spPr/>
      <dgm:t>
        <a:bodyPr/>
        <a:lstStyle/>
        <a:p>
          <a:r>
            <a:rPr lang="en-GB" b="1"/>
            <a:t>Navigation Skills: </a:t>
          </a:r>
          <a:r>
            <a:rPr lang="en-KE"/>
            <a:t>Open and close apps or programs with guidance.</a:t>
          </a:r>
          <a:endParaRPr lang="en-US"/>
        </a:p>
      </dgm:t>
    </dgm:pt>
    <dgm:pt modelId="{9E6DBB6E-912A-415F-BAF3-DFEC40CD62E5}" type="parTrans" cxnId="{A43C9474-48A9-49A6-BF0C-EB1476283DA6}">
      <dgm:prSet/>
      <dgm:spPr/>
      <dgm:t>
        <a:bodyPr/>
        <a:lstStyle/>
        <a:p>
          <a:endParaRPr lang="en-US"/>
        </a:p>
      </dgm:t>
    </dgm:pt>
    <dgm:pt modelId="{A36D952C-962A-449F-81C1-DFF7A584CDF7}" type="sibTrans" cxnId="{A43C9474-48A9-49A6-BF0C-EB1476283DA6}">
      <dgm:prSet/>
      <dgm:spPr/>
      <dgm:t>
        <a:bodyPr/>
        <a:lstStyle/>
        <a:p>
          <a:endParaRPr lang="en-US"/>
        </a:p>
      </dgm:t>
    </dgm:pt>
    <dgm:pt modelId="{456C03A2-7B2E-4061-9A40-B6972823482A}">
      <dgm:prSet/>
      <dgm:spPr/>
      <dgm:t>
        <a:bodyPr/>
        <a:lstStyle/>
        <a:p>
          <a:r>
            <a:rPr lang="en-GB" b="1"/>
            <a:t>Digital Expression </a:t>
          </a:r>
          <a:r>
            <a:rPr lang="en-KE"/>
            <a:t>Use drawing tools and type letters using a keyboard.</a:t>
          </a:r>
          <a:endParaRPr lang="en-US"/>
        </a:p>
      </dgm:t>
    </dgm:pt>
    <dgm:pt modelId="{3946941B-D311-4325-B955-808ADFC9B929}" type="parTrans" cxnId="{CC5CA432-F56B-401A-98F4-2E480092F2CD}">
      <dgm:prSet/>
      <dgm:spPr/>
      <dgm:t>
        <a:bodyPr/>
        <a:lstStyle/>
        <a:p>
          <a:endParaRPr lang="en-US"/>
        </a:p>
      </dgm:t>
    </dgm:pt>
    <dgm:pt modelId="{39B71AAC-C19E-4913-A7C9-B276FA66DDB7}" type="sibTrans" cxnId="{CC5CA432-F56B-401A-98F4-2E480092F2CD}">
      <dgm:prSet/>
      <dgm:spPr/>
      <dgm:t>
        <a:bodyPr/>
        <a:lstStyle/>
        <a:p>
          <a:endParaRPr lang="en-US"/>
        </a:p>
      </dgm:t>
    </dgm:pt>
    <dgm:pt modelId="{C9AE9A7F-DA2B-4949-BDF7-997C3A041B6A}">
      <dgm:prSet/>
      <dgm:spPr/>
      <dgm:t>
        <a:bodyPr/>
        <a:lstStyle/>
        <a:p>
          <a:r>
            <a:rPr lang="en-GB" b="1"/>
            <a:t>Multimedia Use: </a:t>
          </a:r>
          <a:r>
            <a:rPr lang="en-KE"/>
            <a:t>Play educational videos and take simple photos.</a:t>
          </a:r>
          <a:endParaRPr lang="en-US"/>
        </a:p>
      </dgm:t>
    </dgm:pt>
    <dgm:pt modelId="{8DC004C1-186D-46E3-A111-863D1178D496}" type="parTrans" cxnId="{CD733125-BDE4-40B0-93A5-22536F0CB56F}">
      <dgm:prSet/>
      <dgm:spPr/>
      <dgm:t>
        <a:bodyPr/>
        <a:lstStyle/>
        <a:p>
          <a:endParaRPr lang="en-US"/>
        </a:p>
      </dgm:t>
    </dgm:pt>
    <dgm:pt modelId="{391D9149-CAD4-4863-968C-502EBEDBB306}" type="sibTrans" cxnId="{CD733125-BDE4-40B0-93A5-22536F0CB56F}">
      <dgm:prSet/>
      <dgm:spPr/>
      <dgm:t>
        <a:bodyPr/>
        <a:lstStyle/>
        <a:p>
          <a:endParaRPr lang="en-US"/>
        </a:p>
      </dgm:t>
    </dgm:pt>
    <dgm:pt modelId="{CF25201F-BCFF-4DA5-814A-99609D31BD1A}">
      <dgm:prSet/>
      <dgm:spPr/>
      <dgm:t>
        <a:bodyPr/>
        <a:lstStyle/>
        <a:p>
          <a:r>
            <a:rPr lang="en-GB" b="1"/>
            <a:t>File Management: </a:t>
          </a:r>
          <a:r>
            <a:rPr lang="en-KE"/>
            <a:t>Save, open, and name files on a device.</a:t>
          </a:r>
          <a:endParaRPr lang="en-US"/>
        </a:p>
      </dgm:t>
    </dgm:pt>
    <dgm:pt modelId="{AFEF6A14-E343-4BFE-9C8C-9A80DEF92888}" type="parTrans" cxnId="{42005D43-A0D7-483B-BD88-A41BEE11CF29}">
      <dgm:prSet/>
      <dgm:spPr/>
      <dgm:t>
        <a:bodyPr/>
        <a:lstStyle/>
        <a:p>
          <a:endParaRPr lang="en-US"/>
        </a:p>
      </dgm:t>
    </dgm:pt>
    <dgm:pt modelId="{97468969-C5B6-408D-A960-FAE790428B46}" type="sibTrans" cxnId="{42005D43-A0D7-483B-BD88-A41BEE11CF29}">
      <dgm:prSet/>
      <dgm:spPr/>
      <dgm:t>
        <a:bodyPr/>
        <a:lstStyle/>
        <a:p>
          <a:endParaRPr lang="en-US"/>
        </a:p>
      </dgm:t>
    </dgm:pt>
    <dgm:pt modelId="{0AC26C48-CB52-4EED-AA80-AD31C3FB0575}">
      <dgm:prSet/>
      <dgm:spPr/>
      <dgm:t>
        <a:bodyPr/>
        <a:lstStyle/>
        <a:p>
          <a:r>
            <a:rPr lang="en-GB" b="1"/>
            <a:t>Safe Browsing: </a:t>
          </a:r>
          <a:r>
            <a:rPr lang="en-GB"/>
            <a:t>Use a browser to access safe educational websites.</a:t>
          </a:r>
          <a:endParaRPr lang="en-US"/>
        </a:p>
      </dgm:t>
    </dgm:pt>
    <dgm:pt modelId="{5415ADA8-164C-488F-AA6D-2AA821CDF6F5}" type="parTrans" cxnId="{38FA6640-DCA1-4F86-8737-B5EA638AEBF2}">
      <dgm:prSet/>
      <dgm:spPr/>
      <dgm:t>
        <a:bodyPr/>
        <a:lstStyle/>
        <a:p>
          <a:endParaRPr lang="en-US"/>
        </a:p>
      </dgm:t>
    </dgm:pt>
    <dgm:pt modelId="{6773E153-8F59-46D3-ABDF-3C0DC6B6B133}" type="sibTrans" cxnId="{38FA6640-DCA1-4F86-8737-B5EA638AEBF2}">
      <dgm:prSet/>
      <dgm:spPr/>
      <dgm:t>
        <a:bodyPr/>
        <a:lstStyle/>
        <a:p>
          <a:endParaRPr lang="en-US"/>
        </a:p>
      </dgm:t>
    </dgm:pt>
    <dgm:pt modelId="{D4FB1430-FD50-4134-9EB4-6620BBED02C5}">
      <dgm:prSet/>
      <dgm:spPr/>
      <dgm:t>
        <a:bodyPr/>
        <a:lstStyle/>
        <a:p>
          <a:r>
            <a:rPr lang="en-GB" b="1"/>
            <a:t>Digital Messaging: </a:t>
          </a:r>
          <a:r>
            <a:rPr lang="en-GB"/>
            <a:t>Send and receive messages via email or platforms (with supervision).</a:t>
          </a:r>
          <a:endParaRPr lang="en-US"/>
        </a:p>
      </dgm:t>
    </dgm:pt>
    <dgm:pt modelId="{BE61C2E5-C85E-445B-8166-7F2337918100}" type="parTrans" cxnId="{453882B2-AE6B-4F21-A668-D6A914447ED1}">
      <dgm:prSet/>
      <dgm:spPr/>
      <dgm:t>
        <a:bodyPr/>
        <a:lstStyle/>
        <a:p>
          <a:endParaRPr lang="en-US"/>
        </a:p>
      </dgm:t>
    </dgm:pt>
    <dgm:pt modelId="{45A63FA1-5979-4DA4-9D31-62AD39FC3B19}" type="sibTrans" cxnId="{453882B2-AE6B-4F21-A668-D6A914447ED1}">
      <dgm:prSet/>
      <dgm:spPr/>
      <dgm:t>
        <a:bodyPr/>
        <a:lstStyle/>
        <a:p>
          <a:endParaRPr lang="en-US"/>
        </a:p>
      </dgm:t>
    </dgm:pt>
    <dgm:pt modelId="{85462A18-3C64-47D1-92EF-6833A237E800}">
      <dgm:prSet/>
      <dgm:spPr/>
      <dgm:t>
        <a:bodyPr/>
        <a:lstStyle/>
        <a:p>
          <a:r>
            <a:rPr lang="en-GB" b="1"/>
            <a:t>Word Processing: </a:t>
          </a:r>
          <a:r>
            <a:rPr lang="en-GB"/>
            <a:t>Create and format documents (e.g., MS Word).</a:t>
          </a:r>
          <a:endParaRPr lang="en-US"/>
        </a:p>
      </dgm:t>
    </dgm:pt>
    <dgm:pt modelId="{3B67CBBF-2A5B-431C-A402-8B48193E8FC5}" type="parTrans" cxnId="{EB3B0053-ED65-4FBA-B349-E6EDAE17BDAC}">
      <dgm:prSet/>
      <dgm:spPr/>
      <dgm:t>
        <a:bodyPr/>
        <a:lstStyle/>
        <a:p>
          <a:endParaRPr lang="en-US"/>
        </a:p>
      </dgm:t>
    </dgm:pt>
    <dgm:pt modelId="{12178D1A-3C7B-4F79-9EEA-C74A38A9734A}" type="sibTrans" cxnId="{EB3B0053-ED65-4FBA-B349-E6EDAE17BDAC}">
      <dgm:prSet/>
      <dgm:spPr/>
      <dgm:t>
        <a:bodyPr/>
        <a:lstStyle/>
        <a:p>
          <a:endParaRPr lang="en-US"/>
        </a:p>
      </dgm:t>
    </dgm:pt>
    <dgm:pt modelId="{A6872602-FD23-40BA-9ADF-44AD0D6D223F}">
      <dgm:prSet/>
      <dgm:spPr/>
      <dgm:t>
        <a:bodyPr/>
        <a:lstStyle/>
        <a:p>
          <a:r>
            <a:rPr lang="en-GB" b="1"/>
            <a:t>Spreadsheets: </a:t>
          </a:r>
          <a:r>
            <a:rPr lang="en-GB"/>
            <a:t>Enter data and create basic charts.</a:t>
          </a:r>
          <a:endParaRPr lang="en-US"/>
        </a:p>
      </dgm:t>
    </dgm:pt>
    <dgm:pt modelId="{4EF49CA3-0593-4F7A-85BD-F9AB2969726A}" type="parTrans" cxnId="{88967717-162A-4097-ACAD-82D2C26FEA42}">
      <dgm:prSet/>
      <dgm:spPr/>
      <dgm:t>
        <a:bodyPr/>
        <a:lstStyle/>
        <a:p>
          <a:endParaRPr lang="en-US"/>
        </a:p>
      </dgm:t>
    </dgm:pt>
    <dgm:pt modelId="{AFFD9E99-B4CE-485F-8AB0-AA76BE821E80}" type="sibTrans" cxnId="{88967717-162A-4097-ACAD-82D2C26FEA42}">
      <dgm:prSet/>
      <dgm:spPr/>
      <dgm:t>
        <a:bodyPr/>
        <a:lstStyle/>
        <a:p>
          <a:endParaRPr lang="en-US"/>
        </a:p>
      </dgm:t>
    </dgm:pt>
    <dgm:pt modelId="{562A28A3-44C0-4175-94CC-B430716D25F9}">
      <dgm:prSet/>
      <dgm:spPr/>
      <dgm:t>
        <a:bodyPr/>
        <a:lstStyle/>
        <a:p>
          <a:r>
            <a:rPr lang="en-GB" b="1"/>
            <a:t>Presentations: </a:t>
          </a:r>
          <a:r>
            <a:rPr lang="en-GB"/>
            <a:t>Design and deliver digital presentations.</a:t>
          </a:r>
          <a:endParaRPr lang="en-US"/>
        </a:p>
      </dgm:t>
    </dgm:pt>
    <dgm:pt modelId="{B7965C18-701D-4BE4-B087-53961160094C}" type="parTrans" cxnId="{0CF65BDE-0110-43D7-B315-EDC28E755F56}">
      <dgm:prSet/>
      <dgm:spPr/>
      <dgm:t>
        <a:bodyPr/>
        <a:lstStyle/>
        <a:p>
          <a:endParaRPr lang="en-US"/>
        </a:p>
      </dgm:t>
    </dgm:pt>
    <dgm:pt modelId="{AD202594-F541-473B-867D-48331FD5B011}" type="sibTrans" cxnId="{0CF65BDE-0110-43D7-B315-EDC28E755F56}">
      <dgm:prSet/>
      <dgm:spPr/>
      <dgm:t>
        <a:bodyPr/>
        <a:lstStyle/>
        <a:p>
          <a:endParaRPr lang="en-US"/>
        </a:p>
      </dgm:t>
    </dgm:pt>
    <dgm:pt modelId="{D2B3C970-F0AA-4D74-92BC-85A52C7D8272}">
      <dgm:prSet/>
      <dgm:spPr/>
      <dgm:t>
        <a:bodyPr/>
        <a:lstStyle/>
        <a:p>
          <a:r>
            <a:rPr lang="en-GB" b="1"/>
            <a:t>Digital Citizenship : </a:t>
          </a:r>
          <a:r>
            <a:rPr lang="en-GB"/>
            <a:t>Understand online safety, privacy, and ethics.</a:t>
          </a:r>
          <a:endParaRPr lang="en-US"/>
        </a:p>
      </dgm:t>
    </dgm:pt>
    <dgm:pt modelId="{7D511DD6-C1C9-436D-B7F5-6A7796842644}" type="parTrans" cxnId="{5CAE9CD1-7B68-4C01-BF4D-6C7FFC781022}">
      <dgm:prSet/>
      <dgm:spPr/>
      <dgm:t>
        <a:bodyPr/>
        <a:lstStyle/>
        <a:p>
          <a:endParaRPr lang="en-US"/>
        </a:p>
      </dgm:t>
    </dgm:pt>
    <dgm:pt modelId="{F91A09CD-3A6C-4795-BABF-E0230E6B5D4E}" type="sibTrans" cxnId="{5CAE9CD1-7B68-4C01-BF4D-6C7FFC781022}">
      <dgm:prSet/>
      <dgm:spPr/>
      <dgm:t>
        <a:bodyPr/>
        <a:lstStyle/>
        <a:p>
          <a:endParaRPr lang="en-US"/>
        </a:p>
      </dgm:t>
    </dgm:pt>
    <dgm:pt modelId="{E7827E74-B3C5-45BB-93BD-5D5303286A51}">
      <dgm:prSet/>
      <dgm:spPr/>
      <dgm:t>
        <a:bodyPr/>
        <a:lstStyle/>
        <a:p>
          <a:r>
            <a:rPr lang="en-GB" b="1"/>
            <a:t>Collaboration Tools: </a:t>
          </a:r>
          <a:r>
            <a:rPr lang="en-GB"/>
            <a:t>Use cloud tools (e.g., Google Drive, Teams) for group work.</a:t>
          </a:r>
          <a:endParaRPr lang="en-US"/>
        </a:p>
      </dgm:t>
    </dgm:pt>
    <dgm:pt modelId="{B2EE1C65-2FEE-4596-8CF9-EBE1E94B369E}" type="parTrans" cxnId="{53DB3302-A481-4A07-AFA8-D75C86003F16}">
      <dgm:prSet/>
      <dgm:spPr/>
      <dgm:t>
        <a:bodyPr/>
        <a:lstStyle/>
        <a:p>
          <a:endParaRPr lang="en-US"/>
        </a:p>
      </dgm:t>
    </dgm:pt>
    <dgm:pt modelId="{26D8C0DF-0ABA-4509-B72A-1C8BD878AE2D}" type="sibTrans" cxnId="{53DB3302-A481-4A07-AFA8-D75C86003F16}">
      <dgm:prSet/>
      <dgm:spPr/>
      <dgm:t>
        <a:bodyPr/>
        <a:lstStyle/>
        <a:p>
          <a:endParaRPr lang="en-US"/>
        </a:p>
      </dgm:t>
    </dgm:pt>
    <dgm:pt modelId="{4DD0CE4F-013A-4291-9483-2D5CDE0F7672}">
      <dgm:prSet/>
      <dgm:spPr/>
      <dgm:t>
        <a:bodyPr/>
        <a:lstStyle/>
        <a:p>
          <a:r>
            <a:rPr lang="en-GB" b="1"/>
            <a:t>Digital Research: </a:t>
          </a:r>
          <a:r>
            <a:rPr lang="en-GB"/>
            <a:t>Conduct online research and cite sources ethically.</a:t>
          </a:r>
          <a:endParaRPr lang="en-US"/>
        </a:p>
      </dgm:t>
    </dgm:pt>
    <dgm:pt modelId="{0CF5D4FD-5534-4EDB-A934-CAEF95F1967A}" type="parTrans" cxnId="{D9DEE278-2F3D-41A1-B343-678D3E019B43}">
      <dgm:prSet/>
      <dgm:spPr/>
      <dgm:t>
        <a:bodyPr/>
        <a:lstStyle/>
        <a:p>
          <a:endParaRPr lang="en-US"/>
        </a:p>
      </dgm:t>
    </dgm:pt>
    <dgm:pt modelId="{818546BE-96B2-4B6A-958C-803B276D0155}" type="sibTrans" cxnId="{D9DEE278-2F3D-41A1-B343-678D3E019B43}">
      <dgm:prSet/>
      <dgm:spPr/>
      <dgm:t>
        <a:bodyPr/>
        <a:lstStyle/>
        <a:p>
          <a:endParaRPr lang="en-US"/>
        </a:p>
      </dgm:t>
    </dgm:pt>
    <dgm:pt modelId="{0F23CF2B-BEC0-4B64-8A65-458065CB2059}" type="pres">
      <dgm:prSet presAssocID="{B76A33DE-A0F7-44E0-BA6E-2CA85BA28E0C}" presName="diagram" presStyleCnt="0">
        <dgm:presLayoutVars>
          <dgm:dir/>
          <dgm:resizeHandles val="exact"/>
        </dgm:presLayoutVars>
      </dgm:prSet>
      <dgm:spPr/>
    </dgm:pt>
    <dgm:pt modelId="{17CE8789-F41D-497E-B88F-151B0E7A3260}" type="pres">
      <dgm:prSet presAssocID="{2DC6FEC3-03DD-4F84-B752-2F1AF016F553}" presName="node" presStyleLbl="node1" presStyleIdx="0" presStyleCnt="14">
        <dgm:presLayoutVars>
          <dgm:bulletEnabled val="1"/>
        </dgm:presLayoutVars>
      </dgm:prSet>
      <dgm:spPr/>
    </dgm:pt>
    <dgm:pt modelId="{1933C452-B4DB-4EEE-BAF4-EE99BC27EB53}" type="pres">
      <dgm:prSet presAssocID="{5A8F4162-0E51-4E98-87A3-59AFDBD24AEB}" presName="sibTrans" presStyleCnt="0"/>
      <dgm:spPr/>
    </dgm:pt>
    <dgm:pt modelId="{4C3E86A4-A86F-4C1A-AB06-B26B1AD972FC}" type="pres">
      <dgm:prSet presAssocID="{6BA407FB-01D3-42F9-B5A2-0F4224CB94EA}" presName="node" presStyleLbl="node1" presStyleIdx="1" presStyleCnt="14">
        <dgm:presLayoutVars>
          <dgm:bulletEnabled val="1"/>
        </dgm:presLayoutVars>
      </dgm:prSet>
      <dgm:spPr/>
    </dgm:pt>
    <dgm:pt modelId="{D57DDE03-B567-4ADB-AE71-1524C0005C35}" type="pres">
      <dgm:prSet presAssocID="{EB9A02C2-C5E6-434C-8412-01DABB288E33}" presName="sibTrans" presStyleCnt="0"/>
      <dgm:spPr/>
    </dgm:pt>
    <dgm:pt modelId="{617FC4FE-ECAB-4576-9581-5AFBABB0577D}" type="pres">
      <dgm:prSet presAssocID="{77354B0C-3AB7-439E-B45C-1F85E20EEAA4}" presName="node" presStyleLbl="node1" presStyleIdx="2" presStyleCnt="14">
        <dgm:presLayoutVars>
          <dgm:bulletEnabled val="1"/>
        </dgm:presLayoutVars>
      </dgm:prSet>
      <dgm:spPr/>
    </dgm:pt>
    <dgm:pt modelId="{C2AF35BD-0A83-479F-B2D5-8976D55D26B3}" type="pres">
      <dgm:prSet presAssocID="{A36D952C-962A-449F-81C1-DFF7A584CDF7}" presName="sibTrans" presStyleCnt="0"/>
      <dgm:spPr/>
    </dgm:pt>
    <dgm:pt modelId="{A82750FE-8D89-4DC8-9559-F5AC47C48B57}" type="pres">
      <dgm:prSet presAssocID="{456C03A2-7B2E-4061-9A40-B6972823482A}" presName="node" presStyleLbl="node1" presStyleIdx="3" presStyleCnt="14">
        <dgm:presLayoutVars>
          <dgm:bulletEnabled val="1"/>
        </dgm:presLayoutVars>
      </dgm:prSet>
      <dgm:spPr/>
    </dgm:pt>
    <dgm:pt modelId="{A019E977-018F-42C9-A515-96BE28C9789E}" type="pres">
      <dgm:prSet presAssocID="{39B71AAC-C19E-4913-A7C9-B276FA66DDB7}" presName="sibTrans" presStyleCnt="0"/>
      <dgm:spPr/>
    </dgm:pt>
    <dgm:pt modelId="{80E5660F-4A95-4B9A-A57A-AA3B520239F2}" type="pres">
      <dgm:prSet presAssocID="{C9AE9A7F-DA2B-4949-BDF7-997C3A041B6A}" presName="node" presStyleLbl="node1" presStyleIdx="4" presStyleCnt="14">
        <dgm:presLayoutVars>
          <dgm:bulletEnabled val="1"/>
        </dgm:presLayoutVars>
      </dgm:prSet>
      <dgm:spPr/>
    </dgm:pt>
    <dgm:pt modelId="{1C784607-BE6D-4479-B408-2F10F37E3C7B}" type="pres">
      <dgm:prSet presAssocID="{391D9149-CAD4-4863-968C-502EBEDBB306}" presName="sibTrans" presStyleCnt="0"/>
      <dgm:spPr/>
    </dgm:pt>
    <dgm:pt modelId="{B2317374-BE2A-4EA6-AC57-66487F5E6711}" type="pres">
      <dgm:prSet presAssocID="{CF25201F-BCFF-4DA5-814A-99609D31BD1A}" presName="node" presStyleLbl="node1" presStyleIdx="5" presStyleCnt="14">
        <dgm:presLayoutVars>
          <dgm:bulletEnabled val="1"/>
        </dgm:presLayoutVars>
      </dgm:prSet>
      <dgm:spPr/>
    </dgm:pt>
    <dgm:pt modelId="{B9AF4664-7EB9-4BA4-AC29-F1725E49687B}" type="pres">
      <dgm:prSet presAssocID="{97468969-C5B6-408D-A960-FAE790428B46}" presName="sibTrans" presStyleCnt="0"/>
      <dgm:spPr/>
    </dgm:pt>
    <dgm:pt modelId="{FC79A314-57F5-4D59-A6DF-56F97D9F56E6}" type="pres">
      <dgm:prSet presAssocID="{0AC26C48-CB52-4EED-AA80-AD31C3FB0575}" presName="node" presStyleLbl="node1" presStyleIdx="6" presStyleCnt="14">
        <dgm:presLayoutVars>
          <dgm:bulletEnabled val="1"/>
        </dgm:presLayoutVars>
      </dgm:prSet>
      <dgm:spPr/>
    </dgm:pt>
    <dgm:pt modelId="{18A24374-C023-491E-A6E2-2887295799AB}" type="pres">
      <dgm:prSet presAssocID="{6773E153-8F59-46D3-ABDF-3C0DC6B6B133}" presName="sibTrans" presStyleCnt="0"/>
      <dgm:spPr/>
    </dgm:pt>
    <dgm:pt modelId="{35736716-D37C-42EA-8065-09E9F48280C5}" type="pres">
      <dgm:prSet presAssocID="{D4FB1430-FD50-4134-9EB4-6620BBED02C5}" presName="node" presStyleLbl="node1" presStyleIdx="7" presStyleCnt="14">
        <dgm:presLayoutVars>
          <dgm:bulletEnabled val="1"/>
        </dgm:presLayoutVars>
      </dgm:prSet>
      <dgm:spPr/>
    </dgm:pt>
    <dgm:pt modelId="{0843E60C-F58C-49FF-ABE7-7F575704DD4C}" type="pres">
      <dgm:prSet presAssocID="{45A63FA1-5979-4DA4-9D31-62AD39FC3B19}" presName="sibTrans" presStyleCnt="0"/>
      <dgm:spPr/>
    </dgm:pt>
    <dgm:pt modelId="{DA8BB5DE-202A-403E-AE74-673382EC58A8}" type="pres">
      <dgm:prSet presAssocID="{85462A18-3C64-47D1-92EF-6833A237E800}" presName="node" presStyleLbl="node1" presStyleIdx="8" presStyleCnt="14">
        <dgm:presLayoutVars>
          <dgm:bulletEnabled val="1"/>
        </dgm:presLayoutVars>
      </dgm:prSet>
      <dgm:spPr/>
    </dgm:pt>
    <dgm:pt modelId="{1BFB2141-86BF-4961-BD27-D177EF689CFD}" type="pres">
      <dgm:prSet presAssocID="{12178D1A-3C7B-4F79-9EEA-C74A38A9734A}" presName="sibTrans" presStyleCnt="0"/>
      <dgm:spPr/>
    </dgm:pt>
    <dgm:pt modelId="{D0FAE911-5088-430A-9D9F-3EB5FC504BE6}" type="pres">
      <dgm:prSet presAssocID="{A6872602-FD23-40BA-9ADF-44AD0D6D223F}" presName="node" presStyleLbl="node1" presStyleIdx="9" presStyleCnt="14">
        <dgm:presLayoutVars>
          <dgm:bulletEnabled val="1"/>
        </dgm:presLayoutVars>
      </dgm:prSet>
      <dgm:spPr/>
    </dgm:pt>
    <dgm:pt modelId="{4C7DBFDC-505A-480E-A71F-EED60A77889A}" type="pres">
      <dgm:prSet presAssocID="{AFFD9E99-B4CE-485F-8AB0-AA76BE821E80}" presName="sibTrans" presStyleCnt="0"/>
      <dgm:spPr/>
    </dgm:pt>
    <dgm:pt modelId="{7482ACBA-7649-4D85-A649-306004C5AF6F}" type="pres">
      <dgm:prSet presAssocID="{562A28A3-44C0-4175-94CC-B430716D25F9}" presName="node" presStyleLbl="node1" presStyleIdx="10" presStyleCnt="14">
        <dgm:presLayoutVars>
          <dgm:bulletEnabled val="1"/>
        </dgm:presLayoutVars>
      </dgm:prSet>
      <dgm:spPr/>
    </dgm:pt>
    <dgm:pt modelId="{198B9E52-38CF-473C-9241-E5532412E8F4}" type="pres">
      <dgm:prSet presAssocID="{AD202594-F541-473B-867D-48331FD5B011}" presName="sibTrans" presStyleCnt="0"/>
      <dgm:spPr/>
    </dgm:pt>
    <dgm:pt modelId="{AFF24D53-AD14-438E-B756-BB01BA46E8E8}" type="pres">
      <dgm:prSet presAssocID="{D2B3C970-F0AA-4D74-92BC-85A52C7D8272}" presName="node" presStyleLbl="node1" presStyleIdx="11" presStyleCnt="14">
        <dgm:presLayoutVars>
          <dgm:bulletEnabled val="1"/>
        </dgm:presLayoutVars>
      </dgm:prSet>
      <dgm:spPr/>
    </dgm:pt>
    <dgm:pt modelId="{508E45C9-7FFF-42D4-AD72-BC4BF1381280}" type="pres">
      <dgm:prSet presAssocID="{F91A09CD-3A6C-4795-BABF-E0230E6B5D4E}" presName="sibTrans" presStyleCnt="0"/>
      <dgm:spPr/>
    </dgm:pt>
    <dgm:pt modelId="{9209220A-412A-4575-A881-29FE35EEC4F2}" type="pres">
      <dgm:prSet presAssocID="{E7827E74-B3C5-45BB-93BD-5D5303286A51}" presName="node" presStyleLbl="node1" presStyleIdx="12" presStyleCnt="14">
        <dgm:presLayoutVars>
          <dgm:bulletEnabled val="1"/>
        </dgm:presLayoutVars>
      </dgm:prSet>
      <dgm:spPr/>
    </dgm:pt>
    <dgm:pt modelId="{0F3D9F7A-DB1B-4EB5-BB37-BE35328F7274}" type="pres">
      <dgm:prSet presAssocID="{26D8C0DF-0ABA-4509-B72A-1C8BD878AE2D}" presName="sibTrans" presStyleCnt="0"/>
      <dgm:spPr/>
    </dgm:pt>
    <dgm:pt modelId="{96B395C8-33A1-411E-B83D-1F3A08D7AF37}" type="pres">
      <dgm:prSet presAssocID="{4DD0CE4F-013A-4291-9483-2D5CDE0F7672}" presName="node" presStyleLbl="node1" presStyleIdx="13" presStyleCnt="14">
        <dgm:presLayoutVars>
          <dgm:bulletEnabled val="1"/>
        </dgm:presLayoutVars>
      </dgm:prSet>
      <dgm:spPr/>
    </dgm:pt>
  </dgm:ptLst>
  <dgm:cxnLst>
    <dgm:cxn modelId="{53DB3302-A481-4A07-AFA8-D75C86003F16}" srcId="{B76A33DE-A0F7-44E0-BA6E-2CA85BA28E0C}" destId="{E7827E74-B3C5-45BB-93BD-5D5303286A51}" srcOrd="12" destOrd="0" parTransId="{B2EE1C65-2FEE-4596-8CF9-EBE1E94B369E}" sibTransId="{26D8C0DF-0ABA-4509-B72A-1C8BD878AE2D}"/>
    <dgm:cxn modelId="{88967717-162A-4097-ACAD-82D2C26FEA42}" srcId="{B76A33DE-A0F7-44E0-BA6E-2CA85BA28E0C}" destId="{A6872602-FD23-40BA-9ADF-44AD0D6D223F}" srcOrd="9" destOrd="0" parTransId="{4EF49CA3-0593-4F7A-85BD-F9AB2969726A}" sibTransId="{AFFD9E99-B4CE-485F-8AB0-AA76BE821E80}"/>
    <dgm:cxn modelId="{CD733125-BDE4-40B0-93A5-22536F0CB56F}" srcId="{B76A33DE-A0F7-44E0-BA6E-2CA85BA28E0C}" destId="{C9AE9A7F-DA2B-4949-BDF7-997C3A041B6A}" srcOrd="4" destOrd="0" parTransId="{8DC004C1-186D-46E3-A111-863D1178D496}" sibTransId="{391D9149-CAD4-4863-968C-502EBEDBB306}"/>
    <dgm:cxn modelId="{CC5CA432-F56B-401A-98F4-2E480092F2CD}" srcId="{B76A33DE-A0F7-44E0-BA6E-2CA85BA28E0C}" destId="{456C03A2-7B2E-4061-9A40-B6972823482A}" srcOrd="3" destOrd="0" parTransId="{3946941B-D311-4325-B955-808ADFC9B929}" sibTransId="{39B71AAC-C19E-4913-A7C9-B276FA66DDB7}"/>
    <dgm:cxn modelId="{74460F34-9FEA-4F9B-B1E2-4D58A936646A}" type="presOf" srcId="{2DC6FEC3-03DD-4F84-B752-2F1AF016F553}" destId="{17CE8789-F41D-497E-B88F-151B0E7A3260}" srcOrd="0" destOrd="0" presId="urn:microsoft.com/office/officeart/2005/8/layout/default"/>
    <dgm:cxn modelId="{F1FD1538-9EC9-4FF8-B507-E044EC2A9789}" type="presOf" srcId="{456C03A2-7B2E-4061-9A40-B6972823482A}" destId="{A82750FE-8D89-4DC8-9559-F5AC47C48B57}" srcOrd="0" destOrd="0" presId="urn:microsoft.com/office/officeart/2005/8/layout/default"/>
    <dgm:cxn modelId="{0A19043D-209C-4A30-90AB-FEF5F5CE07A1}" type="presOf" srcId="{85462A18-3C64-47D1-92EF-6833A237E800}" destId="{DA8BB5DE-202A-403E-AE74-673382EC58A8}" srcOrd="0" destOrd="0" presId="urn:microsoft.com/office/officeart/2005/8/layout/default"/>
    <dgm:cxn modelId="{38FA6640-DCA1-4F86-8737-B5EA638AEBF2}" srcId="{B76A33DE-A0F7-44E0-BA6E-2CA85BA28E0C}" destId="{0AC26C48-CB52-4EED-AA80-AD31C3FB0575}" srcOrd="6" destOrd="0" parTransId="{5415ADA8-164C-488F-AA6D-2AA821CDF6F5}" sibTransId="{6773E153-8F59-46D3-ABDF-3C0DC6B6B133}"/>
    <dgm:cxn modelId="{42005D43-A0D7-483B-BD88-A41BEE11CF29}" srcId="{B76A33DE-A0F7-44E0-BA6E-2CA85BA28E0C}" destId="{CF25201F-BCFF-4DA5-814A-99609D31BD1A}" srcOrd="5" destOrd="0" parTransId="{AFEF6A14-E343-4BFE-9C8C-9A80DEF92888}" sibTransId="{97468969-C5B6-408D-A960-FAE790428B46}"/>
    <dgm:cxn modelId="{ED69626C-7DD1-4435-9C3B-535BDE946960}" type="presOf" srcId="{6BA407FB-01D3-42F9-B5A2-0F4224CB94EA}" destId="{4C3E86A4-A86F-4C1A-AB06-B26B1AD972FC}" srcOrd="0" destOrd="0" presId="urn:microsoft.com/office/officeart/2005/8/layout/default"/>
    <dgm:cxn modelId="{382B236D-3A2B-420E-9EDA-7064F7C8006D}" type="presOf" srcId="{A6872602-FD23-40BA-9ADF-44AD0D6D223F}" destId="{D0FAE911-5088-430A-9D9F-3EB5FC504BE6}" srcOrd="0" destOrd="0" presId="urn:microsoft.com/office/officeart/2005/8/layout/default"/>
    <dgm:cxn modelId="{EB3B0053-ED65-4FBA-B349-E6EDAE17BDAC}" srcId="{B76A33DE-A0F7-44E0-BA6E-2CA85BA28E0C}" destId="{85462A18-3C64-47D1-92EF-6833A237E800}" srcOrd="8" destOrd="0" parTransId="{3B67CBBF-2A5B-431C-A402-8B48193E8FC5}" sibTransId="{12178D1A-3C7B-4F79-9EEA-C74A38A9734A}"/>
    <dgm:cxn modelId="{A43C9474-48A9-49A6-BF0C-EB1476283DA6}" srcId="{B76A33DE-A0F7-44E0-BA6E-2CA85BA28E0C}" destId="{77354B0C-3AB7-439E-B45C-1F85E20EEAA4}" srcOrd="2" destOrd="0" parTransId="{9E6DBB6E-912A-415F-BAF3-DFEC40CD62E5}" sibTransId="{A36D952C-962A-449F-81C1-DFF7A584CDF7}"/>
    <dgm:cxn modelId="{D9DEE278-2F3D-41A1-B343-678D3E019B43}" srcId="{B76A33DE-A0F7-44E0-BA6E-2CA85BA28E0C}" destId="{4DD0CE4F-013A-4291-9483-2D5CDE0F7672}" srcOrd="13" destOrd="0" parTransId="{0CF5D4FD-5534-4EDB-A934-CAEF95F1967A}" sibTransId="{818546BE-96B2-4B6A-958C-803B276D0155}"/>
    <dgm:cxn modelId="{FDA4AF8D-9A36-4282-B6A1-4B594BFCEA2D}" type="presOf" srcId="{CF25201F-BCFF-4DA5-814A-99609D31BD1A}" destId="{B2317374-BE2A-4EA6-AC57-66487F5E6711}" srcOrd="0" destOrd="0" presId="urn:microsoft.com/office/officeart/2005/8/layout/default"/>
    <dgm:cxn modelId="{91B6948F-0CF4-4951-A7E4-27D8BE75780E}" type="presOf" srcId="{D4FB1430-FD50-4134-9EB4-6620BBED02C5}" destId="{35736716-D37C-42EA-8065-09E9F48280C5}" srcOrd="0" destOrd="0" presId="urn:microsoft.com/office/officeart/2005/8/layout/default"/>
    <dgm:cxn modelId="{D5496998-5EA4-47FF-8B75-69ACEF569BAE}" srcId="{B76A33DE-A0F7-44E0-BA6E-2CA85BA28E0C}" destId="{2DC6FEC3-03DD-4F84-B752-2F1AF016F553}" srcOrd="0" destOrd="0" parTransId="{85C252A3-EC2F-4480-A7CB-EB2D5B6CB5F7}" sibTransId="{5A8F4162-0E51-4E98-87A3-59AFDBD24AEB}"/>
    <dgm:cxn modelId="{453882B2-AE6B-4F21-A668-D6A914447ED1}" srcId="{B76A33DE-A0F7-44E0-BA6E-2CA85BA28E0C}" destId="{D4FB1430-FD50-4134-9EB4-6620BBED02C5}" srcOrd="7" destOrd="0" parTransId="{BE61C2E5-C85E-445B-8166-7F2337918100}" sibTransId="{45A63FA1-5979-4DA4-9D31-62AD39FC3B19}"/>
    <dgm:cxn modelId="{B202C1B2-F2F2-4D96-9C02-33E4E63D9B1F}" type="presOf" srcId="{4DD0CE4F-013A-4291-9483-2D5CDE0F7672}" destId="{96B395C8-33A1-411E-B83D-1F3A08D7AF37}" srcOrd="0" destOrd="0" presId="urn:microsoft.com/office/officeart/2005/8/layout/default"/>
    <dgm:cxn modelId="{94B391BA-E39B-40AA-9989-6BA4420FEE1C}" type="presOf" srcId="{E7827E74-B3C5-45BB-93BD-5D5303286A51}" destId="{9209220A-412A-4575-A881-29FE35EEC4F2}" srcOrd="0" destOrd="0" presId="urn:microsoft.com/office/officeart/2005/8/layout/default"/>
    <dgm:cxn modelId="{B2D60ABF-7BC1-46B5-87D8-3E49F5916D75}" type="presOf" srcId="{77354B0C-3AB7-439E-B45C-1F85E20EEAA4}" destId="{617FC4FE-ECAB-4576-9581-5AFBABB0577D}" srcOrd="0" destOrd="0" presId="urn:microsoft.com/office/officeart/2005/8/layout/default"/>
    <dgm:cxn modelId="{04AEFEBF-2D46-4A4A-B688-A080B81EF2D7}" type="presOf" srcId="{B76A33DE-A0F7-44E0-BA6E-2CA85BA28E0C}" destId="{0F23CF2B-BEC0-4B64-8A65-458065CB2059}" srcOrd="0" destOrd="0" presId="urn:microsoft.com/office/officeart/2005/8/layout/default"/>
    <dgm:cxn modelId="{5CAE9CD1-7B68-4C01-BF4D-6C7FFC781022}" srcId="{B76A33DE-A0F7-44E0-BA6E-2CA85BA28E0C}" destId="{D2B3C970-F0AA-4D74-92BC-85A52C7D8272}" srcOrd="11" destOrd="0" parTransId="{7D511DD6-C1C9-436D-B7F5-6A7796842644}" sibTransId="{F91A09CD-3A6C-4795-BABF-E0230E6B5D4E}"/>
    <dgm:cxn modelId="{FCF2D0DA-EF2D-41AB-9097-85CBB0CFC58E}" type="presOf" srcId="{D2B3C970-F0AA-4D74-92BC-85A52C7D8272}" destId="{AFF24D53-AD14-438E-B756-BB01BA46E8E8}" srcOrd="0" destOrd="0" presId="urn:microsoft.com/office/officeart/2005/8/layout/default"/>
    <dgm:cxn modelId="{0CF65BDE-0110-43D7-B315-EDC28E755F56}" srcId="{B76A33DE-A0F7-44E0-BA6E-2CA85BA28E0C}" destId="{562A28A3-44C0-4175-94CC-B430716D25F9}" srcOrd="10" destOrd="0" parTransId="{B7965C18-701D-4BE4-B087-53961160094C}" sibTransId="{AD202594-F541-473B-867D-48331FD5B011}"/>
    <dgm:cxn modelId="{4C26E4E2-7422-4BDA-8B81-13C5768356AB}" srcId="{B76A33DE-A0F7-44E0-BA6E-2CA85BA28E0C}" destId="{6BA407FB-01D3-42F9-B5A2-0F4224CB94EA}" srcOrd="1" destOrd="0" parTransId="{A3DFB3BF-4DA9-400D-8D06-6D19B86DC460}" sibTransId="{EB9A02C2-C5E6-434C-8412-01DABB288E33}"/>
    <dgm:cxn modelId="{4B7DAFE6-4970-479E-9B6B-89D8D85DE2F8}" type="presOf" srcId="{562A28A3-44C0-4175-94CC-B430716D25F9}" destId="{7482ACBA-7649-4D85-A649-306004C5AF6F}" srcOrd="0" destOrd="0" presId="urn:microsoft.com/office/officeart/2005/8/layout/default"/>
    <dgm:cxn modelId="{96FB89F1-EDF9-4557-83B8-39CB147E1482}" type="presOf" srcId="{C9AE9A7F-DA2B-4949-BDF7-997C3A041B6A}" destId="{80E5660F-4A95-4B9A-A57A-AA3B520239F2}" srcOrd="0" destOrd="0" presId="urn:microsoft.com/office/officeart/2005/8/layout/default"/>
    <dgm:cxn modelId="{F6E61BF9-BCC6-4820-B94A-7EC8449E5B17}" type="presOf" srcId="{0AC26C48-CB52-4EED-AA80-AD31C3FB0575}" destId="{FC79A314-57F5-4D59-A6DF-56F97D9F56E6}" srcOrd="0" destOrd="0" presId="urn:microsoft.com/office/officeart/2005/8/layout/default"/>
    <dgm:cxn modelId="{86B603A4-672C-4FEE-8B2D-E3F5A85ADF5F}" type="presParOf" srcId="{0F23CF2B-BEC0-4B64-8A65-458065CB2059}" destId="{17CE8789-F41D-497E-B88F-151B0E7A3260}" srcOrd="0" destOrd="0" presId="urn:microsoft.com/office/officeart/2005/8/layout/default"/>
    <dgm:cxn modelId="{82BE2588-394C-4777-BF5F-A8B7D8EF700E}" type="presParOf" srcId="{0F23CF2B-BEC0-4B64-8A65-458065CB2059}" destId="{1933C452-B4DB-4EEE-BAF4-EE99BC27EB53}" srcOrd="1" destOrd="0" presId="urn:microsoft.com/office/officeart/2005/8/layout/default"/>
    <dgm:cxn modelId="{62C8812D-8896-4AF6-B6C8-45DD9CA1D001}" type="presParOf" srcId="{0F23CF2B-BEC0-4B64-8A65-458065CB2059}" destId="{4C3E86A4-A86F-4C1A-AB06-B26B1AD972FC}" srcOrd="2" destOrd="0" presId="urn:microsoft.com/office/officeart/2005/8/layout/default"/>
    <dgm:cxn modelId="{CBA166AA-6117-4A62-845E-BE68DC236462}" type="presParOf" srcId="{0F23CF2B-BEC0-4B64-8A65-458065CB2059}" destId="{D57DDE03-B567-4ADB-AE71-1524C0005C35}" srcOrd="3" destOrd="0" presId="urn:microsoft.com/office/officeart/2005/8/layout/default"/>
    <dgm:cxn modelId="{85039805-D2ED-4DC2-AFA1-7FBE4467CE31}" type="presParOf" srcId="{0F23CF2B-BEC0-4B64-8A65-458065CB2059}" destId="{617FC4FE-ECAB-4576-9581-5AFBABB0577D}" srcOrd="4" destOrd="0" presId="urn:microsoft.com/office/officeart/2005/8/layout/default"/>
    <dgm:cxn modelId="{412D45A4-2599-4C3C-953D-FEFAF42266C6}" type="presParOf" srcId="{0F23CF2B-BEC0-4B64-8A65-458065CB2059}" destId="{C2AF35BD-0A83-479F-B2D5-8976D55D26B3}" srcOrd="5" destOrd="0" presId="urn:microsoft.com/office/officeart/2005/8/layout/default"/>
    <dgm:cxn modelId="{2B2B681D-426D-4B49-A6DA-A8B227A02F20}" type="presParOf" srcId="{0F23CF2B-BEC0-4B64-8A65-458065CB2059}" destId="{A82750FE-8D89-4DC8-9559-F5AC47C48B57}" srcOrd="6" destOrd="0" presId="urn:microsoft.com/office/officeart/2005/8/layout/default"/>
    <dgm:cxn modelId="{74AA6ED7-0D70-41D6-9F0D-845BE4C5215B}" type="presParOf" srcId="{0F23CF2B-BEC0-4B64-8A65-458065CB2059}" destId="{A019E977-018F-42C9-A515-96BE28C9789E}" srcOrd="7" destOrd="0" presId="urn:microsoft.com/office/officeart/2005/8/layout/default"/>
    <dgm:cxn modelId="{FA7CAE40-602A-4E1F-84E1-649EE4E90C75}" type="presParOf" srcId="{0F23CF2B-BEC0-4B64-8A65-458065CB2059}" destId="{80E5660F-4A95-4B9A-A57A-AA3B520239F2}" srcOrd="8" destOrd="0" presId="urn:microsoft.com/office/officeart/2005/8/layout/default"/>
    <dgm:cxn modelId="{E62A1A1C-E5F9-40D1-9905-A249E7000388}" type="presParOf" srcId="{0F23CF2B-BEC0-4B64-8A65-458065CB2059}" destId="{1C784607-BE6D-4479-B408-2F10F37E3C7B}" srcOrd="9" destOrd="0" presId="urn:microsoft.com/office/officeart/2005/8/layout/default"/>
    <dgm:cxn modelId="{5CD17581-6CD0-40DA-9DB2-1137BA7027BF}" type="presParOf" srcId="{0F23CF2B-BEC0-4B64-8A65-458065CB2059}" destId="{B2317374-BE2A-4EA6-AC57-66487F5E6711}" srcOrd="10" destOrd="0" presId="urn:microsoft.com/office/officeart/2005/8/layout/default"/>
    <dgm:cxn modelId="{C80F47C4-ECD6-4CD4-9888-BEF790E75674}" type="presParOf" srcId="{0F23CF2B-BEC0-4B64-8A65-458065CB2059}" destId="{B9AF4664-7EB9-4BA4-AC29-F1725E49687B}" srcOrd="11" destOrd="0" presId="urn:microsoft.com/office/officeart/2005/8/layout/default"/>
    <dgm:cxn modelId="{155850D1-3045-4233-97ED-2BC78377E356}" type="presParOf" srcId="{0F23CF2B-BEC0-4B64-8A65-458065CB2059}" destId="{FC79A314-57F5-4D59-A6DF-56F97D9F56E6}" srcOrd="12" destOrd="0" presId="urn:microsoft.com/office/officeart/2005/8/layout/default"/>
    <dgm:cxn modelId="{28408448-A159-4EAA-8454-F9C1FEFF6D87}" type="presParOf" srcId="{0F23CF2B-BEC0-4B64-8A65-458065CB2059}" destId="{18A24374-C023-491E-A6E2-2887295799AB}" srcOrd="13" destOrd="0" presId="urn:microsoft.com/office/officeart/2005/8/layout/default"/>
    <dgm:cxn modelId="{1D3AD5F2-47C1-4C1E-A3CF-136AB69EB7BA}" type="presParOf" srcId="{0F23CF2B-BEC0-4B64-8A65-458065CB2059}" destId="{35736716-D37C-42EA-8065-09E9F48280C5}" srcOrd="14" destOrd="0" presId="urn:microsoft.com/office/officeart/2005/8/layout/default"/>
    <dgm:cxn modelId="{55C6D6CF-1AAC-4C69-A8D1-62A60F57277F}" type="presParOf" srcId="{0F23CF2B-BEC0-4B64-8A65-458065CB2059}" destId="{0843E60C-F58C-49FF-ABE7-7F575704DD4C}" srcOrd="15" destOrd="0" presId="urn:microsoft.com/office/officeart/2005/8/layout/default"/>
    <dgm:cxn modelId="{447473A3-50ED-4A5F-B20B-6D381656DC1D}" type="presParOf" srcId="{0F23CF2B-BEC0-4B64-8A65-458065CB2059}" destId="{DA8BB5DE-202A-403E-AE74-673382EC58A8}" srcOrd="16" destOrd="0" presId="urn:microsoft.com/office/officeart/2005/8/layout/default"/>
    <dgm:cxn modelId="{BFB3BF41-EDEB-4B3C-BD64-43821730A43D}" type="presParOf" srcId="{0F23CF2B-BEC0-4B64-8A65-458065CB2059}" destId="{1BFB2141-86BF-4961-BD27-D177EF689CFD}" srcOrd="17" destOrd="0" presId="urn:microsoft.com/office/officeart/2005/8/layout/default"/>
    <dgm:cxn modelId="{B907553C-9956-4786-9827-E9F679378E90}" type="presParOf" srcId="{0F23CF2B-BEC0-4B64-8A65-458065CB2059}" destId="{D0FAE911-5088-430A-9D9F-3EB5FC504BE6}" srcOrd="18" destOrd="0" presId="urn:microsoft.com/office/officeart/2005/8/layout/default"/>
    <dgm:cxn modelId="{3D71B780-F14D-496B-BC35-2EF0CA2BC9A2}" type="presParOf" srcId="{0F23CF2B-BEC0-4B64-8A65-458065CB2059}" destId="{4C7DBFDC-505A-480E-A71F-EED60A77889A}" srcOrd="19" destOrd="0" presId="urn:microsoft.com/office/officeart/2005/8/layout/default"/>
    <dgm:cxn modelId="{3E467337-46F8-4CDF-941E-DD15C9251F2C}" type="presParOf" srcId="{0F23CF2B-BEC0-4B64-8A65-458065CB2059}" destId="{7482ACBA-7649-4D85-A649-306004C5AF6F}" srcOrd="20" destOrd="0" presId="urn:microsoft.com/office/officeart/2005/8/layout/default"/>
    <dgm:cxn modelId="{3180714F-D556-47FB-B7F0-8AE1C568CFE6}" type="presParOf" srcId="{0F23CF2B-BEC0-4B64-8A65-458065CB2059}" destId="{198B9E52-38CF-473C-9241-E5532412E8F4}" srcOrd="21" destOrd="0" presId="urn:microsoft.com/office/officeart/2005/8/layout/default"/>
    <dgm:cxn modelId="{13E17994-BCA1-45EC-8584-77573AB0F750}" type="presParOf" srcId="{0F23CF2B-BEC0-4B64-8A65-458065CB2059}" destId="{AFF24D53-AD14-438E-B756-BB01BA46E8E8}" srcOrd="22" destOrd="0" presId="urn:microsoft.com/office/officeart/2005/8/layout/default"/>
    <dgm:cxn modelId="{2C912D8B-1351-4D5D-82E0-862B088CB6DF}" type="presParOf" srcId="{0F23CF2B-BEC0-4B64-8A65-458065CB2059}" destId="{508E45C9-7FFF-42D4-AD72-BC4BF1381280}" srcOrd="23" destOrd="0" presId="urn:microsoft.com/office/officeart/2005/8/layout/default"/>
    <dgm:cxn modelId="{AE4C06C4-371B-4B2F-AA61-62B5CC41CA1A}" type="presParOf" srcId="{0F23CF2B-BEC0-4B64-8A65-458065CB2059}" destId="{9209220A-412A-4575-A881-29FE35EEC4F2}" srcOrd="24" destOrd="0" presId="urn:microsoft.com/office/officeart/2005/8/layout/default"/>
    <dgm:cxn modelId="{BA57529F-751F-488D-A143-B124E0CA88E3}" type="presParOf" srcId="{0F23CF2B-BEC0-4B64-8A65-458065CB2059}" destId="{0F3D9F7A-DB1B-4EB5-BB37-BE35328F7274}" srcOrd="25" destOrd="0" presId="urn:microsoft.com/office/officeart/2005/8/layout/default"/>
    <dgm:cxn modelId="{15BD3F17-8558-43EB-B31E-984E893E3E86}" type="presParOf" srcId="{0F23CF2B-BEC0-4B64-8A65-458065CB2059}" destId="{96B395C8-33A1-411E-B83D-1F3A08D7AF37}" srcOrd="2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1C06278-1C81-492C-8947-C1C17DD332E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2F64C92-A667-454F-B8BE-43FF6939CAE4}">
      <dgm:prSet/>
      <dgm:spPr/>
      <dgm:t>
        <a:bodyPr/>
        <a:lstStyle/>
        <a:p>
          <a:r>
            <a:rPr lang="en-GB" dirty="0"/>
            <a:t>Identifying emotions: Can tell how he/she is feeling </a:t>
          </a:r>
          <a:endParaRPr lang="en-US" dirty="0"/>
        </a:p>
      </dgm:t>
    </dgm:pt>
    <dgm:pt modelId="{90C4398A-9F33-45A5-AE10-BB08707583C0}" type="parTrans" cxnId="{62AB0481-61AB-414E-B638-66CDE5089F76}">
      <dgm:prSet/>
      <dgm:spPr/>
      <dgm:t>
        <a:bodyPr/>
        <a:lstStyle/>
        <a:p>
          <a:endParaRPr lang="en-US"/>
        </a:p>
      </dgm:t>
    </dgm:pt>
    <dgm:pt modelId="{508B82BB-633F-4002-BA7E-07875B6F7B99}" type="sibTrans" cxnId="{62AB0481-61AB-414E-B638-66CDE5089F76}">
      <dgm:prSet/>
      <dgm:spPr/>
      <dgm:t>
        <a:bodyPr/>
        <a:lstStyle/>
        <a:p>
          <a:endParaRPr lang="en-US"/>
        </a:p>
      </dgm:t>
    </dgm:pt>
    <dgm:pt modelId="{5029697D-42DB-4DD8-AD2C-28E9D37CCCD4}">
      <dgm:prSet custT="1"/>
      <dgm:spPr/>
      <dgm:t>
        <a:bodyPr/>
        <a:lstStyle/>
        <a:p>
          <a:r>
            <a:rPr lang="en-GB" sz="1400" dirty="0"/>
            <a:t>Recognising emotions: Can tell how others are feeling </a:t>
          </a:r>
          <a:endParaRPr lang="en-US" sz="1400" dirty="0"/>
        </a:p>
      </dgm:t>
    </dgm:pt>
    <dgm:pt modelId="{1824F664-AC19-480D-8E6F-569F54E2B242}" type="parTrans" cxnId="{FDF3CAF8-2F64-4F39-A30C-0317ED9944BF}">
      <dgm:prSet/>
      <dgm:spPr/>
      <dgm:t>
        <a:bodyPr/>
        <a:lstStyle/>
        <a:p>
          <a:endParaRPr lang="en-US"/>
        </a:p>
      </dgm:t>
    </dgm:pt>
    <dgm:pt modelId="{9484EFA0-2C9E-4155-91E4-3591CD41D05B}" type="sibTrans" cxnId="{FDF3CAF8-2F64-4F39-A30C-0317ED9944BF}">
      <dgm:prSet/>
      <dgm:spPr/>
      <dgm:t>
        <a:bodyPr/>
        <a:lstStyle/>
        <a:p>
          <a:endParaRPr lang="en-US"/>
        </a:p>
      </dgm:t>
    </dgm:pt>
    <dgm:pt modelId="{9B11E90F-F031-4EEF-8F84-07534726FA3C}">
      <dgm:prSet/>
      <dgm:spPr/>
      <dgm:t>
        <a:bodyPr/>
        <a:lstStyle/>
        <a:p>
          <a:r>
            <a:rPr lang="en-GB" dirty="0"/>
            <a:t>Persisting: Keeps going when faced with challenges </a:t>
          </a:r>
          <a:endParaRPr lang="en-US" dirty="0"/>
        </a:p>
      </dgm:t>
    </dgm:pt>
    <dgm:pt modelId="{3E579677-DB28-47E3-A5A3-6711EF754506}" type="parTrans" cxnId="{1CF3C5D2-DDC6-4FF1-94A0-C56F4921DEB0}">
      <dgm:prSet/>
      <dgm:spPr/>
      <dgm:t>
        <a:bodyPr/>
        <a:lstStyle/>
        <a:p>
          <a:endParaRPr lang="en-US"/>
        </a:p>
      </dgm:t>
    </dgm:pt>
    <dgm:pt modelId="{AF0B58FE-7F82-4282-B22D-85FFF4CB15A6}" type="sibTrans" cxnId="{1CF3C5D2-DDC6-4FF1-94A0-C56F4921DEB0}">
      <dgm:prSet/>
      <dgm:spPr/>
      <dgm:t>
        <a:bodyPr/>
        <a:lstStyle/>
        <a:p>
          <a:endParaRPr lang="en-US"/>
        </a:p>
      </dgm:t>
    </dgm:pt>
    <dgm:pt modelId="{ABC2D1FC-C413-4505-B686-81FD39BAC55C}">
      <dgm:prSet/>
      <dgm:spPr/>
      <dgm:t>
        <a:bodyPr/>
        <a:lstStyle/>
        <a:p>
          <a:r>
            <a:rPr lang="en-GB" dirty="0"/>
            <a:t>Managing Reactions: Responds calmly when faced with challenges </a:t>
          </a:r>
          <a:endParaRPr lang="en-US" dirty="0"/>
        </a:p>
      </dgm:t>
    </dgm:pt>
    <dgm:pt modelId="{A3B44359-4F49-4A70-8E86-390DDFBAB6B0}" type="parTrans" cxnId="{A0E286AB-BA2D-417C-BAE9-A2C748807740}">
      <dgm:prSet/>
      <dgm:spPr/>
      <dgm:t>
        <a:bodyPr/>
        <a:lstStyle/>
        <a:p>
          <a:endParaRPr lang="en-US"/>
        </a:p>
      </dgm:t>
    </dgm:pt>
    <dgm:pt modelId="{6B3E58F8-4C51-48C4-A313-77C90300ADE3}" type="sibTrans" cxnId="{A0E286AB-BA2D-417C-BAE9-A2C748807740}">
      <dgm:prSet/>
      <dgm:spPr/>
      <dgm:t>
        <a:bodyPr/>
        <a:lstStyle/>
        <a:p>
          <a:endParaRPr lang="en-US"/>
        </a:p>
      </dgm:t>
    </dgm:pt>
    <dgm:pt modelId="{E046D5EB-D84A-45C7-94B2-4B4C8529633D}">
      <dgm:prSet/>
      <dgm:spPr/>
      <dgm:t>
        <a:bodyPr/>
        <a:lstStyle/>
        <a:p>
          <a:r>
            <a:rPr lang="en-GB"/>
            <a:t>Reflective learning: Reflects and learns from challenges </a:t>
          </a:r>
          <a:endParaRPr lang="en-US"/>
        </a:p>
      </dgm:t>
    </dgm:pt>
    <dgm:pt modelId="{9E6D2ACA-C5D8-4987-9273-790E258AC228}" type="parTrans" cxnId="{316E362B-A4F8-4C7E-A23F-E4B68EDAA9C6}">
      <dgm:prSet/>
      <dgm:spPr/>
      <dgm:t>
        <a:bodyPr/>
        <a:lstStyle/>
        <a:p>
          <a:endParaRPr lang="en-US"/>
        </a:p>
      </dgm:t>
    </dgm:pt>
    <dgm:pt modelId="{DF94571D-C80F-4C48-BE58-221965E8E931}" type="sibTrans" cxnId="{316E362B-A4F8-4C7E-A23F-E4B68EDAA9C6}">
      <dgm:prSet/>
      <dgm:spPr/>
      <dgm:t>
        <a:bodyPr/>
        <a:lstStyle/>
        <a:p>
          <a:endParaRPr lang="en-US"/>
        </a:p>
      </dgm:t>
    </dgm:pt>
    <dgm:pt modelId="{06B31488-7764-43A4-9191-448B97CEDABA}">
      <dgm:prSet/>
      <dgm:spPr/>
      <dgm:t>
        <a:bodyPr/>
        <a:lstStyle/>
        <a:p>
          <a:r>
            <a:rPr lang="en-GB" dirty="0"/>
            <a:t>Supporting others: Helps others face challenges </a:t>
          </a:r>
          <a:endParaRPr lang="en-US" dirty="0"/>
        </a:p>
      </dgm:t>
    </dgm:pt>
    <dgm:pt modelId="{D5FC0215-AEEF-4B29-971B-80E0D6D741BA}" type="parTrans" cxnId="{23BD87D6-081E-451F-BC91-537D50D2B610}">
      <dgm:prSet/>
      <dgm:spPr/>
      <dgm:t>
        <a:bodyPr/>
        <a:lstStyle/>
        <a:p>
          <a:endParaRPr lang="en-US"/>
        </a:p>
      </dgm:t>
    </dgm:pt>
    <dgm:pt modelId="{D110C281-11FA-4402-97CB-EF0AAF17741C}" type="sibTrans" cxnId="{23BD87D6-081E-451F-BC91-537D50D2B610}">
      <dgm:prSet/>
      <dgm:spPr/>
      <dgm:t>
        <a:bodyPr/>
        <a:lstStyle/>
        <a:p>
          <a:endParaRPr lang="en-US"/>
        </a:p>
      </dgm:t>
    </dgm:pt>
    <dgm:pt modelId="{A642CCA7-9385-4DB0-8362-B26C6FAA9F93}">
      <dgm:prSet/>
      <dgm:spPr/>
      <dgm:t>
        <a:bodyPr/>
        <a:lstStyle/>
        <a:p>
          <a:r>
            <a:rPr lang="en-GB"/>
            <a:t>Encouraging others: Encourages others to keep going </a:t>
          </a:r>
          <a:endParaRPr lang="en-US"/>
        </a:p>
      </dgm:t>
    </dgm:pt>
    <dgm:pt modelId="{24928AEE-92D0-4FD5-AFAB-0BA1F3AF19F9}" type="parTrans" cxnId="{2912E700-0F03-4497-809B-98D5AF302191}">
      <dgm:prSet/>
      <dgm:spPr/>
      <dgm:t>
        <a:bodyPr/>
        <a:lstStyle/>
        <a:p>
          <a:endParaRPr lang="en-US"/>
        </a:p>
      </dgm:t>
    </dgm:pt>
    <dgm:pt modelId="{231DD55F-1CAF-4E64-9F27-9F7E4AF17708}" type="sibTrans" cxnId="{2912E700-0F03-4497-809B-98D5AF302191}">
      <dgm:prSet/>
      <dgm:spPr/>
      <dgm:t>
        <a:bodyPr/>
        <a:lstStyle/>
        <a:p>
          <a:endParaRPr lang="en-US"/>
        </a:p>
      </dgm:t>
    </dgm:pt>
    <dgm:pt modelId="{0A4C12F7-EB92-4193-9D4B-4227BF47C9F0}">
      <dgm:prSet/>
      <dgm:spPr/>
      <dgm:t>
        <a:bodyPr/>
        <a:lstStyle/>
        <a:p>
          <a:r>
            <a:rPr lang="en-GB"/>
            <a:t>Managing wellbeing: Has routines to manage his/her wellbeing </a:t>
          </a:r>
          <a:endParaRPr lang="en-US"/>
        </a:p>
      </dgm:t>
    </dgm:pt>
    <dgm:pt modelId="{34E1B574-4D15-46E7-8D7D-1D95B96E0B55}" type="parTrans" cxnId="{39A2A3E2-D044-45B1-89C4-CB4214A7BFB3}">
      <dgm:prSet/>
      <dgm:spPr/>
      <dgm:t>
        <a:bodyPr/>
        <a:lstStyle/>
        <a:p>
          <a:endParaRPr lang="en-US"/>
        </a:p>
      </dgm:t>
    </dgm:pt>
    <dgm:pt modelId="{B5403589-6BE8-4EC4-9A2B-F3C901F555A2}" type="sibTrans" cxnId="{39A2A3E2-D044-45B1-89C4-CB4214A7BFB3}">
      <dgm:prSet/>
      <dgm:spPr/>
      <dgm:t>
        <a:bodyPr/>
        <a:lstStyle/>
        <a:p>
          <a:endParaRPr lang="en-US"/>
        </a:p>
      </dgm:t>
    </dgm:pt>
    <dgm:pt modelId="{C22B76C3-10E7-41D5-9894-E86D39D4FBAF}">
      <dgm:prSet/>
      <dgm:spPr/>
      <dgm:t>
        <a:bodyPr/>
        <a:lstStyle/>
        <a:p>
          <a:r>
            <a:rPr lang="en-GB"/>
            <a:t>Balancing workload: Manages own workload effectively </a:t>
          </a:r>
          <a:endParaRPr lang="en-US"/>
        </a:p>
      </dgm:t>
    </dgm:pt>
    <dgm:pt modelId="{E2896F7B-0A35-4E23-AC53-4AE9C47F0D51}" type="parTrans" cxnId="{8A397EA8-9C10-456D-B95A-3A8C00228065}">
      <dgm:prSet/>
      <dgm:spPr/>
      <dgm:t>
        <a:bodyPr/>
        <a:lstStyle/>
        <a:p>
          <a:endParaRPr lang="en-US"/>
        </a:p>
      </dgm:t>
    </dgm:pt>
    <dgm:pt modelId="{0541F481-84B5-4865-9E36-C11BDF49D078}" type="sibTrans" cxnId="{8A397EA8-9C10-456D-B95A-3A8C00228065}">
      <dgm:prSet/>
      <dgm:spPr/>
      <dgm:t>
        <a:bodyPr/>
        <a:lstStyle/>
        <a:p>
          <a:endParaRPr lang="en-US"/>
        </a:p>
      </dgm:t>
    </dgm:pt>
    <dgm:pt modelId="{0B30F2D7-74EB-4D73-B392-C7469975E54F}">
      <dgm:prSet/>
      <dgm:spPr/>
      <dgm:t>
        <a:bodyPr/>
        <a:lstStyle/>
        <a:p>
          <a:r>
            <a:rPr lang="en-GB"/>
            <a:t>Improving performance: Seeks opportunities to grow his/her experience  expertise </a:t>
          </a:r>
          <a:endParaRPr lang="en-US"/>
        </a:p>
      </dgm:t>
    </dgm:pt>
    <dgm:pt modelId="{9827C422-C7C6-4255-8BB3-39BE79DD9775}" type="parTrans" cxnId="{396F0977-EC82-4359-B9F2-C4F15EA975DC}">
      <dgm:prSet/>
      <dgm:spPr/>
      <dgm:t>
        <a:bodyPr/>
        <a:lstStyle/>
        <a:p>
          <a:endParaRPr lang="en-US"/>
        </a:p>
      </dgm:t>
    </dgm:pt>
    <dgm:pt modelId="{1F76DBFC-C492-4731-8CF7-D047A57CAA91}" type="sibTrans" cxnId="{396F0977-EC82-4359-B9F2-C4F15EA975DC}">
      <dgm:prSet/>
      <dgm:spPr/>
      <dgm:t>
        <a:bodyPr/>
        <a:lstStyle/>
        <a:p>
          <a:endParaRPr lang="en-US"/>
        </a:p>
      </dgm:t>
    </dgm:pt>
    <dgm:pt modelId="{A5004E39-8A2B-421B-BDB7-2969B31A1E27}">
      <dgm:prSet/>
      <dgm:spPr/>
      <dgm:t>
        <a:bodyPr/>
        <a:lstStyle/>
        <a:p>
          <a:r>
            <a:rPr lang="en-GB"/>
            <a:t>Practising resilience: Looks for opportunities when faced with challenges</a:t>
          </a:r>
          <a:endParaRPr lang="en-US"/>
        </a:p>
      </dgm:t>
    </dgm:pt>
    <dgm:pt modelId="{A808C5B8-495D-4418-A387-E445EA025047}" type="parTrans" cxnId="{CCC469E4-AD03-4575-BEED-81E56093B64B}">
      <dgm:prSet/>
      <dgm:spPr/>
      <dgm:t>
        <a:bodyPr/>
        <a:lstStyle/>
        <a:p>
          <a:endParaRPr lang="en-US"/>
        </a:p>
      </dgm:t>
    </dgm:pt>
    <dgm:pt modelId="{5DB942A5-3A3D-484A-BD54-23C34EDD3B5D}" type="sibTrans" cxnId="{CCC469E4-AD03-4575-BEED-81E56093B64B}">
      <dgm:prSet/>
      <dgm:spPr/>
      <dgm:t>
        <a:bodyPr/>
        <a:lstStyle/>
        <a:p>
          <a:endParaRPr lang="en-US"/>
        </a:p>
      </dgm:t>
    </dgm:pt>
    <dgm:pt modelId="{A3B10E28-3807-4903-B89A-5138990A0607}" type="pres">
      <dgm:prSet presAssocID="{E1C06278-1C81-492C-8947-C1C17DD332E9}" presName="Name0" presStyleCnt="0">
        <dgm:presLayoutVars>
          <dgm:dir/>
          <dgm:resizeHandles val="exact"/>
        </dgm:presLayoutVars>
      </dgm:prSet>
      <dgm:spPr/>
    </dgm:pt>
    <dgm:pt modelId="{C878E61D-BCDC-4A9B-9D21-B05E8923433F}" type="pres">
      <dgm:prSet presAssocID="{F2F64C92-A667-454F-B8BE-43FF6939CAE4}" presName="node" presStyleLbl="node1" presStyleIdx="0" presStyleCnt="11">
        <dgm:presLayoutVars>
          <dgm:bulletEnabled val="1"/>
        </dgm:presLayoutVars>
      </dgm:prSet>
      <dgm:spPr/>
    </dgm:pt>
    <dgm:pt modelId="{90C255E5-87EB-442B-BE02-AD7CAA7E97DE}" type="pres">
      <dgm:prSet presAssocID="{508B82BB-633F-4002-BA7E-07875B6F7B99}" presName="sibTrans" presStyleLbl="sibTrans1D1" presStyleIdx="0" presStyleCnt="10"/>
      <dgm:spPr/>
    </dgm:pt>
    <dgm:pt modelId="{06FDC02F-665B-408D-9EBA-AFACF53A03F7}" type="pres">
      <dgm:prSet presAssocID="{508B82BB-633F-4002-BA7E-07875B6F7B99}" presName="connectorText" presStyleLbl="sibTrans1D1" presStyleIdx="0" presStyleCnt="10"/>
      <dgm:spPr/>
    </dgm:pt>
    <dgm:pt modelId="{C4829291-8F8A-45C7-A7F8-FD4DFF519FED}" type="pres">
      <dgm:prSet presAssocID="{5029697D-42DB-4DD8-AD2C-28E9D37CCCD4}" presName="node" presStyleLbl="node1" presStyleIdx="1" presStyleCnt="11">
        <dgm:presLayoutVars>
          <dgm:bulletEnabled val="1"/>
        </dgm:presLayoutVars>
      </dgm:prSet>
      <dgm:spPr/>
    </dgm:pt>
    <dgm:pt modelId="{8137FF54-88F1-4EC2-9E84-AD45947CBFA1}" type="pres">
      <dgm:prSet presAssocID="{9484EFA0-2C9E-4155-91E4-3591CD41D05B}" presName="sibTrans" presStyleLbl="sibTrans1D1" presStyleIdx="1" presStyleCnt="10"/>
      <dgm:spPr/>
    </dgm:pt>
    <dgm:pt modelId="{FF1C6A87-6AC1-498B-B5FD-F4BA94729965}" type="pres">
      <dgm:prSet presAssocID="{9484EFA0-2C9E-4155-91E4-3591CD41D05B}" presName="connectorText" presStyleLbl="sibTrans1D1" presStyleIdx="1" presStyleCnt="10"/>
      <dgm:spPr/>
    </dgm:pt>
    <dgm:pt modelId="{5EAE709D-A9D3-490B-AEBA-16DF798412DD}" type="pres">
      <dgm:prSet presAssocID="{9B11E90F-F031-4EEF-8F84-07534726FA3C}" presName="node" presStyleLbl="node1" presStyleIdx="2" presStyleCnt="11">
        <dgm:presLayoutVars>
          <dgm:bulletEnabled val="1"/>
        </dgm:presLayoutVars>
      </dgm:prSet>
      <dgm:spPr/>
    </dgm:pt>
    <dgm:pt modelId="{7184A3A6-B378-41EA-9819-CE69F49CA1CF}" type="pres">
      <dgm:prSet presAssocID="{AF0B58FE-7F82-4282-B22D-85FFF4CB15A6}" presName="sibTrans" presStyleLbl="sibTrans1D1" presStyleIdx="2" presStyleCnt="10"/>
      <dgm:spPr/>
    </dgm:pt>
    <dgm:pt modelId="{A1955A17-FA08-43C8-B2A8-61E7FF4D8848}" type="pres">
      <dgm:prSet presAssocID="{AF0B58FE-7F82-4282-B22D-85FFF4CB15A6}" presName="connectorText" presStyleLbl="sibTrans1D1" presStyleIdx="2" presStyleCnt="10"/>
      <dgm:spPr/>
    </dgm:pt>
    <dgm:pt modelId="{4CF78E15-4180-4B88-8980-AF84A95E3BC5}" type="pres">
      <dgm:prSet presAssocID="{ABC2D1FC-C413-4505-B686-81FD39BAC55C}" presName="node" presStyleLbl="node1" presStyleIdx="3" presStyleCnt="11">
        <dgm:presLayoutVars>
          <dgm:bulletEnabled val="1"/>
        </dgm:presLayoutVars>
      </dgm:prSet>
      <dgm:spPr/>
    </dgm:pt>
    <dgm:pt modelId="{C07E0A19-24FB-4486-B9A0-228BA19861C0}" type="pres">
      <dgm:prSet presAssocID="{6B3E58F8-4C51-48C4-A313-77C90300ADE3}" presName="sibTrans" presStyleLbl="sibTrans1D1" presStyleIdx="3" presStyleCnt="10"/>
      <dgm:spPr/>
    </dgm:pt>
    <dgm:pt modelId="{01B35016-E6B2-4F4B-960D-F4EB6D4882E1}" type="pres">
      <dgm:prSet presAssocID="{6B3E58F8-4C51-48C4-A313-77C90300ADE3}" presName="connectorText" presStyleLbl="sibTrans1D1" presStyleIdx="3" presStyleCnt="10"/>
      <dgm:spPr/>
    </dgm:pt>
    <dgm:pt modelId="{6DB017DE-A61D-4F00-A0CA-943AD3117AC4}" type="pres">
      <dgm:prSet presAssocID="{E046D5EB-D84A-45C7-94B2-4B4C8529633D}" presName="node" presStyleLbl="node1" presStyleIdx="4" presStyleCnt="11">
        <dgm:presLayoutVars>
          <dgm:bulletEnabled val="1"/>
        </dgm:presLayoutVars>
      </dgm:prSet>
      <dgm:spPr/>
    </dgm:pt>
    <dgm:pt modelId="{0F840007-2FB1-4C1A-A960-63A31994F45B}" type="pres">
      <dgm:prSet presAssocID="{DF94571D-C80F-4C48-BE58-221965E8E931}" presName="sibTrans" presStyleLbl="sibTrans1D1" presStyleIdx="4" presStyleCnt="10"/>
      <dgm:spPr/>
    </dgm:pt>
    <dgm:pt modelId="{70CF4972-EF02-4D89-B66F-1B5C7648C5C5}" type="pres">
      <dgm:prSet presAssocID="{DF94571D-C80F-4C48-BE58-221965E8E931}" presName="connectorText" presStyleLbl="sibTrans1D1" presStyleIdx="4" presStyleCnt="10"/>
      <dgm:spPr/>
    </dgm:pt>
    <dgm:pt modelId="{BE321CEA-9F49-4C54-A2ED-98AC5711A21F}" type="pres">
      <dgm:prSet presAssocID="{06B31488-7764-43A4-9191-448B97CEDABA}" presName="node" presStyleLbl="node1" presStyleIdx="5" presStyleCnt="11">
        <dgm:presLayoutVars>
          <dgm:bulletEnabled val="1"/>
        </dgm:presLayoutVars>
      </dgm:prSet>
      <dgm:spPr/>
    </dgm:pt>
    <dgm:pt modelId="{A1266C66-6030-4837-852F-76966BE9E43E}" type="pres">
      <dgm:prSet presAssocID="{D110C281-11FA-4402-97CB-EF0AAF17741C}" presName="sibTrans" presStyleLbl="sibTrans1D1" presStyleIdx="5" presStyleCnt="10"/>
      <dgm:spPr/>
    </dgm:pt>
    <dgm:pt modelId="{0E7F00A4-AB08-4C41-84D4-6C594F5F4C39}" type="pres">
      <dgm:prSet presAssocID="{D110C281-11FA-4402-97CB-EF0AAF17741C}" presName="connectorText" presStyleLbl="sibTrans1D1" presStyleIdx="5" presStyleCnt="10"/>
      <dgm:spPr/>
    </dgm:pt>
    <dgm:pt modelId="{52B8D3E8-1128-4FA6-955B-3E62BF0F12CC}" type="pres">
      <dgm:prSet presAssocID="{A642CCA7-9385-4DB0-8362-B26C6FAA9F93}" presName="node" presStyleLbl="node1" presStyleIdx="6" presStyleCnt="11">
        <dgm:presLayoutVars>
          <dgm:bulletEnabled val="1"/>
        </dgm:presLayoutVars>
      </dgm:prSet>
      <dgm:spPr/>
    </dgm:pt>
    <dgm:pt modelId="{D0B7439C-C82C-48E2-9DB3-2B70C342F19A}" type="pres">
      <dgm:prSet presAssocID="{231DD55F-1CAF-4E64-9F27-9F7E4AF17708}" presName="sibTrans" presStyleLbl="sibTrans1D1" presStyleIdx="6" presStyleCnt="10"/>
      <dgm:spPr/>
    </dgm:pt>
    <dgm:pt modelId="{80DC6B64-4FB8-4CBD-B6C5-CCFF6093FD0F}" type="pres">
      <dgm:prSet presAssocID="{231DD55F-1CAF-4E64-9F27-9F7E4AF17708}" presName="connectorText" presStyleLbl="sibTrans1D1" presStyleIdx="6" presStyleCnt="10"/>
      <dgm:spPr/>
    </dgm:pt>
    <dgm:pt modelId="{967AFC1D-3584-44DF-9B72-91BE76BE817B}" type="pres">
      <dgm:prSet presAssocID="{0A4C12F7-EB92-4193-9D4B-4227BF47C9F0}" presName="node" presStyleLbl="node1" presStyleIdx="7" presStyleCnt="11">
        <dgm:presLayoutVars>
          <dgm:bulletEnabled val="1"/>
        </dgm:presLayoutVars>
      </dgm:prSet>
      <dgm:spPr/>
    </dgm:pt>
    <dgm:pt modelId="{86F930F3-22E0-4E0C-9EBE-EB48670E73AB}" type="pres">
      <dgm:prSet presAssocID="{B5403589-6BE8-4EC4-9A2B-F3C901F555A2}" presName="sibTrans" presStyleLbl="sibTrans1D1" presStyleIdx="7" presStyleCnt="10"/>
      <dgm:spPr/>
    </dgm:pt>
    <dgm:pt modelId="{1923653C-A99A-4DA3-BCA3-FB4C148F2FB2}" type="pres">
      <dgm:prSet presAssocID="{B5403589-6BE8-4EC4-9A2B-F3C901F555A2}" presName="connectorText" presStyleLbl="sibTrans1D1" presStyleIdx="7" presStyleCnt="10"/>
      <dgm:spPr/>
    </dgm:pt>
    <dgm:pt modelId="{B3862EE4-A102-4908-B5D0-EF6B1F49A2F4}" type="pres">
      <dgm:prSet presAssocID="{C22B76C3-10E7-41D5-9894-E86D39D4FBAF}" presName="node" presStyleLbl="node1" presStyleIdx="8" presStyleCnt="11">
        <dgm:presLayoutVars>
          <dgm:bulletEnabled val="1"/>
        </dgm:presLayoutVars>
      </dgm:prSet>
      <dgm:spPr/>
    </dgm:pt>
    <dgm:pt modelId="{F60556CE-4C8E-4CEA-A736-A29CAF1B8BA5}" type="pres">
      <dgm:prSet presAssocID="{0541F481-84B5-4865-9E36-C11BDF49D078}" presName="sibTrans" presStyleLbl="sibTrans1D1" presStyleIdx="8" presStyleCnt="10"/>
      <dgm:spPr/>
    </dgm:pt>
    <dgm:pt modelId="{9EF8DCB5-10CB-487F-B1B4-8C80F7880DE4}" type="pres">
      <dgm:prSet presAssocID="{0541F481-84B5-4865-9E36-C11BDF49D078}" presName="connectorText" presStyleLbl="sibTrans1D1" presStyleIdx="8" presStyleCnt="10"/>
      <dgm:spPr/>
    </dgm:pt>
    <dgm:pt modelId="{99B78DAB-BC10-4C07-A703-B121BA329C1C}" type="pres">
      <dgm:prSet presAssocID="{0B30F2D7-74EB-4D73-B392-C7469975E54F}" presName="node" presStyleLbl="node1" presStyleIdx="9" presStyleCnt="11">
        <dgm:presLayoutVars>
          <dgm:bulletEnabled val="1"/>
        </dgm:presLayoutVars>
      </dgm:prSet>
      <dgm:spPr/>
    </dgm:pt>
    <dgm:pt modelId="{5FFB551F-6A62-4B7E-B298-4A95A91E0520}" type="pres">
      <dgm:prSet presAssocID="{1F76DBFC-C492-4731-8CF7-D047A57CAA91}" presName="sibTrans" presStyleLbl="sibTrans1D1" presStyleIdx="9" presStyleCnt="10"/>
      <dgm:spPr/>
    </dgm:pt>
    <dgm:pt modelId="{00E80095-1ED2-4C1C-9932-1329B0051C1F}" type="pres">
      <dgm:prSet presAssocID="{1F76DBFC-C492-4731-8CF7-D047A57CAA91}" presName="connectorText" presStyleLbl="sibTrans1D1" presStyleIdx="9" presStyleCnt="10"/>
      <dgm:spPr/>
    </dgm:pt>
    <dgm:pt modelId="{7B06AA4F-C7A3-41D9-B900-505EEED6E83C}" type="pres">
      <dgm:prSet presAssocID="{A5004E39-8A2B-421B-BDB7-2969B31A1E27}" presName="node" presStyleLbl="node1" presStyleIdx="10" presStyleCnt="11">
        <dgm:presLayoutVars>
          <dgm:bulletEnabled val="1"/>
        </dgm:presLayoutVars>
      </dgm:prSet>
      <dgm:spPr/>
    </dgm:pt>
  </dgm:ptLst>
  <dgm:cxnLst>
    <dgm:cxn modelId="{2912E700-0F03-4497-809B-98D5AF302191}" srcId="{E1C06278-1C81-492C-8947-C1C17DD332E9}" destId="{A642CCA7-9385-4DB0-8362-B26C6FAA9F93}" srcOrd="6" destOrd="0" parTransId="{24928AEE-92D0-4FD5-AFAB-0BA1F3AF19F9}" sibTransId="{231DD55F-1CAF-4E64-9F27-9F7E4AF17708}"/>
    <dgm:cxn modelId="{0F4F2213-04C8-4B00-966F-B8C4C51858A1}" type="presOf" srcId="{DF94571D-C80F-4C48-BE58-221965E8E931}" destId="{70CF4972-EF02-4D89-B66F-1B5C7648C5C5}" srcOrd="1" destOrd="0" presId="urn:microsoft.com/office/officeart/2016/7/layout/RepeatingBendingProcessNew"/>
    <dgm:cxn modelId="{24E56013-393B-4193-BC0A-D3B4789B4344}" type="presOf" srcId="{0A4C12F7-EB92-4193-9D4B-4227BF47C9F0}" destId="{967AFC1D-3584-44DF-9B72-91BE76BE817B}" srcOrd="0" destOrd="0" presId="urn:microsoft.com/office/officeart/2016/7/layout/RepeatingBendingProcessNew"/>
    <dgm:cxn modelId="{04493E15-907D-4F05-B718-01042CD714F6}" type="presOf" srcId="{231DD55F-1CAF-4E64-9F27-9F7E4AF17708}" destId="{D0B7439C-C82C-48E2-9DB3-2B70C342F19A}" srcOrd="0" destOrd="0" presId="urn:microsoft.com/office/officeart/2016/7/layout/RepeatingBendingProcessNew"/>
    <dgm:cxn modelId="{15E07E1B-E028-4E63-A0DA-0C64959685EC}" type="presOf" srcId="{231DD55F-1CAF-4E64-9F27-9F7E4AF17708}" destId="{80DC6B64-4FB8-4CBD-B6C5-CCFF6093FD0F}" srcOrd="1" destOrd="0" presId="urn:microsoft.com/office/officeart/2016/7/layout/RepeatingBendingProcessNew"/>
    <dgm:cxn modelId="{BBB41522-5CD1-4518-B024-3677F960D33D}" type="presOf" srcId="{0541F481-84B5-4865-9E36-C11BDF49D078}" destId="{F60556CE-4C8E-4CEA-A736-A29CAF1B8BA5}" srcOrd="0" destOrd="0" presId="urn:microsoft.com/office/officeart/2016/7/layout/RepeatingBendingProcessNew"/>
    <dgm:cxn modelId="{CE689322-A253-4CC3-93CF-A665963E2956}" type="presOf" srcId="{E046D5EB-D84A-45C7-94B2-4B4C8529633D}" destId="{6DB017DE-A61D-4F00-A0CA-943AD3117AC4}" srcOrd="0" destOrd="0" presId="urn:microsoft.com/office/officeart/2016/7/layout/RepeatingBendingProcessNew"/>
    <dgm:cxn modelId="{17B6A027-1A43-43C9-8251-E97902F77184}" type="presOf" srcId="{D110C281-11FA-4402-97CB-EF0AAF17741C}" destId="{A1266C66-6030-4837-852F-76966BE9E43E}" srcOrd="0" destOrd="0" presId="urn:microsoft.com/office/officeart/2016/7/layout/RepeatingBendingProcessNew"/>
    <dgm:cxn modelId="{316E362B-A4F8-4C7E-A23F-E4B68EDAA9C6}" srcId="{E1C06278-1C81-492C-8947-C1C17DD332E9}" destId="{E046D5EB-D84A-45C7-94B2-4B4C8529633D}" srcOrd="4" destOrd="0" parTransId="{9E6D2ACA-C5D8-4987-9273-790E258AC228}" sibTransId="{DF94571D-C80F-4C48-BE58-221965E8E931}"/>
    <dgm:cxn modelId="{33958F31-F102-4BA6-BF9D-EBB640703728}" type="presOf" srcId="{0541F481-84B5-4865-9E36-C11BDF49D078}" destId="{9EF8DCB5-10CB-487F-B1B4-8C80F7880DE4}" srcOrd="1" destOrd="0" presId="urn:microsoft.com/office/officeart/2016/7/layout/RepeatingBendingProcessNew"/>
    <dgm:cxn modelId="{28922E35-B227-4B2D-8373-FFEE419D3F51}" type="presOf" srcId="{9484EFA0-2C9E-4155-91E4-3591CD41D05B}" destId="{FF1C6A87-6AC1-498B-B5FD-F4BA94729965}" srcOrd="1" destOrd="0" presId="urn:microsoft.com/office/officeart/2016/7/layout/RepeatingBendingProcessNew"/>
    <dgm:cxn modelId="{E98BB73C-2252-40BA-A103-B0FB589E8785}" type="presOf" srcId="{DF94571D-C80F-4C48-BE58-221965E8E931}" destId="{0F840007-2FB1-4C1A-A960-63A31994F45B}" srcOrd="0" destOrd="0" presId="urn:microsoft.com/office/officeart/2016/7/layout/RepeatingBendingProcessNew"/>
    <dgm:cxn modelId="{4D04915C-91D3-46A4-8CF2-092965D52EC7}" type="presOf" srcId="{1F76DBFC-C492-4731-8CF7-D047A57CAA91}" destId="{5FFB551F-6A62-4B7E-B298-4A95A91E0520}" srcOrd="0" destOrd="0" presId="urn:microsoft.com/office/officeart/2016/7/layout/RepeatingBendingProcessNew"/>
    <dgm:cxn modelId="{47C21265-3720-4B63-9E94-E8E3724EDC62}" type="presOf" srcId="{F2F64C92-A667-454F-B8BE-43FF6939CAE4}" destId="{C878E61D-BCDC-4A9B-9D21-B05E8923433F}" srcOrd="0" destOrd="0" presId="urn:microsoft.com/office/officeart/2016/7/layout/RepeatingBendingProcessNew"/>
    <dgm:cxn modelId="{FFE2E466-8515-47FF-A023-73C26DF2D781}" type="presOf" srcId="{6B3E58F8-4C51-48C4-A313-77C90300ADE3}" destId="{C07E0A19-24FB-4486-B9A0-228BA19861C0}" srcOrd="0" destOrd="0" presId="urn:microsoft.com/office/officeart/2016/7/layout/RepeatingBendingProcessNew"/>
    <dgm:cxn modelId="{BE1A994E-3AF5-4DA9-9821-2D0478892686}" type="presOf" srcId="{508B82BB-633F-4002-BA7E-07875B6F7B99}" destId="{06FDC02F-665B-408D-9EBA-AFACF53A03F7}" srcOrd="1" destOrd="0" presId="urn:microsoft.com/office/officeart/2016/7/layout/RepeatingBendingProcessNew"/>
    <dgm:cxn modelId="{3D173454-FEF7-49B7-9FB0-9BA323C33925}" type="presOf" srcId="{ABC2D1FC-C413-4505-B686-81FD39BAC55C}" destId="{4CF78E15-4180-4B88-8980-AF84A95E3BC5}" srcOrd="0" destOrd="0" presId="urn:microsoft.com/office/officeart/2016/7/layout/RepeatingBendingProcessNew"/>
    <dgm:cxn modelId="{32B78174-3E84-4D14-9708-A920C2D95B95}" type="presOf" srcId="{AF0B58FE-7F82-4282-B22D-85FFF4CB15A6}" destId="{7184A3A6-B378-41EA-9819-CE69F49CA1CF}" srcOrd="0" destOrd="0" presId="urn:microsoft.com/office/officeart/2016/7/layout/RepeatingBendingProcessNew"/>
    <dgm:cxn modelId="{D40BD975-0606-4D0C-AE14-6383CA8C590B}" type="presOf" srcId="{E1C06278-1C81-492C-8947-C1C17DD332E9}" destId="{A3B10E28-3807-4903-B89A-5138990A0607}" srcOrd="0" destOrd="0" presId="urn:microsoft.com/office/officeart/2016/7/layout/RepeatingBendingProcessNew"/>
    <dgm:cxn modelId="{396F0977-EC82-4359-B9F2-C4F15EA975DC}" srcId="{E1C06278-1C81-492C-8947-C1C17DD332E9}" destId="{0B30F2D7-74EB-4D73-B392-C7469975E54F}" srcOrd="9" destOrd="0" parTransId="{9827C422-C7C6-4255-8BB3-39BE79DD9775}" sibTransId="{1F76DBFC-C492-4731-8CF7-D047A57CAA91}"/>
    <dgm:cxn modelId="{6BC32777-5EBF-45CD-B7AE-D54E933AE040}" type="presOf" srcId="{1F76DBFC-C492-4731-8CF7-D047A57CAA91}" destId="{00E80095-1ED2-4C1C-9932-1329B0051C1F}" srcOrd="1" destOrd="0" presId="urn:microsoft.com/office/officeart/2016/7/layout/RepeatingBendingProcessNew"/>
    <dgm:cxn modelId="{62AB0481-61AB-414E-B638-66CDE5089F76}" srcId="{E1C06278-1C81-492C-8947-C1C17DD332E9}" destId="{F2F64C92-A667-454F-B8BE-43FF6939CAE4}" srcOrd="0" destOrd="0" parTransId="{90C4398A-9F33-45A5-AE10-BB08707583C0}" sibTransId="{508B82BB-633F-4002-BA7E-07875B6F7B99}"/>
    <dgm:cxn modelId="{8C5D2489-61DD-4EA3-BB58-89DD2ECFB8AE}" type="presOf" srcId="{0B30F2D7-74EB-4D73-B392-C7469975E54F}" destId="{99B78DAB-BC10-4C07-A703-B121BA329C1C}" srcOrd="0" destOrd="0" presId="urn:microsoft.com/office/officeart/2016/7/layout/RepeatingBendingProcessNew"/>
    <dgm:cxn modelId="{8A397EA8-9C10-456D-B95A-3A8C00228065}" srcId="{E1C06278-1C81-492C-8947-C1C17DD332E9}" destId="{C22B76C3-10E7-41D5-9894-E86D39D4FBAF}" srcOrd="8" destOrd="0" parTransId="{E2896F7B-0A35-4E23-AC53-4AE9C47F0D51}" sibTransId="{0541F481-84B5-4865-9E36-C11BDF49D078}"/>
    <dgm:cxn modelId="{A0E286AB-BA2D-417C-BAE9-A2C748807740}" srcId="{E1C06278-1C81-492C-8947-C1C17DD332E9}" destId="{ABC2D1FC-C413-4505-B686-81FD39BAC55C}" srcOrd="3" destOrd="0" parTransId="{A3B44359-4F49-4A70-8E86-390DDFBAB6B0}" sibTransId="{6B3E58F8-4C51-48C4-A313-77C90300ADE3}"/>
    <dgm:cxn modelId="{A5345ECC-0D9C-4A6C-B53A-202DB48EE2B7}" type="presOf" srcId="{A642CCA7-9385-4DB0-8362-B26C6FAA9F93}" destId="{52B8D3E8-1128-4FA6-955B-3E62BF0F12CC}" srcOrd="0" destOrd="0" presId="urn:microsoft.com/office/officeart/2016/7/layout/RepeatingBendingProcessNew"/>
    <dgm:cxn modelId="{483E57CD-0E73-4BDB-8D01-B81DEAA1DD4F}" type="presOf" srcId="{A5004E39-8A2B-421B-BDB7-2969B31A1E27}" destId="{7B06AA4F-C7A3-41D9-B900-505EEED6E83C}" srcOrd="0" destOrd="0" presId="urn:microsoft.com/office/officeart/2016/7/layout/RepeatingBendingProcessNew"/>
    <dgm:cxn modelId="{8CC462CE-0A20-4EDC-ACDE-C68E86D6AB0B}" type="presOf" srcId="{B5403589-6BE8-4EC4-9A2B-F3C901F555A2}" destId="{1923653C-A99A-4DA3-BCA3-FB4C148F2FB2}" srcOrd="1" destOrd="0" presId="urn:microsoft.com/office/officeart/2016/7/layout/RepeatingBendingProcessNew"/>
    <dgm:cxn modelId="{E2D77DD2-AA32-4EB7-83F9-B68AA9C959FB}" type="presOf" srcId="{5029697D-42DB-4DD8-AD2C-28E9D37CCCD4}" destId="{C4829291-8F8A-45C7-A7F8-FD4DFF519FED}" srcOrd="0" destOrd="0" presId="urn:microsoft.com/office/officeart/2016/7/layout/RepeatingBendingProcessNew"/>
    <dgm:cxn modelId="{1CF3C5D2-DDC6-4FF1-94A0-C56F4921DEB0}" srcId="{E1C06278-1C81-492C-8947-C1C17DD332E9}" destId="{9B11E90F-F031-4EEF-8F84-07534726FA3C}" srcOrd="2" destOrd="0" parTransId="{3E579677-DB28-47E3-A5A3-6711EF754506}" sibTransId="{AF0B58FE-7F82-4282-B22D-85FFF4CB15A6}"/>
    <dgm:cxn modelId="{23BD87D6-081E-451F-BC91-537D50D2B610}" srcId="{E1C06278-1C81-492C-8947-C1C17DD332E9}" destId="{06B31488-7764-43A4-9191-448B97CEDABA}" srcOrd="5" destOrd="0" parTransId="{D5FC0215-AEEF-4B29-971B-80E0D6D741BA}" sibTransId="{D110C281-11FA-4402-97CB-EF0AAF17741C}"/>
    <dgm:cxn modelId="{9FC1D8DC-5535-490A-9626-1D5062A4EAC2}" type="presOf" srcId="{06B31488-7764-43A4-9191-448B97CEDABA}" destId="{BE321CEA-9F49-4C54-A2ED-98AC5711A21F}" srcOrd="0" destOrd="0" presId="urn:microsoft.com/office/officeart/2016/7/layout/RepeatingBendingProcessNew"/>
    <dgm:cxn modelId="{8E58C4DF-8A6B-4CDC-9EA4-8C596868BB9B}" type="presOf" srcId="{AF0B58FE-7F82-4282-B22D-85FFF4CB15A6}" destId="{A1955A17-FA08-43C8-B2A8-61E7FF4D8848}" srcOrd="1" destOrd="0" presId="urn:microsoft.com/office/officeart/2016/7/layout/RepeatingBendingProcessNew"/>
    <dgm:cxn modelId="{08A289E1-F9C3-4924-8782-8E57BFA03B40}" type="presOf" srcId="{9B11E90F-F031-4EEF-8F84-07534726FA3C}" destId="{5EAE709D-A9D3-490B-AEBA-16DF798412DD}" srcOrd="0" destOrd="0" presId="urn:microsoft.com/office/officeart/2016/7/layout/RepeatingBendingProcessNew"/>
    <dgm:cxn modelId="{39A2A3E2-D044-45B1-89C4-CB4214A7BFB3}" srcId="{E1C06278-1C81-492C-8947-C1C17DD332E9}" destId="{0A4C12F7-EB92-4193-9D4B-4227BF47C9F0}" srcOrd="7" destOrd="0" parTransId="{34E1B574-4D15-46E7-8D7D-1D95B96E0B55}" sibTransId="{B5403589-6BE8-4EC4-9A2B-F3C901F555A2}"/>
    <dgm:cxn modelId="{CCC469E4-AD03-4575-BEED-81E56093B64B}" srcId="{E1C06278-1C81-492C-8947-C1C17DD332E9}" destId="{A5004E39-8A2B-421B-BDB7-2969B31A1E27}" srcOrd="10" destOrd="0" parTransId="{A808C5B8-495D-4418-A387-E445EA025047}" sibTransId="{5DB942A5-3A3D-484A-BD54-23C34EDD3B5D}"/>
    <dgm:cxn modelId="{8F6879E8-F557-4B42-B0C9-0DF1D5BD2CD0}" type="presOf" srcId="{508B82BB-633F-4002-BA7E-07875B6F7B99}" destId="{90C255E5-87EB-442B-BE02-AD7CAA7E97DE}" srcOrd="0" destOrd="0" presId="urn:microsoft.com/office/officeart/2016/7/layout/RepeatingBendingProcessNew"/>
    <dgm:cxn modelId="{2F62B7F4-9720-4094-8466-23B3B9191768}" type="presOf" srcId="{C22B76C3-10E7-41D5-9894-E86D39D4FBAF}" destId="{B3862EE4-A102-4908-B5D0-EF6B1F49A2F4}" srcOrd="0" destOrd="0" presId="urn:microsoft.com/office/officeart/2016/7/layout/RepeatingBendingProcessNew"/>
    <dgm:cxn modelId="{3213D9F4-46FF-43D0-9E28-34ABBCF49A77}" type="presOf" srcId="{6B3E58F8-4C51-48C4-A313-77C90300ADE3}" destId="{01B35016-E6B2-4F4B-960D-F4EB6D4882E1}" srcOrd="1" destOrd="0" presId="urn:microsoft.com/office/officeart/2016/7/layout/RepeatingBendingProcessNew"/>
    <dgm:cxn modelId="{17193FF5-34F8-4ED1-8471-29014D6ABE8F}" type="presOf" srcId="{9484EFA0-2C9E-4155-91E4-3591CD41D05B}" destId="{8137FF54-88F1-4EC2-9E84-AD45947CBFA1}" srcOrd="0" destOrd="0" presId="urn:microsoft.com/office/officeart/2016/7/layout/RepeatingBendingProcessNew"/>
    <dgm:cxn modelId="{FDF3CAF8-2F64-4F39-A30C-0317ED9944BF}" srcId="{E1C06278-1C81-492C-8947-C1C17DD332E9}" destId="{5029697D-42DB-4DD8-AD2C-28E9D37CCCD4}" srcOrd="1" destOrd="0" parTransId="{1824F664-AC19-480D-8E6F-569F54E2B242}" sibTransId="{9484EFA0-2C9E-4155-91E4-3591CD41D05B}"/>
    <dgm:cxn modelId="{742735FD-765B-44A0-A614-B951BE353271}" type="presOf" srcId="{B5403589-6BE8-4EC4-9A2B-F3C901F555A2}" destId="{86F930F3-22E0-4E0C-9EBE-EB48670E73AB}" srcOrd="0" destOrd="0" presId="urn:microsoft.com/office/officeart/2016/7/layout/RepeatingBendingProcessNew"/>
    <dgm:cxn modelId="{C8D353FE-1E55-44F2-84FE-0EC846715523}" type="presOf" srcId="{D110C281-11FA-4402-97CB-EF0AAF17741C}" destId="{0E7F00A4-AB08-4C41-84D4-6C594F5F4C39}" srcOrd="1" destOrd="0" presId="urn:microsoft.com/office/officeart/2016/7/layout/RepeatingBendingProcessNew"/>
    <dgm:cxn modelId="{8ED61D0F-1E7E-415D-9A1D-D1ED3BC5ECE8}" type="presParOf" srcId="{A3B10E28-3807-4903-B89A-5138990A0607}" destId="{C878E61D-BCDC-4A9B-9D21-B05E8923433F}" srcOrd="0" destOrd="0" presId="urn:microsoft.com/office/officeart/2016/7/layout/RepeatingBendingProcessNew"/>
    <dgm:cxn modelId="{020543B9-C290-4EEA-A75D-644F611D1EDF}" type="presParOf" srcId="{A3B10E28-3807-4903-B89A-5138990A0607}" destId="{90C255E5-87EB-442B-BE02-AD7CAA7E97DE}" srcOrd="1" destOrd="0" presId="urn:microsoft.com/office/officeart/2016/7/layout/RepeatingBendingProcessNew"/>
    <dgm:cxn modelId="{C22D93FE-278F-402F-AE34-8615443E6128}" type="presParOf" srcId="{90C255E5-87EB-442B-BE02-AD7CAA7E97DE}" destId="{06FDC02F-665B-408D-9EBA-AFACF53A03F7}" srcOrd="0" destOrd="0" presId="urn:microsoft.com/office/officeart/2016/7/layout/RepeatingBendingProcessNew"/>
    <dgm:cxn modelId="{825D13D9-3D59-4911-8939-BE374ECA8AB0}" type="presParOf" srcId="{A3B10E28-3807-4903-B89A-5138990A0607}" destId="{C4829291-8F8A-45C7-A7F8-FD4DFF519FED}" srcOrd="2" destOrd="0" presId="urn:microsoft.com/office/officeart/2016/7/layout/RepeatingBendingProcessNew"/>
    <dgm:cxn modelId="{DE46257A-BB6C-4E90-804C-D5BA9BB104D0}" type="presParOf" srcId="{A3B10E28-3807-4903-B89A-5138990A0607}" destId="{8137FF54-88F1-4EC2-9E84-AD45947CBFA1}" srcOrd="3" destOrd="0" presId="urn:microsoft.com/office/officeart/2016/7/layout/RepeatingBendingProcessNew"/>
    <dgm:cxn modelId="{C340E664-2046-4294-BBC4-74ECAD48524D}" type="presParOf" srcId="{8137FF54-88F1-4EC2-9E84-AD45947CBFA1}" destId="{FF1C6A87-6AC1-498B-B5FD-F4BA94729965}" srcOrd="0" destOrd="0" presId="urn:microsoft.com/office/officeart/2016/7/layout/RepeatingBendingProcessNew"/>
    <dgm:cxn modelId="{37CCF3B2-A44A-4471-B559-AF825DBA659C}" type="presParOf" srcId="{A3B10E28-3807-4903-B89A-5138990A0607}" destId="{5EAE709D-A9D3-490B-AEBA-16DF798412DD}" srcOrd="4" destOrd="0" presId="urn:microsoft.com/office/officeart/2016/7/layout/RepeatingBendingProcessNew"/>
    <dgm:cxn modelId="{602281C1-DF1A-46E8-9219-CF7D83C9CCB1}" type="presParOf" srcId="{A3B10E28-3807-4903-B89A-5138990A0607}" destId="{7184A3A6-B378-41EA-9819-CE69F49CA1CF}" srcOrd="5" destOrd="0" presId="urn:microsoft.com/office/officeart/2016/7/layout/RepeatingBendingProcessNew"/>
    <dgm:cxn modelId="{503DB39C-5764-43D5-A9C1-EB2825FD7B61}" type="presParOf" srcId="{7184A3A6-B378-41EA-9819-CE69F49CA1CF}" destId="{A1955A17-FA08-43C8-B2A8-61E7FF4D8848}" srcOrd="0" destOrd="0" presId="urn:microsoft.com/office/officeart/2016/7/layout/RepeatingBendingProcessNew"/>
    <dgm:cxn modelId="{57072412-4141-4AA8-A577-E117FA10DE16}" type="presParOf" srcId="{A3B10E28-3807-4903-B89A-5138990A0607}" destId="{4CF78E15-4180-4B88-8980-AF84A95E3BC5}" srcOrd="6" destOrd="0" presId="urn:microsoft.com/office/officeart/2016/7/layout/RepeatingBendingProcessNew"/>
    <dgm:cxn modelId="{041B8172-04DF-477F-A474-CA57D9D60EAF}" type="presParOf" srcId="{A3B10E28-3807-4903-B89A-5138990A0607}" destId="{C07E0A19-24FB-4486-B9A0-228BA19861C0}" srcOrd="7" destOrd="0" presId="urn:microsoft.com/office/officeart/2016/7/layout/RepeatingBendingProcessNew"/>
    <dgm:cxn modelId="{C1FBC643-B1D5-48AE-A01C-3B82BDC1A544}" type="presParOf" srcId="{C07E0A19-24FB-4486-B9A0-228BA19861C0}" destId="{01B35016-E6B2-4F4B-960D-F4EB6D4882E1}" srcOrd="0" destOrd="0" presId="urn:microsoft.com/office/officeart/2016/7/layout/RepeatingBendingProcessNew"/>
    <dgm:cxn modelId="{3809B1BA-DE94-469F-966D-0ADEB0D4D13A}" type="presParOf" srcId="{A3B10E28-3807-4903-B89A-5138990A0607}" destId="{6DB017DE-A61D-4F00-A0CA-943AD3117AC4}" srcOrd="8" destOrd="0" presId="urn:microsoft.com/office/officeart/2016/7/layout/RepeatingBendingProcessNew"/>
    <dgm:cxn modelId="{B41348E3-8F3C-46BF-A531-E5C16895CF6B}" type="presParOf" srcId="{A3B10E28-3807-4903-B89A-5138990A0607}" destId="{0F840007-2FB1-4C1A-A960-63A31994F45B}" srcOrd="9" destOrd="0" presId="urn:microsoft.com/office/officeart/2016/7/layout/RepeatingBendingProcessNew"/>
    <dgm:cxn modelId="{5998E2BB-7998-4BEA-907A-12E1CE384672}" type="presParOf" srcId="{0F840007-2FB1-4C1A-A960-63A31994F45B}" destId="{70CF4972-EF02-4D89-B66F-1B5C7648C5C5}" srcOrd="0" destOrd="0" presId="urn:microsoft.com/office/officeart/2016/7/layout/RepeatingBendingProcessNew"/>
    <dgm:cxn modelId="{C5D0EC2C-7FDE-408D-8C97-53B6C3BDAFD5}" type="presParOf" srcId="{A3B10E28-3807-4903-B89A-5138990A0607}" destId="{BE321CEA-9F49-4C54-A2ED-98AC5711A21F}" srcOrd="10" destOrd="0" presId="urn:microsoft.com/office/officeart/2016/7/layout/RepeatingBendingProcessNew"/>
    <dgm:cxn modelId="{43DD398A-2B80-4281-8CCB-C52DEEEE3194}" type="presParOf" srcId="{A3B10E28-3807-4903-B89A-5138990A0607}" destId="{A1266C66-6030-4837-852F-76966BE9E43E}" srcOrd="11" destOrd="0" presId="urn:microsoft.com/office/officeart/2016/7/layout/RepeatingBendingProcessNew"/>
    <dgm:cxn modelId="{F03DDD66-AD60-48EE-B8F7-BE77ED3AB41D}" type="presParOf" srcId="{A1266C66-6030-4837-852F-76966BE9E43E}" destId="{0E7F00A4-AB08-4C41-84D4-6C594F5F4C39}" srcOrd="0" destOrd="0" presId="urn:microsoft.com/office/officeart/2016/7/layout/RepeatingBendingProcessNew"/>
    <dgm:cxn modelId="{051D09CA-2F43-4E5B-B233-C605A27EA368}" type="presParOf" srcId="{A3B10E28-3807-4903-B89A-5138990A0607}" destId="{52B8D3E8-1128-4FA6-955B-3E62BF0F12CC}" srcOrd="12" destOrd="0" presId="urn:microsoft.com/office/officeart/2016/7/layout/RepeatingBendingProcessNew"/>
    <dgm:cxn modelId="{D6BF413C-C9A6-4E60-B2AE-93F565EC6E10}" type="presParOf" srcId="{A3B10E28-3807-4903-B89A-5138990A0607}" destId="{D0B7439C-C82C-48E2-9DB3-2B70C342F19A}" srcOrd="13" destOrd="0" presId="urn:microsoft.com/office/officeart/2016/7/layout/RepeatingBendingProcessNew"/>
    <dgm:cxn modelId="{B63C3763-C107-445F-9454-78D283D92988}" type="presParOf" srcId="{D0B7439C-C82C-48E2-9DB3-2B70C342F19A}" destId="{80DC6B64-4FB8-4CBD-B6C5-CCFF6093FD0F}" srcOrd="0" destOrd="0" presId="urn:microsoft.com/office/officeart/2016/7/layout/RepeatingBendingProcessNew"/>
    <dgm:cxn modelId="{22455B9E-3BA4-479B-BED9-D7FDC0EB9ECE}" type="presParOf" srcId="{A3B10E28-3807-4903-B89A-5138990A0607}" destId="{967AFC1D-3584-44DF-9B72-91BE76BE817B}" srcOrd="14" destOrd="0" presId="urn:microsoft.com/office/officeart/2016/7/layout/RepeatingBendingProcessNew"/>
    <dgm:cxn modelId="{6F4046AE-7800-45B0-8289-B3043F4E8056}" type="presParOf" srcId="{A3B10E28-3807-4903-B89A-5138990A0607}" destId="{86F930F3-22E0-4E0C-9EBE-EB48670E73AB}" srcOrd="15" destOrd="0" presId="urn:microsoft.com/office/officeart/2016/7/layout/RepeatingBendingProcessNew"/>
    <dgm:cxn modelId="{1402D373-6CB3-4F2C-BC69-C46B8CBFF17E}" type="presParOf" srcId="{86F930F3-22E0-4E0C-9EBE-EB48670E73AB}" destId="{1923653C-A99A-4DA3-BCA3-FB4C148F2FB2}" srcOrd="0" destOrd="0" presId="urn:microsoft.com/office/officeart/2016/7/layout/RepeatingBendingProcessNew"/>
    <dgm:cxn modelId="{D93EE840-A1C3-44CA-A2EF-D2A31984DD1B}" type="presParOf" srcId="{A3B10E28-3807-4903-B89A-5138990A0607}" destId="{B3862EE4-A102-4908-B5D0-EF6B1F49A2F4}" srcOrd="16" destOrd="0" presId="urn:microsoft.com/office/officeart/2016/7/layout/RepeatingBendingProcessNew"/>
    <dgm:cxn modelId="{AC40B747-614B-4EE8-A201-598514179451}" type="presParOf" srcId="{A3B10E28-3807-4903-B89A-5138990A0607}" destId="{F60556CE-4C8E-4CEA-A736-A29CAF1B8BA5}" srcOrd="17" destOrd="0" presId="urn:microsoft.com/office/officeart/2016/7/layout/RepeatingBendingProcessNew"/>
    <dgm:cxn modelId="{9E6327B6-9B05-40E0-B223-FEE62942D70B}" type="presParOf" srcId="{F60556CE-4C8E-4CEA-A736-A29CAF1B8BA5}" destId="{9EF8DCB5-10CB-487F-B1B4-8C80F7880DE4}" srcOrd="0" destOrd="0" presId="urn:microsoft.com/office/officeart/2016/7/layout/RepeatingBendingProcessNew"/>
    <dgm:cxn modelId="{FB04F267-D87F-4032-A721-2512C73F7C5B}" type="presParOf" srcId="{A3B10E28-3807-4903-B89A-5138990A0607}" destId="{99B78DAB-BC10-4C07-A703-B121BA329C1C}" srcOrd="18" destOrd="0" presId="urn:microsoft.com/office/officeart/2016/7/layout/RepeatingBendingProcessNew"/>
    <dgm:cxn modelId="{3087270D-4429-49E3-8328-D47A68B7EC09}" type="presParOf" srcId="{A3B10E28-3807-4903-B89A-5138990A0607}" destId="{5FFB551F-6A62-4B7E-B298-4A95A91E0520}" srcOrd="19" destOrd="0" presId="urn:microsoft.com/office/officeart/2016/7/layout/RepeatingBendingProcessNew"/>
    <dgm:cxn modelId="{0AD11F4C-1A12-42C9-BCC4-3970A6C80D0D}" type="presParOf" srcId="{5FFB551F-6A62-4B7E-B298-4A95A91E0520}" destId="{00E80095-1ED2-4C1C-9932-1329B0051C1F}" srcOrd="0" destOrd="0" presId="urn:microsoft.com/office/officeart/2016/7/layout/RepeatingBendingProcessNew"/>
    <dgm:cxn modelId="{DF28916F-8DD5-45FC-BF92-2F94E58EFA0D}" type="presParOf" srcId="{A3B10E28-3807-4903-B89A-5138990A0607}" destId="{7B06AA4F-C7A3-41D9-B900-505EEED6E83C}" srcOrd="2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127D80F-91DA-4140-93B3-87C99957526B}" type="doc">
      <dgm:prSet loTypeId="urn:microsoft.com/office/officeart/2016/7/layout/ChevronBlock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48B68A7-3CE8-4C93-A851-2A4FC835E93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Curriculum</a:t>
          </a:r>
        </a:p>
      </dgm:t>
    </dgm:pt>
    <dgm:pt modelId="{5CD976EF-644A-4860-B51E-29AD353EAD91}" type="parTrans" cxnId="{C5262B0E-3A6F-48C0-85E2-5F1260EC9DF2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61D089-44BB-4E6D-9D7B-D8CEE84FB108}" type="sibTrans" cxnId="{C5262B0E-3A6F-48C0-85E2-5F1260EC9DF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30F428-3685-4DDD-BA30-2EC6769F55F2}">
      <dgm:prSet/>
      <dgm:spPr/>
      <dgm:t>
        <a:bodyPr/>
        <a:lstStyle/>
        <a:p>
          <a:r>
            <a:rPr lang="en-US">
              <a:latin typeface="Times" panose="02020603050405020304" pitchFamily="18" charset="0"/>
              <a:cs typeface="Times New Roman" panose="02020603050405020304" pitchFamily="18" charset="0"/>
            </a:rPr>
            <a:t>From the curriculum design, identify the learning outcome(s) that can address </a:t>
          </a:r>
          <a:r>
            <a:rPr lang="en-US" altLang="en-US">
              <a:latin typeface="Times" panose="02020603050405020304" pitchFamily="18" charset="0"/>
            </a:rPr>
            <a:t>Core Competency</a:t>
          </a:r>
          <a:r>
            <a:rPr lang="en-US">
              <a:latin typeface="Times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0CEF8392-FE9C-45F0-AFD5-4E33861100EB}" type="parTrans" cxnId="{A34A2A0D-6015-4C3F-8E5C-8F88BD508CF6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B3252-CB71-4ED9-9740-0E54B5A94D24}" type="sibTrans" cxnId="{A34A2A0D-6015-4C3F-8E5C-8F88BD508CF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90866A-B462-4DA8-B7CE-9EE25CE99FD5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Assessment task</a:t>
          </a:r>
        </a:p>
      </dgm:t>
    </dgm:pt>
    <dgm:pt modelId="{8AD88BD1-3F2E-415E-AB66-063C8A5662C5}" type="parTrans" cxnId="{93D8F467-959E-449D-9E3D-D95EAB61259E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2D4349-EA8F-4555-A5C8-8A4CA6677BF6}" type="sibTrans" cxnId="{93D8F467-959E-449D-9E3D-D95EAB61259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7CCF75-C66D-4632-BE80-14ABBEC68EA3}">
      <dgm:prSet/>
      <dgm:spPr/>
      <dgm:t>
        <a:bodyPr/>
        <a:lstStyle/>
        <a:p>
          <a:r>
            <a:rPr lang="en-US">
              <a:latin typeface="Times" panose="02020603050405020304" pitchFamily="18" charset="0"/>
              <a:cs typeface="Times New Roman" panose="02020603050405020304" pitchFamily="18" charset="0"/>
            </a:rPr>
            <a:t>From the learning experiences, develop tasks that address </a:t>
          </a:r>
          <a:r>
            <a:rPr lang="en-US" altLang="en-US">
              <a:latin typeface="Times" panose="02020603050405020304" pitchFamily="18" charset="0"/>
            </a:rPr>
            <a:t>Core Competency</a:t>
          </a:r>
          <a:r>
            <a:rPr lang="en-US">
              <a:latin typeface="Times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8A0C7A16-7C6C-45BC-91B2-886695C61E06}" type="parTrans" cxnId="{4CDF382D-3835-436E-A7A1-7F0B332D1C16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BD395-7B36-4463-BABF-347156539F11}" type="sibTrans" cxnId="{4CDF382D-3835-436E-A7A1-7F0B332D1C1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E5FF86-78B6-4028-9C55-1471A82DE93B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Assessment tool</a:t>
          </a:r>
        </a:p>
      </dgm:t>
    </dgm:pt>
    <dgm:pt modelId="{7E32AA6B-495F-4893-9003-D6A32F700186}" type="parTrans" cxnId="{AD5193ED-EBE5-44F2-A833-19A07DC00904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CEB340-86D7-4009-B109-ECF7B8FBADD0}" type="sibTrans" cxnId="{AD5193ED-EBE5-44F2-A833-19A07DC009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746466-446E-49CE-BEA2-B7BCF3EEF2D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Develop the assessment tool for collecting information on the learner’s performance.</a:t>
          </a:r>
        </a:p>
      </dgm:t>
    </dgm:pt>
    <dgm:pt modelId="{9B51D6A6-EE13-4015-BC54-09ADA9AD6CF9}" type="parTrans" cxnId="{F4E2C5DB-C4F9-48DA-AF9E-AC96A581B6A3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3B78CC-630F-4A99-9700-F795731800F9}" type="sibTrans" cxnId="{F4E2C5DB-C4F9-48DA-AF9E-AC96A581B6A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D7F15-3210-4E8B-A34B-DBF5A9410410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Performance</a:t>
          </a:r>
        </a:p>
      </dgm:t>
    </dgm:pt>
    <dgm:pt modelId="{7337F93A-4360-4824-B899-324D8F2D3061}" type="parTrans" cxnId="{821CAABF-66A4-4337-93C8-1C93CA755307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11B41A-2E1D-4648-912F-4E7D685F580F}" type="sibTrans" cxnId="{821CAABF-66A4-4337-93C8-1C93CA75530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762718-61A2-4472-B094-92CB23F8EC6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Engage the learners in the task and collect the information on the learner’s performance.</a:t>
          </a:r>
        </a:p>
      </dgm:t>
    </dgm:pt>
    <dgm:pt modelId="{B4484718-57C6-447E-8487-51DFA912B877}" type="parTrans" cxnId="{3A1B7624-0753-4CEC-AEAC-D2112F32AF14}">
      <dgm:prSet/>
      <dgm:spPr/>
      <dgm:t>
        <a:bodyPr/>
        <a:lstStyle/>
        <a:p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9F7073-CE46-4050-A5FF-0B234F74AE7B}" type="sibTrans" cxnId="{3A1B7624-0753-4CEC-AEAC-D2112F32AF1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4FBC2B-4730-41DF-88F3-C58E97880658}" type="pres">
      <dgm:prSet presAssocID="{C127D80F-91DA-4140-93B3-87C99957526B}" presName="Name0" presStyleCnt="0">
        <dgm:presLayoutVars>
          <dgm:dir/>
          <dgm:animLvl val="lvl"/>
          <dgm:resizeHandles val="exact"/>
        </dgm:presLayoutVars>
      </dgm:prSet>
      <dgm:spPr/>
    </dgm:pt>
    <dgm:pt modelId="{8EBC55DF-533E-48B0-A866-A377F5C7D382}" type="pres">
      <dgm:prSet presAssocID="{A48B68A7-3CE8-4C93-A851-2A4FC835E934}" presName="composite" presStyleCnt="0"/>
      <dgm:spPr/>
    </dgm:pt>
    <dgm:pt modelId="{166651A2-669F-4614-99A3-1DB634810AB5}" type="pres">
      <dgm:prSet presAssocID="{A48B68A7-3CE8-4C93-A851-2A4FC835E934}" presName="parTx" presStyleLbl="alignNode1" presStyleIdx="0" presStyleCnt="4">
        <dgm:presLayoutVars>
          <dgm:chMax val="0"/>
          <dgm:chPref val="0"/>
        </dgm:presLayoutVars>
      </dgm:prSet>
      <dgm:spPr/>
    </dgm:pt>
    <dgm:pt modelId="{E567D3B1-1BA3-4AAF-8699-6A73D71C2F2E}" type="pres">
      <dgm:prSet presAssocID="{A48B68A7-3CE8-4C93-A851-2A4FC835E934}" presName="desTx" presStyleLbl="alignAccFollowNode1" presStyleIdx="0" presStyleCnt="4">
        <dgm:presLayoutVars/>
      </dgm:prSet>
      <dgm:spPr/>
    </dgm:pt>
    <dgm:pt modelId="{7FBCD5B7-1E05-42E2-BC76-7C64F0962F5D}" type="pres">
      <dgm:prSet presAssocID="{0161D089-44BB-4E6D-9D7B-D8CEE84FB108}" presName="space" presStyleCnt="0"/>
      <dgm:spPr/>
    </dgm:pt>
    <dgm:pt modelId="{F938D35F-8ECC-4743-B681-729E41CCFA79}" type="pres">
      <dgm:prSet presAssocID="{B190866A-B462-4DA8-B7CE-9EE25CE99FD5}" presName="composite" presStyleCnt="0"/>
      <dgm:spPr/>
    </dgm:pt>
    <dgm:pt modelId="{F8E371D7-956D-44D2-A2D0-D4F653BFF13B}" type="pres">
      <dgm:prSet presAssocID="{B190866A-B462-4DA8-B7CE-9EE25CE99FD5}" presName="parTx" presStyleLbl="alignNode1" presStyleIdx="1" presStyleCnt="4">
        <dgm:presLayoutVars>
          <dgm:chMax val="0"/>
          <dgm:chPref val="0"/>
        </dgm:presLayoutVars>
      </dgm:prSet>
      <dgm:spPr/>
    </dgm:pt>
    <dgm:pt modelId="{314D80B7-A868-4363-9FE6-01EF9EFCD59D}" type="pres">
      <dgm:prSet presAssocID="{B190866A-B462-4DA8-B7CE-9EE25CE99FD5}" presName="desTx" presStyleLbl="alignAccFollowNode1" presStyleIdx="1" presStyleCnt="4">
        <dgm:presLayoutVars/>
      </dgm:prSet>
      <dgm:spPr/>
    </dgm:pt>
    <dgm:pt modelId="{7AB01AFE-D0E3-4911-96E4-6209D15A6C77}" type="pres">
      <dgm:prSet presAssocID="{492D4349-EA8F-4555-A5C8-8A4CA6677BF6}" presName="space" presStyleCnt="0"/>
      <dgm:spPr/>
    </dgm:pt>
    <dgm:pt modelId="{8D45C639-7320-4240-B2A8-3579EAD2AAD6}" type="pres">
      <dgm:prSet presAssocID="{94E5FF86-78B6-4028-9C55-1471A82DE93B}" presName="composite" presStyleCnt="0"/>
      <dgm:spPr/>
    </dgm:pt>
    <dgm:pt modelId="{19201911-1F78-4073-9B0F-5AFDCBF24BF3}" type="pres">
      <dgm:prSet presAssocID="{94E5FF86-78B6-4028-9C55-1471A82DE93B}" presName="parTx" presStyleLbl="alignNode1" presStyleIdx="2" presStyleCnt="4">
        <dgm:presLayoutVars>
          <dgm:chMax val="0"/>
          <dgm:chPref val="0"/>
        </dgm:presLayoutVars>
      </dgm:prSet>
      <dgm:spPr/>
    </dgm:pt>
    <dgm:pt modelId="{21F6A570-AF46-4032-BE42-44A3A1E22F0B}" type="pres">
      <dgm:prSet presAssocID="{94E5FF86-78B6-4028-9C55-1471A82DE93B}" presName="desTx" presStyleLbl="alignAccFollowNode1" presStyleIdx="2" presStyleCnt="4">
        <dgm:presLayoutVars/>
      </dgm:prSet>
      <dgm:spPr/>
    </dgm:pt>
    <dgm:pt modelId="{5707F24D-FC18-4D73-978A-818199C15D79}" type="pres">
      <dgm:prSet presAssocID="{B2CEB340-86D7-4009-B109-ECF7B8FBADD0}" presName="space" presStyleCnt="0"/>
      <dgm:spPr/>
    </dgm:pt>
    <dgm:pt modelId="{5C33A491-B8B4-4F42-A40E-BDA55F39C0F1}" type="pres">
      <dgm:prSet presAssocID="{84AD7F15-3210-4E8B-A34B-DBF5A9410410}" presName="composite" presStyleCnt="0"/>
      <dgm:spPr/>
    </dgm:pt>
    <dgm:pt modelId="{3905CFCA-410E-481A-8E9D-B034E41F854E}" type="pres">
      <dgm:prSet presAssocID="{84AD7F15-3210-4E8B-A34B-DBF5A9410410}" presName="parTx" presStyleLbl="alignNode1" presStyleIdx="3" presStyleCnt="4">
        <dgm:presLayoutVars>
          <dgm:chMax val="0"/>
          <dgm:chPref val="0"/>
        </dgm:presLayoutVars>
      </dgm:prSet>
      <dgm:spPr/>
    </dgm:pt>
    <dgm:pt modelId="{FF8295AB-8923-4D61-A89C-E2D18BD933B4}" type="pres">
      <dgm:prSet presAssocID="{84AD7F15-3210-4E8B-A34B-DBF5A9410410}" presName="desTx" presStyleLbl="alignAccFollowNode1" presStyleIdx="3" presStyleCnt="4">
        <dgm:presLayoutVars/>
      </dgm:prSet>
      <dgm:spPr/>
    </dgm:pt>
  </dgm:ptLst>
  <dgm:cxnLst>
    <dgm:cxn modelId="{C0158402-5F59-4F2F-8864-996068C45420}" type="presOf" srcId="{A0746466-446E-49CE-BEA2-B7BCF3EEF2DD}" destId="{21F6A570-AF46-4032-BE42-44A3A1E22F0B}" srcOrd="0" destOrd="0" presId="urn:microsoft.com/office/officeart/2016/7/layout/ChevronBlockProcess"/>
    <dgm:cxn modelId="{A34A2A0D-6015-4C3F-8E5C-8F88BD508CF6}" srcId="{A48B68A7-3CE8-4C93-A851-2A4FC835E934}" destId="{9930F428-3685-4DDD-BA30-2EC6769F55F2}" srcOrd="0" destOrd="0" parTransId="{0CEF8392-FE9C-45F0-AFD5-4E33861100EB}" sibTransId="{4E2B3252-CB71-4ED9-9740-0E54B5A94D24}"/>
    <dgm:cxn modelId="{C5262B0E-3A6F-48C0-85E2-5F1260EC9DF2}" srcId="{C127D80F-91DA-4140-93B3-87C99957526B}" destId="{A48B68A7-3CE8-4C93-A851-2A4FC835E934}" srcOrd="0" destOrd="0" parTransId="{5CD976EF-644A-4860-B51E-29AD353EAD91}" sibTransId="{0161D089-44BB-4E6D-9D7B-D8CEE84FB108}"/>
    <dgm:cxn modelId="{D804961C-60E7-406C-BD72-95419A87302B}" type="presOf" srcId="{84AD7F15-3210-4E8B-A34B-DBF5A9410410}" destId="{3905CFCA-410E-481A-8E9D-B034E41F854E}" srcOrd="0" destOrd="0" presId="urn:microsoft.com/office/officeart/2016/7/layout/ChevronBlockProcess"/>
    <dgm:cxn modelId="{3A1B7624-0753-4CEC-AEAC-D2112F32AF14}" srcId="{84AD7F15-3210-4E8B-A34B-DBF5A9410410}" destId="{97762718-61A2-4472-B094-92CB23F8EC64}" srcOrd="0" destOrd="0" parTransId="{B4484718-57C6-447E-8487-51DFA912B877}" sibTransId="{989F7073-CE46-4050-A5FF-0B234F74AE7B}"/>
    <dgm:cxn modelId="{4CDF382D-3835-436E-A7A1-7F0B332D1C16}" srcId="{B190866A-B462-4DA8-B7CE-9EE25CE99FD5}" destId="{597CCF75-C66D-4632-BE80-14ABBEC68EA3}" srcOrd="0" destOrd="0" parTransId="{8A0C7A16-7C6C-45BC-91B2-886695C61E06}" sibTransId="{15DBD395-7B36-4463-BABF-347156539F11}"/>
    <dgm:cxn modelId="{CEE0CD5D-9409-4181-A6CD-D061ED2739FF}" type="presOf" srcId="{B190866A-B462-4DA8-B7CE-9EE25CE99FD5}" destId="{F8E371D7-956D-44D2-A2D0-D4F653BFF13B}" srcOrd="0" destOrd="0" presId="urn:microsoft.com/office/officeart/2016/7/layout/ChevronBlockProcess"/>
    <dgm:cxn modelId="{93D8F467-959E-449D-9E3D-D95EAB61259E}" srcId="{C127D80F-91DA-4140-93B3-87C99957526B}" destId="{B190866A-B462-4DA8-B7CE-9EE25CE99FD5}" srcOrd="1" destOrd="0" parTransId="{8AD88BD1-3F2E-415E-AB66-063C8A5662C5}" sibTransId="{492D4349-EA8F-4555-A5C8-8A4CA6677BF6}"/>
    <dgm:cxn modelId="{BDAEDC53-1197-4B84-AA3B-7158E68EA2AB}" type="presOf" srcId="{A48B68A7-3CE8-4C93-A851-2A4FC835E934}" destId="{166651A2-669F-4614-99A3-1DB634810AB5}" srcOrd="0" destOrd="0" presId="urn:microsoft.com/office/officeart/2016/7/layout/ChevronBlockProcess"/>
    <dgm:cxn modelId="{3B72C485-0FDD-483C-901A-015AA7A49F91}" type="presOf" srcId="{C127D80F-91DA-4140-93B3-87C99957526B}" destId="{154FBC2B-4730-41DF-88F3-C58E97880658}" srcOrd="0" destOrd="0" presId="urn:microsoft.com/office/officeart/2016/7/layout/ChevronBlockProcess"/>
    <dgm:cxn modelId="{76775FBA-F2C7-4251-A5BA-ACE88E686868}" type="presOf" srcId="{97762718-61A2-4472-B094-92CB23F8EC64}" destId="{FF8295AB-8923-4D61-A89C-E2D18BD933B4}" srcOrd="0" destOrd="0" presId="urn:microsoft.com/office/officeart/2016/7/layout/ChevronBlockProcess"/>
    <dgm:cxn modelId="{821CAABF-66A4-4337-93C8-1C93CA755307}" srcId="{C127D80F-91DA-4140-93B3-87C99957526B}" destId="{84AD7F15-3210-4E8B-A34B-DBF5A9410410}" srcOrd="3" destOrd="0" parTransId="{7337F93A-4360-4824-B899-324D8F2D3061}" sibTransId="{2011B41A-2E1D-4648-912F-4E7D685F580F}"/>
    <dgm:cxn modelId="{F4E2C5DB-C4F9-48DA-AF9E-AC96A581B6A3}" srcId="{94E5FF86-78B6-4028-9C55-1471A82DE93B}" destId="{A0746466-446E-49CE-BEA2-B7BCF3EEF2DD}" srcOrd="0" destOrd="0" parTransId="{9B51D6A6-EE13-4015-BC54-09ADA9AD6CF9}" sibTransId="{813B78CC-630F-4A99-9700-F795731800F9}"/>
    <dgm:cxn modelId="{AD5193ED-EBE5-44F2-A833-19A07DC00904}" srcId="{C127D80F-91DA-4140-93B3-87C99957526B}" destId="{94E5FF86-78B6-4028-9C55-1471A82DE93B}" srcOrd="2" destOrd="0" parTransId="{7E32AA6B-495F-4893-9003-D6A32F700186}" sibTransId="{B2CEB340-86D7-4009-B109-ECF7B8FBADD0}"/>
    <dgm:cxn modelId="{026D7CF0-5722-476F-9599-1763BB91B960}" type="presOf" srcId="{597CCF75-C66D-4632-BE80-14ABBEC68EA3}" destId="{314D80B7-A868-4363-9FE6-01EF9EFCD59D}" srcOrd="0" destOrd="0" presId="urn:microsoft.com/office/officeart/2016/7/layout/ChevronBlockProcess"/>
    <dgm:cxn modelId="{9774EFFA-4756-4C50-9316-FF2811E15491}" type="presOf" srcId="{94E5FF86-78B6-4028-9C55-1471A82DE93B}" destId="{19201911-1F78-4073-9B0F-5AFDCBF24BF3}" srcOrd="0" destOrd="0" presId="urn:microsoft.com/office/officeart/2016/7/layout/ChevronBlockProcess"/>
    <dgm:cxn modelId="{03D3B3FC-31E2-4F23-B6AB-AD75B83143CA}" type="presOf" srcId="{9930F428-3685-4DDD-BA30-2EC6769F55F2}" destId="{E567D3B1-1BA3-4AAF-8699-6A73D71C2F2E}" srcOrd="0" destOrd="0" presId="urn:microsoft.com/office/officeart/2016/7/layout/ChevronBlockProcess"/>
    <dgm:cxn modelId="{A77DAFB9-EF07-4B43-9115-A11B869256E0}" type="presParOf" srcId="{154FBC2B-4730-41DF-88F3-C58E97880658}" destId="{8EBC55DF-533E-48B0-A866-A377F5C7D382}" srcOrd="0" destOrd="0" presId="urn:microsoft.com/office/officeart/2016/7/layout/ChevronBlockProcess"/>
    <dgm:cxn modelId="{7E872724-A646-4206-8B8B-E6ED2D225FF1}" type="presParOf" srcId="{8EBC55DF-533E-48B0-A866-A377F5C7D382}" destId="{166651A2-669F-4614-99A3-1DB634810AB5}" srcOrd="0" destOrd="0" presId="urn:microsoft.com/office/officeart/2016/7/layout/ChevronBlockProcess"/>
    <dgm:cxn modelId="{C6FF5728-A2D4-43A0-8FCF-48474144CC79}" type="presParOf" srcId="{8EBC55DF-533E-48B0-A866-A377F5C7D382}" destId="{E567D3B1-1BA3-4AAF-8699-6A73D71C2F2E}" srcOrd="1" destOrd="0" presId="urn:microsoft.com/office/officeart/2016/7/layout/ChevronBlockProcess"/>
    <dgm:cxn modelId="{1D8E2D46-50DE-47EB-AB34-4B3113FD7A30}" type="presParOf" srcId="{154FBC2B-4730-41DF-88F3-C58E97880658}" destId="{7FBCD5B7-1E05-42E2-BC76-7C64F0962F5D}" srcOrd="1" destOrd="0" presId="urn:microsoft.com/office/officeart/2016/7/layout/ChevronBlockProcess"/>
    <dgm:cxn modelId="{1AD2B699-2A54-41F8-9540-3600B55DF94D}" type="presParOf" srcId="{154FBC2B-4730-41DF-88F3-C58E97880658}" destId="{F938D35F-8ECC-4743-B681-729E41CCFA79}" srcOrd="2" destOrd="0" presId="urn:microsoft.com/office/officeart/2016/7/layout/ChevronBlockProcess"/>
    <dgm:cxn modelId="{2278BE03-56F0-4074-9B14-DA363CB285C1}" type="presParOf" srcId="{F938D35F-8ECC-4743-B681-729E41CCFA79}" destId="{F8E371D7-956D-44D2-A2D0-D4F653BFF13B}" srcOrd="0" destOrd="0" presId="urn:microsoft.com/office/officeart/2016/7/layout/ChevronBlockProcess"/>
    <dgm:cxn modelId="{8EC14FB0-4FBB-44C9-B50D-97890D8C82A7}" type="presParOf" srcId="{F938D35F-8ECC-4743-B681-729E41CCFA79}" destId="{314D80B7-A868-4363-9FE6-01EF9EFCD59D}" srcOrd="1" destOrd="0" presId="urn:microsoft.com/office/officeart/2016/7/layout/ChevronBlockProcess"/>
    <dgm:cxn modelId="{D8FDEB75-3E53-479E-9AE1-5D375DC0D224}" type="presParOf" srcId="{154FBC2B-4730-41DF-88F3-C58E97880658}" destId="{7AB01AFE-D0E3-4911-96E4-6209D15A6C77}" srcOrd="3" destOrd="0" presId="urn:microsoft.com/office/officeart/2016/7/layout/ChevronBlockProcess"/>
    <dgm:cxn modelId="{F0CDA6BE-8F31-42FF-A044-71170F8A3D01}" type="presParOf" srcId="{154FBC2B-4730-41DF-88F3-C58E97880658}" destId="{8D45C639-7320-4240-B2A8-3579EAD2AAD6}" srcOrd="4" destOrd="0" presId="urn:microsoft.com/office/officeart/2016/7/layout/ChevronBlockProcess"/>
    <dgm:cxn modelId="{0E091EC8-FFE9-4578-878D-C15816561DA1}" type="presParOf" srcId="{8D45C639-7320-4240-B2A8-3579EAD2AAD6}" destId="{19201911-1F78-4073-9B0F-5AFDCBF24BF3}" srcOrd="0" destOrd="0" presId="urn:microsoft.com/office/officeart/2016/7/layout/ChevronBlockProcess"/>
    <dgm:cxn modelId="{7685BE6A-34AA-4462-9597-2664D8D85049}" type="presParOf" srcId="{8D45C639-7320-4240-B2A8-3579EAD2AAD6}" destId="{21F6A570-AF46-4032-BE42-44A3A1E22F0B}" srcOrd="1" destOrd="0" presId="urn:microsoft.com/office/officeart/2016/7/layout/ChevronBlockProcess"/>
    <dgm:cxn modelId="{4D09C678-B47C-4430-B7CD-D86605A75CF1}" type="presParOf" srcId="{154FBC2B-4730-41DF-88F3-C58E97880658}" destId="{5707F24D-FC18-4D73-978A-818199C15D79}" srcOrd="5" destOrd="0" presId="urn:microsoft.com/office/officeart/2016/7/layout/ChevronBlockProcess"/>
    <dgm:cxn modelId="{1436FD14-9A84-4A07-A19F-61F1AFAE892F}" type="presParOf" srcId="{154FBC2B-4730-41DF-88F3-C58E97880658}" destId="{5C33A491-B8B4-4F42-A40E-BDA55F39C0F1}" srcOrd="6" destOrd="0" presId="urn:microsoft.com/office/officeart/2016/7/layout/ChevronBlockProcess"/>
    <dgm:cxn modelId="{D55F508A-EB68-4FE4-BD01-8DC07678F2F2}" type="presParOf" srcId="{5C33A491-B8B4-4F42-A40E-BDA55F39C0F1}" destId="{3905CFCA-410E-481A-8E9D-B034E41F854E}" srcOrd="0" destOrd="0" presId="urn:microsoft.com/office/officeart/2016/7/layout/ChevronBlockProcess"/>
    <dgm:cxn modelId="{535E50ED-D7A5-49EA-955F-2203F2D1C980}" type="presParOf" srcId="{5C33A491-B8B4-4F42-A40E-BDA55F39C0F1}" destId="{FF8295AB-8923-4D61-A89C-E2D18BD933B4}" srcOrd="1" destOrd="0" presId="urn:microsoft.com/office/officeart/2016/7/layout/ChevronBlock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4C307D7-1070-4839-8878-257E342AEF12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0740A47-2B35-456B-AD2A-C0AEB07C869E}">
      <dgm:prSet/>
      <dgm:spPr/>
      <dgm:t>
        <a:bodyPr/>
        <a:lstStyle/>
        <a:p>
          <a:r>
            <a:rPr lang="en-GB"/>
            <a:t>Collaboration</a:t>
          </a:r>
          <a:endParaRPr lang="en-US"/>
        </a:p>
      </dgm:t>
    </dgm:pt>
    <dgm:pt modelId="{43EE7DD4-CCF0-478B-80D9-E83A49AD53C0}" type="parTrans" cxnId="{1B2AE21F-AF1F-4387-A6A0-9040525A7948}">
      <dgm:prSet/>
      <dgm:spPr/>
      <dgm:t>
        <a:bodyPr/>
        <a:lstStyle/>
        <a:p>
          <a:endParaRPr lang="en-US" sz="3200"/>
        </a:p>
      </dgm:t>
    </dgm:pt>
    <dgm:pt modelId="{44248083-CDE7-4684-9844-B18EAA20DFB1}" type="sibTrans" cxnId="{1B2AE21F-AF1F-4387-A6A0-9040525A7948}">
      <dgm:prSet/>
      <dgm:spPr/>
      <dgm:t>
        <a:bodyPr/>
        <a:lstStyle/>
        <a:p>
          <a:endParaRPr lang="en-US"/>
        </a:p>
      </dgm:t>
    </dgm:pt>
    <dgm:pt modelId="{625702CC-4A5D-4FF8-AA1B-22165939A267}">
      <dgm:prSet/>
      <dgm:spPr/>
      <dgm:t>
        <a:bodyPr/>
        <a:lstStyle/>
        <a:p>
          <a:r>
            <a:rPr lang="en-GB"/>
            <a:t>Critical thinking and problem solving</a:t>
          </a:r>
          <a:endParaRPr lang="en-US"/>
        </a:p>
      </dgm:t>
    </dgm:pt>
    <dgm:pt modelId="{E4E6F544-8E9B-40E6-A5C4-4F985B0DBB15}" type="parTrans" cxnId="{E80D9250-41A4-47A5-A638-F1C624873183}">
      <dgm:prSet/>
      <dgm:spPr/>
      <dgm:t>
        <a:bodyPr/>
        <a:lstStyle/>
        <a:p>
          <a:endParaRPr lang="en-US" sz="3200"/>
        </a:p>
      </dgm:t>
    </dgm:pt>
    <dgm:pt modelId="{F757CEA6-9EA1-478E-A04C-168CDCA4C8F7}" type="sibTrans" cxnId="{E80D9250-41A4-47A5-A638-F1C624873183}">
      <dgm:prSet/>
      <dgm:spPr/>
      <dgm:t>
        <a:bodyPr/>
        <a:lstStyle/>
        <a:p>
          <a:endParaRPr lang="en-US"/>
        </a:p>
      </dgm:t>
    </dgm:pt>
    <dgm:pt modelId="{1FE21E4A-0041-4ED3-8270-8D9AA2161490}">
      <dgm:prSet/>
      <dgm:spPr/>
      <dgm:t>
        <a:bodyPr/>
        <a:lstStyle/>
        <a:p>
          <a:r>
            <a:rPr lang="en-US"/>
            <a:t>Imagination and creativity</a:t>
          </a:r>
        </a:p>
      </dgm:t>
    </dgm:pt>
    <dgm:pt modelId="{F7FD9DEE-4005-4A87-9EF3-033CE00342FE}" type="parTrans" cxnId="{6102301A-64FC-4867-B6A6-21703EB17AB1}">
      <dgm:prSet/>
      <dgm:spPr/>
      <dgm:t>
        <a:bodyPr/>
        <a:lstStyle/>
        <a:p>
          <a:endParaRPr lang="en-US" sz="3200"/>
        </a:p>
      </dgm:t>
    </dgm:pt>
    <dgm:pt modelId="{4AC54778-BBC4-488C-8945-AAC908E7DA34}" type="sibTrans" cxnId="{6102301A-64FC-4867-B6A6-21703EB17AB1}">
      <dgm:prSet/>
      <dgm:spPr/>
      <dgm:t>
        <a:bodyPr/>
        <a:lstStyle/>
        <a:p>
          <a:endParaRPr lang="en-US"/>
        </a:p>
      </dgm:t>
    </dgm:pt>
    <dgm:pt modelId="{F8F5F0F8-6D15-4498-B599-9044E882FFCF}">
      <dgm:prSet/>
      <dgm:spPr/>
      <dgm:t>
        <a:bodyPr/>
        <a:lstStyle/>
        <a:p>
          <a:r>
            <a:rPr lang="en-GB"/>
            <a:t>Citizenship</a:t>
          </a:r>
          <a:endParaRPr lang="en-US"/>
        </a:p>
      </dgm:t>
    </dgm:pt>
    <dgm:pt modelId="{0078C973-F8E2-49E9-A3F9-8C36F390AEDE}" type="parTrans" cxnId="{DFECC80F-5F83-48A5-AB28-7ADCE66288AF}">
      <dgm:prSet/>
      <dgm:spPr/>
      <dgm:t>
        <a:bodyPr/>
        <a:lstStyle/>
        <a:p>
          <a:endParaRPr lang="en-US" sz="3200"/>
        </a:p>
      </dgm:t>
    </dgm:pt>
    <dgm:pt modelId="{52CCC79C-4280-4CAF-8DFE-7FA3A977FC0C}" type="sibTrans" cxnId="{DFECC80F-5F83-48A5-AB28-7ADCE66288AF}">
      <dgm:prSet/>
      <dgm:spPr/>
      <dgm:t>
        <a:bodyPr/>
        <a:lstStyle/>
        <a:p>
          <a:endParaRPr lang="en-US"/>
        </a:p>
      </dgm:t>
    </dgm:pt>
    <dgm:pt modelId="{57D2CC92-5DDD-4150-B399-D1B4DFF325E7}" type="pres">
      <dgm:prSet presAssocID="{04C307D7-1070-4839-8878-257E342AEF1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4955904-FE6A-4674-AC65-98E8F0A405B1}" type="pres">
      <dgm:prSet presAssocID="{E0740A47-2B35-456B-AD2A-C0AEB07C869E}" presName="hierRoot1" presStyleCnt="0"/>
      <dgm:spPr/>
    </dgm:pt>
    <dgm:pt modelId="{75A810BA-9FC6-49CC-8F9A-84BECD474E07}" type="pres">
      <dgm:prSet presAssocID="{E0740A47-2B35-456B-AD2A-C0AEB07C869E}" presName="composite" presStyleCnt="0"/>
      <dgm:spPr/>
    </dgm:pt>
    <dgm:pt modelId="{89B50E9C-C0F9-4B90-8C49-DEA55EF16BAA}" type="pres">
      <dgm:prSet presAssocID="{E0740A47-2B35-456B-AD2A-C0AEB07C869E}" presName="background" presStyleLbl="node0" presStyleIdx="0" presStyleCnt="4"/>
      <dgm:spPr/>
    </dgm:pt>
    <dgm:pt modelId="{74758426-30A4-48E2-91F6-129696611499}" type="pres">
      <dgm:prSet presAssocID="{E0740A47-2B35-456B-AD2A-C0AEB07C869E}" presName="text" presStyleLbl="fgAcc0" presStyleIdx="0" presStyleCnt="4">
        <dgm:presLayoutVars>
          <dgm:chPref val="3"/>
        </dgm:presLayoutVars>
      </dgm:prSet>
      <dgm:spPr/>
    </dgm:pt>
    <dgm:pt modelId="{A7BFB8B9-4BCA-4AFF-99C8-4780F0E3826C}" type="pres">
      <dgm:prSet presAssocID="{E0740A47-2B35-456B-AD2A-C0AEB07C869E}" presName="hierChild2" presStyleCnt="0"/>
      <dgm:spPr/>
    </dgm:pt>
    <dgm:pt modelId="{8ADA896D-242C-4D22-8820-7D9FBB0A3825}" type="pres">
      <dgm:prSet presAssocID="{625702CC-4A5D-4FF8-AA1B-22165939A267}" presName="hierRoot1" presStyleCnt="0"/>
      <dgm:spPr/>
    </dgm:pt>
    <dgm:pt modelId="{4B8E75D1-C89E-478B-80B7-6070A77C6610}" type="pres">
      <dgm:prSet presAssocID="{625702CC-4A5D-4FF8-AA1B-22165939A267}" presName="composite" presStyleCnt="0"/>
      <dgm:spPr/>
    </dgm:pt>
    <dgm:pt modelId="{77F178D0-5FC7-49DD-BA0F-745CEC1C4784}" type="pres">
      <dgm:prSet presAssocID="{625702CC-4A5D-4FF8-AA1B-22165939A267}" presName="background" presStyleLbl="node0" presStyleIdx="1" presStyleCnt="4"/>
      <dgm:spPr/>
    </dgm:pt>
    <dgm:pt modelId="{D591203A-FAEF-4DFB-A47E-224B6DD65CE5}" type="pres">
      <dgm:prSet presAssocID="{625702CC-4A5D-4FF8-AA1B-22165939A267}" presName="text" presStyleLbl="fgAcc0" presStyleIdx="1" presStyleCnt="4">
        <dgm:presLayoutVars>
          <dgm:chPref val="3"/>
        </dgm:presLayoutVars>
      </dgm:prSet>
      <dgm:spPr/>
    </dgm:pt>
    <dgm:pt modelId="{B249ADE8-4C6F-4FA3-BA88-14596C1BB37D}" type="pres">
      <dgm:prSet presAssocID="{625702CC-4A5D-4FF8-AA1B-22165939A267}" presName="hierChild2" presStyleCnt="0"/>
      <dgm:spPr/>
    </dgm:pt>
    <dgm:pt modelId="{7ADE92DB-4BB6-434C-AC29-ED2A85A93A20}" type="pres">
      <dgm:prSet presAssocID="{1FE21E4A-0041-4ED3-8270-8D9AA2161490}" presName="hierRoot1" presStyleCnt="0"/>
      <dgm:spPr/>
    </dgm:pt>
    <dgm:pt modelId="{18A635AB-3168-461B-9451-47EE80CAC601}" type="pres">
      <dgm:prSet presAssocID="{1FE21E4A-0041-4ED3-8270-8D9AA2161490}" presName="composite" presStyleCnt="0"/>
      <dgm:spPr/>
    </dgm:pt>
    <dgm:pt modelId="{8C1FB8E3-3439-4061-B58F-308DD9824E6A}" type="pres">
      <dgm:prSet presAssocID="{1FE21E4A-0041-4ED3-8270-8D9AA2161490}" presName="background" presStyleLbl="node0" presStyleIdx="2" presStyleCnt="4"/>
      <dgm:spPr/>
    </dgm:pt>
    <dgm:pt modelId="{E21CC7D8-AC71-41E5-93EE-AD5349629C39}" type="pres">
      <dgm:prSet presAssocID="{1FE21E4A-0041-4ED3-8270-8D9AA2161490}" presName="text" presStyleLbl="fgAcc0" presStyleIdx="2" presStyleCnt="4">
        <dgm:presLayoutVars>
          <dgm:chPref val="3"/>
        </dgm:presLayoutVars>
      </dgm:prSet>
      <dgm:spPr/>
    </dgm:pt>
    <dgm:pt modelId="{1B83EBE7-AB94-4B38-B1EA-65E93797A059}" type="pres">
      <dgm:prSet presAssocID="{1FE21E4A-0041-4ED3-8270-8D9AA2161490}" presName="hierChild2" presStyleCnt="0"/>
      <dgm:spPr/>
    </dgm:pt>
    <dgm:pt modelId="{A9410751-A780-4083-AD4B-4CC93C2F63BF}" type="pres">
      <dgm:prSet presAssocID="{F8F5F0F8-6D15-4498-B599-9044E882FFCF}" presName="hierRoot1" presStyleCnt="0"/>
      <dgm:spPr/>
    </dgm:pt>
    <dgm:pt modelId="{FF9804A0-0B99-470B-A739-15E636674CE6}" type="pres">
      <dgm:prSet presAssocID="{F8F5F0F8-6D15-4498-B599-9044E882FFCF}" presName="composite" presStyleCnt="0"/>
      <dgm:spPr/>
    </dgm:pt>
    <dgm:pt modelId="{5E10B5E4-83F9-4E8F-ABBA-7176E37A0A8B}" type="pres">
      <dgm:prSet presAssocID="{F8F5F0F8-6D15-4498-B599-9044E882FFCF}" presName="background" presStyleLbl="node0" presStyleIdx="3" presStyleCnt="4"/>
      <dgm:spPr/>
    </dgm:pt>
    <dgm:pt modelId="{57EB484E-199D-471D-A1A3-D340383DD5F3}" type="pres">
      <dgm:prSet presAssocID="{F8F5F0F8-6D15-4498-B599-9044E882FFCF}" presName="text" presStyleLbl="fgAcc0" presStyleIdx="3" presStyleCnt="4">
        <dgm:presLayoutVars>
          <dgm:chPref val="3"/>
        </dgm:presLayoutVars>
      </dgm:prSet>
      <dgm:spPr/>
    </dgm:pt>
    <dgm:pt modelId="{8C87DD82-2F3E-4475-B58C-75AA9A605234}" type="pres">
      <dgm:prSet presAssocID="{F8F5F0F8-6D15-4498-B599-9044E882FFCF}" presName="hierChild2" presStyleCnt="0"/>
      <dgm:spPr/>
    </dgm:pt>
  </dgm:ptLst>
  <dgm:cxnLst>
    <dgm:cxn modelId="{DFECC80F-5F83-48A5-AB28-7ADCE66288AF}" srcId="{04C307D7-1070-4839-8878-257E342AEF12}" destId="{F8F5F0F8-6D15-4498-B599-9044E882FFCF}" srcOrd="3" destOrd="0" parTransId="{0078C973-F8E2-49E9-A3F9-8C36F390AEDE}" sibTransId="{52CCC79C-4280-4CAF-8DFE-7FA3A977FC0C}"/>
    <dgm:cxn modelId="{D6676211-D3F6-4622-A4B3-4645149F004A}" type="presOf" srcId="{1FE21E4A-0041-4ED3-8270-8D9AA2161490}" destId="{E21CC7D8-AC71-41E5-93EE-AD5349629C39}" srcOrd="0" destOrd="0" presId="urn:microsoft.com/office/officeart/2005/8/layout/hierarchy1"/>
    <dgm:cxn modelId="{6102301A-64FC-4867-B6A6-21703EB17AB1}" srcId="{04C307D7-1070-4839-8878-257E342AEF12}" destId="{1FE21E4A-0041-4ED3-8270-8D9AA2161490}" srcOrd="2" destOrd="0" parTransId="{F7FD9DEE-4005-4A87-9EF3-033CE00342FE}" sibTransId="{4AC54778-BBC4-488C-8945-AAC908E7DA34}"/>
    <dgm:cxn modelId="{1B2AE21F-AF1F-4387-A6A0-9040525A7948}" srcId="{04C307D7-1070-4839-8878-257E342AEF12}" destId="{E0740A47-2B35-456B-AD2A-C0AEB07C869E}" srcOrd="0" destOrd="0" parTransId="{43EE7DD4-CCF0-478B-80D9-E83A49AD53C0}" sibTransId="{44248083-CDE7-4684-9844-B18EAA20DFB1}"/>
    <dgm:cxn modelId="{51ED604D-A742-4BA9-A39D-FC159ECA361B}" type="presOf" srcId="{F8F5F0F8-6D15-4498-B599-9044E882FFCF}" destId="{57EB484E-199D-471D-A1A3-D340383DD5F3}" srcOrd="0" destOrd="0" presId="urn:microsoft.com/office/officeart/2005/8/layout/hierarchy1"/>
    <dgm:cxn modelId="{E80D9250-41A4-47A5-A638-F1C624873183}" srcId="{04C307D7-1070-4839-8878-257E342AEF12}" destId="{625702CC-4A5D-4FF8-AA1B-22165939A267}" srcOrd="1" destOrd="0" parTransId="{E4E6F544-8E9B-40E6-A5C4-4F985B0DBB15}" sibTransId="{F757CEA6-9EA1-478E-A04C-168CDCA4C8F7}"/>
    <dgm:cxn modelId="{8B0AA975-1E94-44EC-BE41-618B6F1DD79F}" type="presOf" srcId="{E0740A47-2B35-456B-AD2A-C0AEB07C869E}" destId="{74758426-30A4-48E2-91F6-129696611499}" srcOrd="0" destOrd="0" presId="urn:microsoft.com/office/officeart/2005/8/layout/hierarchy1"/>
    <dgm:cxn modelId="{1C7F197E-0D70-4E89-8A33-6A453294D4EC}" type="presOf" srcId="{04C307D7-1070-4839-8878-257E342AEF12}" destId="{57D2CC92-5DDD-4150-B399-D1B4DFF325E7}" srcOrd="0" destOrd="0" presId="urn:microsoft.com/office/officeart/2005/8/layout/hierarchy1"/>
    <dgm:cxn modelId="{FDB159AD-B72E-436F-88C4-DC73C3FA6F53}" type="presOf" srcId="{625702CC-4A5D-4FF8-AA1B-22165939A267}" destId="{D591203A-FAEF-4DFB-A47E-224B6DD65CE5}" srcOrd="0" destOrd="0" presId="urn:microsoft.com/office/officeart/2005/8/layout/hierarchy1"/>
    <dgm:cxn modelId="{9AC25FF8-A905-481A-A68C-CC93E7CF507C}" type="presParOf" srcId="{57D2CC92-5DDD-4150-B399-D1B4DFF325E7}" destId="{D4955904-FE6A-4674-AC65-98E8F0A405B1}" srcOrd="0" destOrd="0" presId="urn:microsoft.com/office/officeart/2005/8/layout/hierarchy1"/>
    <dgm:cxn modelId="{19AFC7DF-BC5B-432D-B04B-42701BF3C201}" type="presParOf" srcId="{D4955904-FE6A-4674-AC65-98E8F0A405B1}" destId="{75A810BA-9FC6-49CC-8F9A-84BECD474E07}" srcOrd="0" destOrd="0" presId="urn:microsoft.com/office/officeart/2005/8/layout/hierarchy1"/>
    <dgm:cxn modelId="{A0CFB7E6-A003-443C-B862-4398211A23DA}" type="presParOf" srcId="{75A810BA-9FC6-49CC-8F9A-84BECD474E07}" destId="{89B50E9C-C0F9-4B90-8C49-DEA55EF16BAA}" srcOrd="0" destOrd="0" presId="urn:microsoft.com/office/officeart/2005/8/layout/hierarchy1"/>
    <dgm:cxn modelId="{5473EFF8-F814-4FDE-ACEC-3F2EC9E2FB71}" type="presParOf" srcId="{75A810BA-9FC6-49CC-8F9A-84BECD474E07}" destId="{74758426-30A4-48E2-91F6-129696611499}" srcOrd="1" destOrd="0" presId="urn:microsoft.com/office/officeart/2005/8/layout/hierarchy1"/>
    <dgm:cxn modelId="{71E10B86-E8B7-4FDA-9722-E4380FEBBA76}" type="presParOf" srcId="{D4955904-FE6A-4674-AC65-98E8F0A405B1}" destId="{A7BFB8B9-4BCA-4AFF-99C8-4780F0E3826C}" srcOrd="1" destOrd="0" presId="urn:microsoft.com/office/officeart/2005/8/layout/hierarchy1"/>
    <dgm:cxn modelId="{69B987E6-9CF8-4DE7-A544-CC24BB583EE6}" type="presParOf" srcId="{57D2CC92-5DDD-4150-B399-D1B4DFF325E7}" destId="{8ADA896D-242C-4D22-8820-7D9FBB0A3825}" srcOrd="1" destOrd="0" presId="urn:microsoft.com/office/officeart/2005/8/layout/hierarchy1"/>
    <dgm:cxn modelId="{40BE1D6D-A5AF-46FC-90C5-4132DF6EA382}" type="presParOf" srcId="{8ADA896D-242C-4D22-8820-7D9FBB0A3825}" destId="{4B8E75D1-C89E-478B-80B7-6070A77C6610}" srcOrd="0" destOrd="0" presId="urn:microsoft.com/office/officeart/2005/8/layout/hierarchy1"/>
    <dgm:cxn modelId="{404E3AE0-9CF1-49DD-B122-F2C25FC950A5}" type="presParOf" srcId="{4B8E75D1-C89E-478B-80B7-6070A77C6610}" destId="{77F178D0-5FC7-49DD-BA0F-745CEC1C4784}" srcOrd="0" destOrd="0" presId="urn:microsoft.com/office/officeart/2005/8/layout/hierarchy1"/>
    <dgm:cxn modelId="{0E6E7ABF-E70F-4B28-B6CD-1572969BB048}" type="presParOf" srcId="{4B8E75D1-C89E-478B-80B7-6070A77C6610}" destId="{D591203A-FAEF-4DFB-A47E-224B6DD65CE5}" srcOrd="1" destOrd="0" presId="urn:microsoft.com/office/officeart/2005/8/layout/hierarchy1"/>
    <dgm:cxn modelId="{1A88C064-D0EC-4DCA-A58A-7147EF903F9C}" type="presParOf" srcId="{8ADA896D-242C-4D22-8820-7D9FBB0A3825}" destId="{B249ADE8-4C6F-4FA3-BA88-14596C1BB37D}" srcOrd="1" destOrd="0" presId="urn:microsoft.com/office/officeart/2005/8/layout/hierarchy1"/>
    <dgm:cxn modelId="{9E09B53C-37BE-48E7-A478-C0DB89109100}" type="presParOf" srcId="{57D2CC92-5DDD-4150-B399-D1B4DFF325E7}" destId="{7ADE92DB-4BB6-434C-AC29-ED2A85A93A20}" srcOrd="2" destOrd="0" presId="urn:microsoft.com/office/officeart/2005/8/layout/hierarchy1"/>
    <dgm:cxn modelId="{F4374CCE-E372-4F04-95EB-90278CE40B2A}" type="presParOf" srcId="{7ADE92DB-4BB6-434C-AC29-ED2A85A93A20}" destId="{18A635AB-3168-461B-9451-47EE80CAC601}" srcOrd="0" destOrd="0" presId="urn:microsoft.com/office/officeart/2005/8/layout/hierarchy1"/>
    <dgm:cxn modelId="{9D16D0F7-8CF2-41B0-BEC5-E5851D627489}" type="presParOf" srcId="{18A635AB-3168-461B-9451-47EE80CAC601}" destId="{8C1FB8E3-3439-4061-B58F-308DD9824E6A}" srcOrd="0" destOrd="0" presId="urn:microsoft.com/office/officeart/2005/8/layout/hierarchy1"/>
    <dgm:cxn modelId="{4F983F57-AE09-4B0A-BDC0-5A0C28B328D4}" type="presParOf" srcId="{18A635AB-3168-461B-9451-47EE80CAC601}" destId="{E21CC7D8-AC71-41E5-93EE-AD5349629C39}" srcOrd="1" destOrd="0" presId="urn:microsoft.com/office/officeart/2005/8/layout/hierarchy1"/>
    <dgm:cxn modelId="{36616FCC-B36B-4179-96B4-1006AC5D3C5B}" type="presParOf" srcId="{7ADE92DB-4BB6-434C-AC29-ED2A85A93A20}" destId="{1B83EBE7-AB94-4B38-B1EA-65E93797A059}" srcOrd="1" destOrd="0" presId="urn:microsoft.com/office/officeart/2005/8/layout/hierarchy1"/>
    <dgm:cxn modelId="{EA5ED225-F4F5-4058-BE32-2100B99300E2}" type="presParOf" srcId="{57D2CC92-5DDD-4150-B399-D1B4DFF325E7}" destId="{A9410751-A780-4083-AD4B-4CC93C2F63BF}" srcOrd="3" destOrd="0" presId="urn:microsoft.com/office/officeart/2005/8/layout/hierarchy1"/>
    <dgm:cxn modelId="{B7CFEBEF-02EE-402F-AAC8-8B620537D2CA}" type="presParOf" srcId="{A9410751-A780-4083-AD4B-4CC93C2F63BF}" destId="{FF9804A0-0B99-470B-A739-15E636674CE6}" srcOrd="0" destOrd="0" presId="urn:microsoft.com/office/officeart/2005/8/layout/hierarchy1"/>
    <dgm:cxn modelId="{F74CD2CD-EE51-46BE-A31B-3CD38A8A9346}" type="presParOf" srcId="{FF9804A0-0B99-470B-A739-15E636674CE6}" destId="{5E10B5E4-83F9-4E8F-ABBA-7176E37A0A8B}" srcOrd="0" destOrd="0" presId="urn:microsoft.com/office/officeart/2005/8/layout/hierarchy1"/>
    <dgm:cxn modelId="{6A195EDC-C66A-41D3-8A23-C46A114B258D}" type="presParOf" srcId="{FF9804A0-0B99-470B-A739-15E636674CE6}" destId="{57EB484E-199D-471D-A1A3-D340383DD5F3}" srcOrd="1" destOrd="0" presId="urn:microsoft.com/office/officeart/2005/8/layout/hierarchy1"/>
    <dgm:cxn modelId="{3EE2FE6B-3AB4-4CD5-8777-18B0A6AA9D78}" type="presParOf" srcId="{A9410751-A780-4083-AD4B-4CC93C2F63BF}" destId="{8C87DD82-2F3E-4475-B58C-75AA9A60523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2996C0E-64F4-4DE2-9FD9-DFB1F89CACE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5939794-76DB-43ED-A4E4-154A870D0AB7}">
      <dgm:prSet/>
      <dgm:spPr/>
      <dgm:t>
        <a:bodyPr/>
        <a:lstStyle/>
        <a:p>
          <a:r>
            <a:rPr lang="en-US"/>
            <a:t>In your groups, create a learning experience from a learning outcome which  you can use to develop the attributes of learning to learn in learners.</a:t>
          </a:r>
        </a:p>
      </dgm:t>
    </dgm:pt>
    <dgm:pt modelId="{D7824F84-C453-4792-92D0-8D0F935822F6}" type="parTrans" cxnId="{FF3377A5-BF99-4F63-8B14-1F0C3782B1E0}">
      <dgm:prSet/>
      <dgm:spPr/>
      <dgm:t>
        <a:bodyPr/>
        <a:lstStyle/>
        <a:p>
          <a:endParaRPr lang="en-US"/>
        </a:p>
      </dgm:t>
    </dgm:pt>
    <dgm:pt modelId="{59156CD8-789A-4FA0-894E-964090D89A19}" type="sibTrans" cxnId="{FF3377A5-BF99-4F63-8B14-1F0C3782B1E0}">
      <dgm:prSet/>
      <dgm:spPr/>
      <dgm:t>
        <a:bodyPr/>
        <a:lstStyle/>
        <a:p>
          <a:endParaRPr lang="en-US"/>
        </a:p>
      </dgm:t>
    </dgm:pt>
    <dgm:pt modelId="{6548EA10-A036-49AD-B9DB-C665D09694AE}">
      <dgm:prSet/>
      <dgm:spPr/>
      <dgm:t>
        <a:bodyPr/>
        <a:lstStyle/>
        <a:p>
          <a:r>
            <a:rPr lang="en-US"/>
            <a:t>Using the learning experience created, develop a task for assessing  learning to learn.</a:t>
          </a:r>
        </a:p>
      </dgm:t>
    </dgm:pt>
    <dgm:pt modelId="{3124BA6A-6D76-4832-9600-0F4ECB42BF67}" type="parTrans" cxnId="{CAF6F370-82EB-402B-851C-A2F11D497147}">
      <dgm:prSet/>
      <dgm:spPr/>
      <dgm:t>
        <a:bodyPr/>
        <a:lstStyle/>
        <a:p>
          <a:endParaRPr lang="en-US"/>
        </a:p>
      </dgm:t>
    </dgm:pt>
    <dgm:pt modelId="{06A1EEA5-0A64-4EC4-A9AC-A66FB59BA3A0}" type="sibTrans" cxnId="{CAF6F370-82EB-402B-851C-A2F11D497147}">
      <dgm:prSet/>
      <dgm:spPr/>
      <dgm:t>
        <a:bodyPr/>
        <a:lstStyle/>
        <a:p>
          <a:endParaRPr lang="en-US"/>
        </a:p>
      </dgm:t>
    </dgm:pt>
    <dgm:pt modelId="{9CAE5736-95FA-4BF3-8D42-BF9D678B2603}" type="pres">
      <dgm:prSet presAssocID="{D2996C0E-64F4-4DE2-9FD9-DFB1F89CACE2}" presName="linear" presStyleCnt="0">
        <dgm:presLayoutVars>
          <dgm:animLvl val="lvl"/>
          <dgm:resizeHandles val="exact"/>
        </dgm:presLayoutVars>
      </dgm:prSet>
      <dgm:spPr/>
    </dgm:pt>
    <dgm:pt modelId="{7B318F68-B62A-4CA1-B723-F62D0EF85FA9}" type="pres">
      <dgm:prSet presAssocID="{A5939794-76DB-43ED-A4E4-154A870D0AB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BF4A91E-C8AF-4404-BE58-97F1046AE75B}" type="pres">
      <dgm:prSet presAssocID="{59156CD8-789A-4FA0-894E-964090D89A19}" presName="spacer" presStyleCnt="0"/>
      <dgm:spPr/>
    </dgm:pt>
    <dgm:pt modelId="{2C21E0CA-0C6B-495F-B3A9-62759B35CAC5}" type="pres">
      <dgm:prSet presAssocID="{6548EA10-A036-49AD-B9DB-C665D09694A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563696C-D27C-49AE-B5C4-D8DE0E5C5221}" type="presOf" srcId="{6548EA10-A036-49AD-B9DB-C665D09694AE}" destId="{2C21E0CA-0C6B-495F-B3A9-62759B35CAC5}" srcOrd="0" destOrd="0" presId="urn:microsoft.com/office/officeart/2005/8/layout/vList2"/>
    <dgm:cxn modelId="{CAF6F370-82EB-402B-851C-A2F11D497147}" srcId="{D2996C0E-64F4-4DE2-9FD9-DFB1F89CACE2}" destId="{6548EA10-A036-49AD-B9DB-C665D09694AE}" srcOrd="1" destOrd="0" parTransId="{3124BA6A-6D76-4832-9600-0F4ECB42BF67}" sibTransId="{06A1EEA5-0A64-4EC4-A9AC-A66FB59BA3A0}"/>
    <dgm:cxn modelId="{F64D8274-18B4-4A98-8B86-88C3F6D7719F}" type="presOf" srcId="{A5939794-76DB-43ED-A4E4-154A870D0AB7}" destId="{7B318F68-B62A-4CA1-B723-F62D0EF85FA9}" srcOrd="0" destOrd="0" presId="urn:microsoft.com/office/officeart/2005/8/layout/vList2"/>
    <dgm:cxn modelId="{FF3377A5-BF99-4F63-8B14-1F0C3782B1E0}" srcId="{D2996C0E-64F4-4DE2-9FD9-DFB1F89CACE2}" destId="{A5939794-76DB-43ED-A4E4-154A870D0AB7}" srcOrd="0" destOrd="0" parTransId="{D7824F84-C453-4792-92D0-8D0F935822F6}" sibTransId="{59156CD8-789A-4FA0-894E-964090D89A19}"/>
    <dgm:cxn modelId="{813F32CD-02AB-4E29-B383-181FA1A4EBF8}" type="presOf" srcId="{D2996C0E-64F4-4DE2-9FD9-DFB1F89CACE2}" destId="{9CAE5736-95FA-4BF3-8D42-BF9D678B2603}" srcOrd="0" destOrd="0" presId="urn:microsoft.com/office/officeart/2005/8/layout/vList2"/>
    <dgm:cxn modelId="{B1FD3B31-99DA-44EC-A483-55AE69B24A8D}" type="presParOf" srcId="{9CAE5736-95FA-4BF3-8D42-BF9D678B2603}" destId="{7B318F68-B62A-4CA1-B723-F62D0EF85FA9}" srcOrd="0" destOrd="0" presId="urn:microsoft.com/office/officeart/2005/8/layout/vList2"/>
    <dgm:cxn modelId="{368029C4-A2C9-4976-A43F-B5469D6E6554}" type="presParOf" srcId="{9CAE5736-95FA-4BF3-8D42-BF9D678B2603}" destId="{CBF4A91E-C8AF-4404-BE58-97F1046AE75B}" srcOrd="1" destOrd="0" presId="urn:microsoft.com/office/officeart/2005/8/layout/vList2"/>
    <dgm:cxn modelId="{0B65054B-4311-46E8-A8C3-3D5214857807}" type="presParOf" srcId="{9CAE5736-95FA-4BF3-8D42-BF9D678B2603}" destId="{2C21E0CA-0C6B-495F-B3A9-62759B35CAC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C61333-C107-4072-BE10-923F1BA550E9}">
      <dsp:nvSpPr>
        <dsp:cNvPr id="0" name=""/>
        <dsp:cNvSpPr/>
      </dsp:nvSpPr>
      <dsp:spPr>
        <a:xfrm>
          <a:off x="1497787" y="1637"/>
          <a:ext cx="5991148" cy="167828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245" tIns="426283" rIns="116245" bIns="42628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the core competencies outlined in the BECF.</a:t>
          </a:r>
        </a:p>
      </dsp:txBody>
      <dsp:txXfrm>
        <a:off x="1497787" y="1637"/>
        <a:ext cx="5991148" cy="1678281"/>
      </dsp:txXfrm>
    </dsp:sp>
    <dsp:sp modelId="{D6F55FAF-F443-4AC0-A821-C5154BA8AF9D}">
      <dsp:nvSpPr>
        <dsp:cNvPr id="0" name=""/>
        <dsp:cNvSpPr/>
      </dsp:nvSpPr>
      <dsp:spPr>
        <a:xfrm>
          <a:off x="0" y="1637"/>
          <a:ext cx="1497787" cy="16782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258" tIns="165777" rIns="79258" bIns="165777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List</a:t>
          </a:r>
        </a:p>
      </dsp:txBody>
      <dsp:txXfrm>
        <a:off x="0" y="1637"/>
        <a:ext cx="1497787" cy="1678281"/>
      </dsp:txXfrm>
    </dsp:sp>
    <dsp:sp modelId="{205A1921-A31C-4F9D-85C1-4000CB85B6BD}">
      <dsp:nvSpPr>
        <dsp:cNvPr id="0" name=""/>
        <dsp:cNvSpPr/>
      </dsp:nvSpPr>
      <dsp:spPr>
        <a:xfrm>
          <a:off x="1497787" y="1780615"/>
          <a:ext cx="5991148" cy="1678281"/>
        </a:xfrm>
        <a:prstGeom prst="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245" tIns="426283" rIns="116245" bIns="42628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 the indicators of each core competency.</a:t>
          </a:r>
        </a:p>
      </dsp:txBody>
      <dsp:txXfrm>
        <a:off x="1497787" y="1780615"/>
        <a:ext cx="5991148" cy="1678281"/>
      </dsp:txXfrm>
    </dsp:sp>
    <dsp:sp modelId="{E5626A35-78F9-492A-8A55-1230C5042682}">
      <dsp:nvSpPr>
        <dsp:cNvPr id="0" name=""/>
        <dsp:cNvSpPr/>
      </dsp:nvSpPr>
      <dsp:spPr>
        <a:xfrm>
          <a:off x="0" y="1780615"/>
          <a:ext cx="1497787" cy="16782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258" tIns="165777" rIns="79258" bIns="165777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Describe</a:t>
          </a:r>
        </a:p>
      </dsp:txBody>
      <dsp:txXfrm>
        <a:off x="0" y="1780615"/>
        <a:ext cx="1497787" cy="1678281"/>
      </dsp:txXfrm>
    </dsp:sp>
    <dsp:sp modelId="{055F8105-E8D9-4AE3-A2EA-9CEB76954F20}">
      <dsp:nvSpPr>
        <dsp:cNvPr id="0" name=""/>
        <dsp:cNvSpPr/>
      </dsp:nvSpPr>
      <dsp:spPr>
        <a:xfrm>
          <a:off x="1497787" y="3559593"/>
          <a:ext cx="5991148" cy="1678281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245" tIns="426283" rIns="116245" bIns="42628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 tools for assessing core competencies.</a:t>
          </a:r>
        </a:p>
      </dsp:txBody>
      <dsp:txXfrm>
        <a:off x="1497787" y="3559593"/>
        <a:ext cx="5991148" cy="1678281"/>
      </dsp:txXfrm>
    </dsp:sp>
    <dsp:sp modelId="{601CF3F4-A1E2-4BB5-A142-767DF302FA15}">
      <dsp:nvSpPr>
        <dsp:cNvPr id="0" name=""/>
        <dsp:cNvSpPr/>
      </dsp:nvSpPr>
      <dsp:spPr>
        <a:xfrm>
          <a:off x="0" y="3559593"/>
          <a:ext cx="1497787" cy="16782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258" tIns="165777" rIns="79258" bIns="165777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Develop</a:t>
          </a:r>
        </a:p>
      </dsp:txBody>
      <dsp:txXfrm>
        <a:off x="0" y="3559593"/>
        <a:ext cx="1497787" cy="16782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EDA14-CC3A-44C7-AEA9-ACFEF03B8658}">
      <dsp:nvSpPr>
        <dsp:cNvPr id="0" name=""/>
        <dsp:cNvSpPr/>
      </dsp:nvSpPr>
      <dsp:spPr>
        <a:xfrm>
          <a:off x="0" y="489"/>
          <a:ext cx="7368618" cy="56791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ADC9B9-BF07-406E-B2A5-F0DB82427B5A}">
      <dsp:nvSpPr>
        <dsp:cNvPr id="0" name=""/>
        <dsp:cNvSpPr/>
      </dsp:nvSpPr>
      <dsp:spPr>
        <a:xfrm>
          <a:off x="171793" y="128270"/>
          <a:ext cx="312352" cy="3123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7DBC3F-1F76-4174-91D7-AFFB62D6FD4D}">
      <dsp:nvSpPr>
        <dsp:cNvPr id="0" name=""/>
        <dsp:cNvSpPr/>
      </dsp:nvSpPr>
      <dsp:spPr>
        <a:xfrm>
          <a:off x="655939" y="489"/>
          <a:ext cx="6654112" cy="674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374" tIns="71374" rIns="71374" bIns="7137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1</a:t>
          </a:r>
          <a:r>
            <a:rPr lang="en-US" sz="2400" kern="1200" dirty="0"/>
            <a:t>. </a:t>
          </a:r>
          <a:r>
            <a:rPr lang="en-US" sz="2000" kern="1200" dirty="0"/>
            <a:t>Focus: Listens attentively for a short time.</a:t>
          </a:r>
        </a:p>
      </dsp:txBody>
      <dsp:txXfrm>
        <a:off x="655939" y="489"/>
        <a:ext cx="6654112" cy="674396"/>
      </dsp:txXfrm>
    </dsp:sp>
    <dsp:sp modelId="{3CB745B0-B046-4117-A1E8-F7804DBBF14A}">
      <dsp:nvSpPr>
        <dsp:cNvPr id="0" name=""/>
        <dsp:cNvSpPr/>
      </dsp:nvSpPr>
      <dsp:spPr>
        <a:xfrm>
          <a:off x="0" y="843486"/>
          <a:ext cx="7368618" cy="56791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4F3129-3F22-44E4-B86A-84F650B47C01}">
      <dsp:nvSpPr>
        <dsp:cNvPr id="0" name=""/>
        <dsp:cNvSpPr/>
      </dsp:nvSpPr>
      <dsp:spPr>
        <a:xfrm>
          <a:off x="171793" y="971266"/>
          <a:ext cx="312352" cy="3123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DEE06-9DAA-4563-B379-6628C3E6ED59}">
      <dsp:nvSpPr>
        <dsp:cNvPr id="0" name=""/>
        <dsp:cNvSpPr/>
      </dsp:nvSpPr>
      <dsp:spPr>
        <a:xfrm>
          <a:off x="655939" y="843486"/>
          <a:ext cx="6654112" cy="674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374" tIns="71374" rIns="71374" bIns="7137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2. </a:t>
          </a:r>
          <a:r>
            <a:rPr lang="en-US" sz="2000" kern="1200" dirty="0"/>
            <a:t>Check: Remembers simple instructions.</a:t>
          </a:r>
        </a:p>
      </dsp:txBody>
      <dsp:txXfrm>
        <a:off x="655939" y="843486"/>
        <a:ext cx="6654112" cy="674396"/>
      </dsp:txXfrm>
    </dsp:sp>
    <dsp:sp modelId="{D8165376-160D-42AB-A7AF-5ECB7BF50079}">
      <dsp:nvSpPr>
        <dsp:cNvPr id="0" name=""/>
        <dsp:cNvSpPr/>
      </dsp:nvSpPr>
      <dsp:spPr>
        <a:xfrm>
          <a:off x="0" y="1686482"/>
          <a:ext cx="7368618" cy="56791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D209F1-86C2-423E-8546-CCDD2621DB9F}">
      <dsp:nvSpPr>
        <dsp:cNvPr id="0" name=""/>
        <dsp:cNvSpPr/>
      </dsp:nvSpPr>
      <dsp:spPr>
        <a:xfrm>
          <a:off x="171793" y="1814262"/>
          <a:ext cx="312352" cy="3123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F101DE-2395-4EE6-B6E3-B9C350E50235}">
      <dsp:nvSpPr>
        <dsp:cNvPr id="0" name=""/>
        <dsp:cNvSpPr/>
      </dsp:nvSpPr>
      <dsp:spPr>
        <a:xfrm>
          <a:off x="655939" y="1686482"/>
          <a:ext cx="6654112" cy="674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374" tIns="71374" rIns="71374" bIns="7137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3</a:t>
          </a:r>
          <a:r>
            <a:rPr lang="en-US" sz="2400" kern="1200" dirty="0"/>
            <a:t>. </a:t>
          </a:r>
          <a:r>
            <a:rPr lang="en-US" sz="2000" kern="1200" dirty="0"/>
            <a:t>Retell: Asks questions when something is unclear.</a:t>
          </a:r>
        </a:p>
      </dsp:txBody>
      <dsp:txXfrm>
        <a:off x="655939" y="1686482"/>
        <a:ext cx="6654112" cy="674396"/>
      </dsp:txXfrm>
    </dsp:sp>
    <dsp:sp modelId="{2E181CDD-4FF7-4AE9-A7A8-42A1274F1F6D}">
      <dsp:nvSpPr>
        <dsp:cNvPr id="0" name=""/>
        <dsp:cNvSpPr/>
      </dsp:nvSpPr>
      <dsp:spPr>
        <a:xfrm>
          <a:off x="0" y="2529478"/>
          <a:ext cx="7368618" cy="56791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3A63D5-90BB-4A6C-AE6D-3FEA3AEFF84C}">
      <dsp:nvSpPr>
        <dsp:cNvPr id="0" name=""/>
        <dsp:cNvSpPr/>
      </dsp:nvSpPr>
      <dsp:spPr>
        <a:xfrm>
          <a:off x="171793" y="2657258"/>
          <a:ext cx="312352" cy="31235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AB71E3-E657-4611-BA2C-B43038F14FBB}">
      <dsp:nvSpPr>
        <dsp:cNvPr id="0" name=""/>
        <dsp:cNvSpPr/>
      </dsp:nvSpPr>
      <dsp:spPr>
        <a:xfrm>
          <a:off x="655939" y="2529478"/>
          <a:ext cx="6654112" cy="674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374" tIns="71374" rIns="71374" bIns="7137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4</a:t>
          </a:r>
          <a:r>
            <a:rPr lang="en-US" sz="2000" kern="1200" dirty="0"/>
            <a:t>. Active Listening: Accurately passes on information.</a:t>
          </a:r>
        </a:p>
      </dsp:txBody>
      <dsp:txXfrm>
        <a:off x="655939" y="2529478"/>
        <a:ext cx="6654112" cy="674396"/>
      </dsp:txXfrm>
    </dsp:sp>
    <dsp:sp modelId="{019A7323-586F-4EEB-95C8-B261CCFE3EBE}">
      <dsp:nvSpPr>
        <dsp:cNvPr id="0" name=""/>
        <dsp:cNvSpPr/>
      </dsp:nvSpPr>
      <dsp:spPr>
        <a:xfrm>
          <a:off x="0" y="3372474"/>
          <a:ext cx="7368618" cy="56791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35025-F794-447C-98AA-276DF6BF81DF}">
      <dsp:nvSpPr>
        <dsp:cNvPr id="0" name=""/>
        <dsp:cNvSpPr/>
      </dsp:nvSpPr>
      <dsp:spPr>
        <a:xfrm>
          <a:off x="171793" y="3500255"/>
          <a:ext cx="312352" cy="31235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8227F9-0BA2-412D-9778-0DCA679E5F94}">
      <dsp:nvSpPr>
        <dsp:cNvPr id="0" name=""/>
        <dsp:cNvSpPr/>
      </dsp:nvSpPr>
      <dsp:spPr>
        <a:xfrm>
          <a:off x="655939" y="3372474"/>
          <a:ext cx="6654112" cy="674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374" tIns="71374" rIns="71374" bIns="7137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5</a:t>
          </a:r>
          <a:r>
            <a:rPr lang="en-US" sz="2000" kern="1200" dirty="0"/>
            <a:t>. Summarize: Shows attentiveness</a:t>
          </a:r>
        </a:p>
      </dsp:txBody>
      <dsp:txXfrm>
        <a:off x="655939" y="3372474"/>
        <a:ext cx="6654112" cy="674396"/>
      </dsp:txXfrm>
    </dsp:sp>
    <dsp:sp modelId="{6D9DFE30-1650-44EC-B1CA-52DC495A224D}">
      <dsp:nvSpPr>
        <dsp:cNvPr id="0" name=""/>
        <dsp:cNvSpPr/>
      </dsp:nvSpPr>
      <dsp:spPr>
        <a:xfrm>
          <a:off x="0" y="4215470"/>
          <a:ext cx="7368618" cy="56791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F62596-382A-4FF5-A475-385C0855DEA4}">
      <dsp:nvSpPr>
        <dsp:cNvPr id="0" name=""/>
        <dsp:cNvSpPr/>
      </dsp:nvSpPr>
      <dsp:spPr>
        <a:xfrm>
          <a:off x="171793" y="4343251"/>
          <a:ext cx="312352" cy="31235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01FD2A-4F0A-4D3F-8E99-5004FFD48245}">
      <dsp:nvSpPr>
        <dsp:cNvPr id="0" name=""/>
        <dsp:cNvSpPr/>
      </dsp:nvSpPr>
      <dsp:spPr>
        <a:xfrm>
          <a:off x="655939" y="4215470"/>
          <a:ext cx="6654112" cy="674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374" tIns="71374" rIns="71374" bIns="7137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6. </a:t>
          </a:r>
          <a:r>
            <a:rPr lang="en-US" sz="2000" kern="1200" dirty="0"/>
            <a:t>Summarize: Rephrases or summarizes what was learned.</a:t>
          </a:r>
        </a:p>
      </dsp:txBody>
      <dsp:txXfrm>
        <a:off x="655939" y="4215470"/>
        <a:ext cx="6654112" cy="674396"/>
      </dsp:txXfrm>
    </dsp:sp>
    <dsp:sp modelId="{2861923F-0E48-4419-B3E4-E1706D9C5363}">
      <dsp:nvSpPr>
        <dsp:cNvPr id="0" name=""/>
        <dsp:cNvSpPr/>
      </dsp:nvSpPr>
      <dsp:spPr>
        <a:xfrm>
          <a:off x="0" y="5058467"/>
          <a:ext cx="7368618" cy="56791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DDB07F-360E-4D75-BD61-6F17AA6FDF88}">
      <dsp:nvSpPr>
        <dsp:cNvPr id="0" name=""/>
        <dsp:cNvSpPr/>
      </dsp:nvSpPr>
      <dsp:spPr>
        <a:xfrm>
          <a:off x="171793" y="5186247"/>
          <a:ext cx="312352" cy="31235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C269DC-C205-4AB8-8C51-80E02574153F}">
      <dsp:nvSpPr>
        <dsp:cNvPr id="0" name=""/>
        <dsp:cNvSpPr/>
      </dsp:nvSpPr>
      <dsp:spPr>
        <a:xfrm>
          <a:off x="655939" y="5058467"/>
          <a:ext cx="6654112" cy="674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374" tIns="71374" rIns="71374" bIns="7137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7.</a:t>
          </a:r>
          <a:r>
            <a:rPr lang="en-US" sz="2000" kern="1200" dirty="0"/>
            <a:t>Identify Influence: Identifies tone of communication</a:t>
          </a:r>
          <a:r>
            <a:rPr lang="en-US" sz="1600" kern="1200" dirty="0"/>
            <a:t>.</a:t>
          </a:r>
        </a:p>
      </dsp:txBody>
      <dsp:txXfrm>
        <a:off x="655939" y="5058467"/>
        <a:ext cx="6654112" cy="674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E5C788-B280-4EDF-ABC7-741A172F53CD}">
      <dsp:nvSpPr>
        <dsp:cNvPr id="0" name=""/>
        <dsp:cNvSpPr/>
      </dsp:nvSpPr>
      <dsp:spPr>
        <a:xfrm>
          <a:off x="273437" y="885614"/>
          <a:ext cx="919648" cy="91964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C5F55B-AD7E-418D-9920-51BF870B5BE5}">
      <dsp:nvSpPr>
        <dsp:cNvPr id="0" name=""/>
        <dsp:cNvSpPr/>
      </dsp:nvSpPr>
      <dsp:spPr>
        <a:xfrm>
          <a:off x="466563" y="1078741"/>
          <a:ext cx="533396" cy="5333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3D9452-F948-4FEE-B923-C9586C0B63AC}">
      <dsp:nvSpPr>
        <dsp:cNvPr id="0" name=""/>
        <dsp:cNvSpPr/>
      </dsp:nvSpPr>
      <dsp:spPr>
        <a:xfrm>
          <a:off x="1390153" y="885614"/>
          <a:ext cx="2167743" cy="91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 panose="020B0004020202020204" pitchFamily="34" charset="0"/>
            </a:rPr>
            <a:t>Expressing self: Uses tone, expression and gesture to be understood</a:t>
          </a:r>
        </a:p>
      </dsp:txBody>
      <dsp:txXfrm>
        <a:off x="1390153" y="885614"/>
        <a:ext cx="2167743" cy="919648"/>
      </dsp:txXfrm>
    </dsp:sp>
    <dsp:sp modelId="{B1D083F1-D258-405D-9A05-FE32F5DAED92}">
      <dsp:nvSpPr>
        <dsp:cNvPr id="0" name=""/>
        <dsp:cNvSpPr/>
      </dsp:nvSpPr>
      <dsp:spPr>
        <a:xfrm>
          <a:off x="3935610" y="885614"/>
          <a:ext cx="919648" cy="91964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1DDBCE-88BB-4DA3-B01C-6FF09FCCAFA8}">
      <dsp:nvSpPr>
        <dsp:cNvPr id="0" name=""/>
        <dsp:cNvSpPr/>
      </dsp:nvSpPr>
      <dsp:spPr>
        <a:xfrm>
          <a:off x="4128736" y="1078741"/>
          <a:ext cx="533396" cy="5333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DA8075-41CA-4CCA-9788-3BC37B9BBA60}">
      <dsp:nvSpPr>
        <dsp:cNvPr id="0" name=""/>
        <dsp:cNvSpPr/>
      </dsp:nvSpPr>
      <dsp:spPr>
        <a:xfrm>
          <a:off x="5009188" y="825230"/>
          <a:ext cx="2167743" cy="91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ptos" panose="020B0004020202020204" pitchFamily="34" charset="0"/>
            </a:rPr>
            <a:t>Using facts: Use facts and examples to support his/her communication</a:t>
          </a:r>
        </a:p>
      </dsp:txBody>
      <dsp:txXfrm>
        <a:off x="5009188" y="825230"/>
        <a:ext cx="2167743" cy="919648"/>
      </dsp:txXfrm>
    </dsp:sp>
    <dsp:sp modelId="{2D4EDB9D-811A-41E5-B48C-4B4540E8635C}">
      <dsp:nvSpPr>
        <dsp:cNvPr id="0" name=""/>
        <dsp:cNvSpPr/>
      </dsp:nvSpPr>
      <dsp:spPr>
        <a:xfrm>
          <a:off x="7597782" y="885614"/>
          <a:ext cx="919648" cy="91964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D4FC47-0A20-4CA2-A009-6693B3A87712}">
      <dsp:nvSpPr>
        <dsp:cNvPr id="0" name=""/>
        <dsp:cNvSpPr/>
      </dsp:nvSpPr>
      <dsp:spPr>
        <a:xfrm>
          <a:off x="7790909" y="1078741"/>
          <a:ext cx="533396" cy="5333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B1CF76-0E8B-4452-8A82-BC8ECAA993E5}">
      <dsp:nvSpPr>
        <dsp:cNvPr id="0" name=""/>
        <dsp:cNvSpPr/>
      </dsp:nvSpPr>
      <dsp:spPr>
        <a:xfrm>
          <a:off x="8714499" y="885614"/>
          <a:ext cx="2167743" cy="91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 panose="020B0004020202020204" pitchFamily="34" charset="0"/>
            </a:rPr>
            <a:t>Sharing visuals: Uses images, charts or diagrams when it helps his/her communication</a:t>
          </a:r>
        </a:p>
      </dsp:txBody>
      <dsp:txXfrm>
        <a:off x="8714499" y="885614"/>
        <a:ext cx="2167743" cy="919648"/>
      </dsp:txXfrm>
    </dsp:sp>
    <dsp:sp modelId="{CA032FFA-B9BC-4F8B-903D-B7050C2D0D3C}">
      <dsp:nvSpPr>
        <dsp:cNvPr id="0" name=""/>
        <dsp:cNvSpPr/>
      </dsp:nvSpPr>
      <dsp:spPr>
        <a:xfrm>
          <a:off x="273437" y="2544769"/>
          <a:ext cx="919648" cy="91964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0D8C8C-2F24-47B7-958B-AC3551D8595F}">
      <dsp:nvSpPr>
        <dsp:cNvPr id="0" name=""/>
        <dsp:cNvSpPr/>
      </dsp:nvSpPr>
      <dsp:spPr>
        <a:xfrm>
          <a:off x="466563" y="2737895"/>
          <a:ext cx="533396" cy="53339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136D4D-32A4-4CD7-B49A-3ACB673058E3}">
      <dsp:nvSpPr>
        <dsp:cNvPr id="0" name=""/>
        <dsp:cNvSpPr/>
      </dsp:nvSpPr>
      <dsp:spPr>
        <a:xfrm>
          <a:off x="1390153" y="2544769"/>
          <a:ext cx="2167743" cy="91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 panose="020B0004020202020204" pitchFamily="34" charset="0"/>
            </a:rPr>
            <a:t>Communicating sensitively: Talks about difficult or sensitive topics effectively</a:t>
          </a:r>
        </a:p>
      </dsp:txBody>
      <dsp:txXfrm>
        <a:off x="1390153" y="2544769"/>
        <a:ext cx="2167743" cy="919648"/>
      </dsp:txXfrm>
    </dsp:sp>
    <dsp:sp modelId="{8DCCF2C3-9DF9-4887-B046-8EBF222C1197}">
      <dsp:nvSpPr>
        <dsp:cNvPr id="0" name=""/>
        <dsp:cNvSpPr/>
      </dsp:nvSpPr>
      <dsp:spPr>
        <a:xfrm>
          <a:off x="3935610" y="2544769"/>
          <a:ext cx="919648" cy="91964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F71EE1-AF1B-44D8-BE0C-0AD3CCCD520D}">
      <dsp:nvSpPr>
        <dsp:cNvPr id="0" name=""/>
        <dsp:cNvSpPr/>
      </dsp:nvSpPr>
      <dsp:spPr>
        <a:xfrm>
          <a:off x="4128736" y="2737895"/>
          <a:ext cx="533396" cy="53339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77BE14-541E-4EC8-8FE0-1243A4E0D88C}">
      <dsp:nvSpPr>
        <dsp:cNvPr id="0" name=""/>
        <dsp:cNvSpPr/>
      </dsp:nvSpPr>
      <dsp:spPr>
        <a:xfrm>
          <a:off x="5052326" y="2544769"/>
          <a:ext cx="2167743" cy="91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" panose="020B0004020202020204" pitchFamily="34" charset="0"/>
            </a:rPr>
            <a:t>Speaking engagingly: Communicates in a way that is engaging for the audience</a:t>
          </a:r>
        </a:p>
      </dsp:txBody>
      <dsp:txXfrm>
        <a:off x="5052326" y="2544769"/>
        <a:ext cx="2167743" cy="9196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652EDC-271C-4205-86CC-9B2D327AE67F}">
      <dsp:nvSpPr>
        <dsp:cNvPr id="0" name=""/>
        <dsp:cNvSpPr/>
      </dsp:nvSpPr>
      <dsp:spPr>
        <a:xfrm>
          <a:off x="372389" y="3879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Understanding reactions: Knows how an idea makes him/her feel </a:t>
          </a:r>
          <a:endParaRPr lang="en-US" sz="1400" kern="1200"/>
        </a:p>
      </dsp:txBody>
      <dsp:txXfrm>
        <a:off x="372389" y="3879"/>
        <a:ext cx="1836086" cy="1101651"/>
      </dsp:txXfrm>
    </dsp:sp>
    <dsp:sp modelId="{8B843B49-6B2F-427C-8070-40EAA8607E0D}">
      <dsp:nvSpPr>
        <dsp:cNvPr id="0" name=""/>
        <dsp:cNvSpPr/>
      </dsp:nvSpPr>
      <dsp:spPr>
        <a:xfrm>
          <a:off x="2392084" y="3879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Sharing reactions: Explains how an idea makes him/her feel </a:t>
          </a:r>
          <a:endParaRPr lang="en-US" sz="1400" kern="1200"/>
        </a:p>
      </dsp:txBody>
      <dsp:txXfrm>
        <a:off x="2392084" y="3879"/>
        <a:ext cx="1836086" cy="1101651"/>
      </dsp:txXfrm>
    </dsp:sp>
    <dsp:sp modelId="{2461A605-99A0-453A-92FA-BB360C746D6D}">
      <dsp:nvSpPr>
        <dsp:cNvPr id="0" name=""/>
        <dsp:cNvSpPr/>
      </dsp:nvSpPr>
      <dsp:spPr>
        <a:xfrm>
          <a:off x="4411779" y="3879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Recognising reactions: Knows when others have strong feelings about something </a:t>
          </a:r>
          <a:endParaRPr lang="en-US" sz="1400" kern="1200"/>
        </a:p>
      </dsp:txBody>
      <dsp:txXfrm>
        <a:off x="4411779" y="3879"/>
        <a:ext cx="1836086" cy="1101651"/>
      </dsp:txXfrm>
    </dsp:sp>
    <dsp:sp modelId="{60C54947-B0AB-4547-90A3-FF7C71E9E72C}">
      <dsp:nvSpPr>
        <dsp:cNvPr id="0" name=""/>
        <dsp:cNvSpPr/>
      </dsp:nvSpPr>
      <dsp:spPr>
        <a:xfrm>
          <a:off x="372389" y="1289139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Organising tasks: Divides up tasks in a fair way </a:t>
          </a:r>
          <a:endParaRPr lang="en-US" sz="1400" kern="1200" dirty="0"/>
        </a:p>
      </dsp:txBody>
      <dsp:txXfrm>
        <a:off x="372389" y="1289139"/>
        <a:ext cx="1836086" cy="1101651"/>
      </dsp:txXfrm>
    </dsp:sp>
    <dsp:sp modelId="{3C26F770-927A-4073-9F47-C102B662BF27}">
      <dsp:nvSpPr>
        <dsp:cNvPr id="0" name=""/>
        <dsp:cNvSpPr/>
      </dsp:nvSpPr>
      <dsp:spPr>
        <a:xfrm>
          <a:off x="2392084" y="1289139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Managing resources: Manages team time and resources to complete tasks </a:t>
          </a:r>
          <a:endParaRPr lang="en-US" sz="1400" kern="1200"/>
        </a:p>
      </dsp:txBody>
      <dsp:txXfrm>
        <a:off x="2392084" y="1289139"/>
        <a:ext cx="1836086" cy="1101651"/>
      </dsp:txXfrm>
    </dsp:sp>
    <dsp:sp modelId="{F5ECFC0A-D19A-4A01-8268-10270C618B3B}">
      <dsp:nvSpPr>
        <dsp:cNvPr id="0" name=""/>
        <dsp:cNvSpPr/>
      </dsp:nvSpPr>
      <dsp:spPr>
        <a:xfrm>
          <a:off x="4411779" y="1289139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Mentoring: Uses his/her experience to support others </a:t>
          </a:r>
          <a:endParaRPr lang="en-US" sz="1400" kern="1200" dirty="0"/>
        </a:p>
      </dsp:txBody>
      <dsp:txXfrm>
        <a:off x="4411779" y="1289139"/>
        <a:ext cx="1836086" cy="1101651"/>
      </dsp:txXfrm>
    </dsp:sp>
    <dsp:sp modelId="{C3498DB9-0A30-420A-9E84-E6C63BC78D0C}">
      <dsp:nvSpPr>
        <dsp:cNvPr id="0" name=""/>
        <dsp:cNvSpPr/>
      </dsp:nvSpPr>
      <dsp:spPr>
        <a:xfrm>
          <a:off x="372389" y="2574400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Self-awareness: Recognises how others see his/her strengths and weaknesses </a:t>
          </a:r>
          <a:endParaRPr lang="en-US" sz="1400" kern="1200" dirty="0"/>
        </a:p>
      </dsp:txBody>
      <dsp:txXfrm>
        <a:off x="372389" y="2574400"/>
        <a:ext cx="1836086" cy="1101651"/>
      </dsp:txXfrm>
    </dsp:sp>
    <dsp:sp modelId="{3C624B1C-95D6-4D4C-AC2D-C65792B6335E}">
      <dsp:nvSpPr>
        <dsp:cNvPr id="0" name=""/>
        <dsp:cNvSpPr/>
      </dsp:nvSpPr>
      <dsp:spPr>
        <a:xfrm>
          <a:off x="2392084" y="2574400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Evaluating others: Identifies others’ strengths and weaknesses </a:t>
          </a:r>
          <a:endParaRPr lang="en-US" sz="1400" kern="1200"/>
        </a:p>
      </dsp:txBody>
      <dsp:txXfrm>
        <a:off x="2392084" y="2574400"/>
        <a:ext cx="1836086" cy="1101651"/>
      </dsp:txXfrm>
    </dsp:sp>
    <dsp:sp modelId="{9C5C0188-0025-4715-9FCA-1286D6F2C798}">
      <dsp:nvSpPr>
        <dsp:cNvPr id="0" name=""/>
        <dsp:cNvSpPr/>
      </dsp:nvSpPr>
      <dsp:spPr>
        <a:xfrm>
          <a:off x="4411779" y="2574400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Allocating roles: Allocates roles based on strengths and weaknesses </a:t>
          </a:r>
          <a:endParaRPr lang="en-US" sz="1400" kern="1200"/>
        </a:p>
      </dsp:txBody>
      <dsp:txXfrm>
        <a:off x="4411779" y="2574400"/>
        <a:ext cx="1836086" cy="1101651"/>
      </dsp:txXfrm>
    </dsp:sp>
    <dsp:sp modelId="{445CD5DF-CC06-4C57-852C-C58DF35E67F4}">
      <dsp:nvSpPr>
        <dsp:cNvPr id="0" name=""/>
        <dsp:cNvSpPr/>
      </dsp:nvSpPr>
      <dsp:spPr>
        <a:xfrm>
          <a:off x="1382237" y="3859660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Facilitating discussions: Structures group discussions </a:t>
          </a:r>
          <a:endParaRPr lang="en-US" sz="1400" kern="1200" dirty="0"/>
        </a:p>
      </dsp:txBody>
      <dsp:txXfrm>
        <a:off x="1382237" y="3859660"/>
        <a:ext cx="1836086" cy="1101651"/>
      </dsp:txXfrm>
    </dsp:sp>
    <dsp:sp modelId="{1EC6EB3A-EB1A-4DFB-B71B-3ABE1F1012E9}">
      <dsp:nvSpPr>
        <dsp:cNvPr id="0" name=""/>
        <dsp:cNvSpPr/>
      </dsp:nvSpPr>
      <dsp:spPr>
        <a:xfrm>
          <a:off x="3401932" y="3859660"/>
          <a:ext cx="1836086" cy="1101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Managing disagreements: Supports shared decision making</a:t>
          </a:r>
          <a:endParaRPr lang="en-US" sz="1400" kern="1200" dirty="0"/>
        </a:p>
      </dsp:txBody>
      <dsp:txXfrm>
        <a:off x="3401932" y="3859660"/>
        <a:ext cx="1836086" cy="11016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DC5DB-D50C-4B1E-85E7-8E73220EA587}">
      <dsp:nvSpPr>
        <dsp:cNvPr id="0" name=""/>
        <dsp:cNvSpPr/>
      </dsp:nvSpPr>
      <dsp:spPr>
        <a:xfrm>
          <a:off x="1361" y="230298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Sensing difficulty: Knows when something is too difficult </a:t>
          </a:r>
          <a:endParaRPr lang="en-US" sz="1600" kern="1200" dirty="0"/>
        </a:p>
      </dsp:txBody>
      <dsp:txXfrm>
        <a:off x="1361" y="230298"/>
        <a:ext cx="1716034" cy="1029620"/>
      </dsp:txXfrm>
    </dsp:sp>
    <dsp:sp modelId="{DE778615-955A-4EF7-91B7-DA8E3CE66B59}">
      <dsp:nvSpPr>
        <dsp:cNvPr id="0" name=""/>
        <dsp:cNvSpPr/>
      </dsp:nvSpPr>
      <dsp:spPr>
        <a:xfrm>
          <a:off x="1889000" y="230298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Identifying successes: Knows what doing well looks like</a:t>
          </a:r>
          <a:endParaRPr lang="en-US" sz="1600" kern="1200" dirty="0"/>
        </a:p>
      </dsp:txBody>
      <dsp:txXfrm>
        <a:off x="1889000" y="230298"/>
        <a:ext cx="1716034" cy="1029620"/>
      </dsp:txXfrm>
    </dsp:sp>
    <dsp:sp modelId="{45ACC66C-2F20-4AA6-8AC6-EBD88B979AF3}">
      <dsp:nvSpPr>
        <dsp:cNvPr id="0" name=""/>
        <dsp:cNvSpPr/>
      </dsp:nvSpPr>
      <dsp:spPr>
        <a:xfrm>
          <a:off x="3776638" y="230298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Working carefully: Works with care and attention </a:t>
          </a:r>
          <a:endParaRPr lang="en-US" sz="1600" kern="1200" dirty="0"/>
        </a:p>
      </dsp:txBody>
      <dsp:txXfrm>
        <a:off x="3776638" y="230298"/>
        <a:ext cx="1716034" cy="1029620"/>
      </dsp:txXfrm>
    </dsp:sp>
    <dsp:sp modelId="{A3F7B9E5-1941-48FA-93BE-86CF68EDD002}">
      <dsp:nvSpPr>
        <dsp:cNvPr id="0" name=""/>
        <dsp:cNvSpPr/>
      </dsp:nvSpPr>
      <dsp:spPr>
        <a:xfrm>
          <a:off x="5664276" y="230298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Recognising strengths: Recognises what he/she is good at</a:t>
          </a:r>
          <a:endParaRPr lang="en-US" sz="1600" kern="1200" dirty="0"/>
        </a:p>
      </dsp:txBody>
      <dsp:txXfrm>
        <a:off x="5664276" y="230298"/>
        <a:ext cx="1716034" cy="1029620"/>
      </dsp:txXfrm>
    </dsp:sp>
    <dsp:sp modelId="{385953D6-4291-483C-904B-905636CCC30C}">
      <dsp:nvSpPr>
        <dsp:cNvPr id="0" name=""/>
        <dsp:cNvSpPr/>
      </dsp:nvSpPr>
      <dsp:spPr>
        <a:xfrm>
          <a:off x="7551915" y="230298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Facing challenges: Takes a positive approach to new challenges </a:t>
          </a:r>
          <a:endParaRPr lang="en-US" sz="1600" kern="1200" dirty="0"/>
        </a:p>
      </dsp:txBody>
      <dsp:txXfrm>
        <a:off x="7551915" y="230298"/>
        <a:ext cx="1716034" cy="1029620"/>
      </dsp:txXfrm>
    </dsp:sp>
    <dsp:sp modelId="{66E9586D-94B7-4121-94BA-FC44705A7A7A}">
      <dsp:nvSpPr>
        <dsp:cNvPr id="0" name=""/>
        <dsp:cNvSpPr/>
      </dsp:nvSpPr>
      <dsp:spPr>
        <a:xfrm>
          <a:off x="9439553" y="230298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Setting goals: Sets achievable goals </a:t>
          </a:r>
          <a:endParaRPr lang="en-US" sz="1600" kern="1200" dirty="0"/>
        </a:p>
      </dsp:txBody>
      <dsp:txXfrm>
        <a:off x="9439553" y="230298"/>
        <a:ext cx="1716034" cy="1029620"/>
      </dsp:txXfrm>
    </dsp:sp>
    <dsp:sp modelId="{70ED824C-6235-46B3-957E-56139A5EBF05}">
      <dsp:nvSpPr>
        <dsp:cNvPr id="0" name=""/>
        <dsp:cNvSpPr/>
      </dsp:nvSpPr>
      <dsp:spPr>
        <a:xfrm>
          <a:off x="945181" y="1431522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Thinking ahead: Thinks about routes to achieve a goal </a:t>
          </a:r>
          <a:endParaRPr lang="en-US" sz="1600" kern="1200" dirty="0"/>
        </a:p>
      </dsp:txBody>
      <dsp:txXfrm>
        <a:off x="945181" y="1431522"/>
        <a:ext cx="1716034" cy="1029620"/>
      </dsp:txXfrm>
    </dsp:sp>
    <dsp:sp modelId="{1C0401F9-CB4B-471B-94B8-4FF53FAF4098}">
      <dsp:nvSpPr>
        <dsp:cNvPr id="0" name=""/>
        <dsp:cNvSpPr/>
      </dsp:nvSpPr>
      <dsp:spPr>
        <a:xfrm>
          <a:off x="2832819" y="1431522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Prioritising: Orders and prioritises tasks to achieve goals</a:t>
          </a:r>
          <a:endParaRPr lang="en-US" sz="1600" kern="1200" dirty="0"/>
        </a:p>
      </dsp:txBody>
      <dsp:txXfrm>
        <a:off x="2832819" y="1431522"/>
        <a:ext cx="1716034" cy="1029620"/>
      </dsp:txXfrm>
    </dsp:sp>
    <dsp:sp modelId="{A6E3C6B0-6F12-4397-A50F-FC72F510CDDC}">
      <dsp:nvSpPr>
        <dsp:cNvPr id="0" name=""/>
        <dsp:cNvSpPr/>
      </dsp:nvSpPr>
      <dsp:spPr>
        <a:xfrm>
          <a:off x="4720457" y="1431522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Resourcing: Secures the resources needed to achieve goals</a:t>
          </a:r>
          <a:endParaRPr lang="en-US" sz="1600" kern="1200" dirty="0"/>
        </a:p>
      </dsp:txBody>
      <dsp:txXfrm>
        <a:off x="4720457" y="1431522"/>
        <a:ext cx="1716034" cy="1029620"/>
      </dsp:txXfrm>
    </dsp:sp>
    <dsp:sp modelId="{E1BF7EBF-BFAB-4F33-98B7-FCAF95F88DF9}">
      <dsp:nvSpPr>
        <dsp:cNvPr id="0" name=""/>
        <dsp:cNvSpPr/>
      </dsp:nvSpPr>
      <dsp:spPr>
        <a:xfrm>
          <a:off x="6608095" y="1431522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Involving others: Engages others to achieve goals </a:t>
          </a:r>
          <a:endParaRPr lang="en-US" sz="1600" kern="1200" dirty="0"/>
        </a:p>
      </dsp:txBody>
      <dsp:txXfrm>
        <a:off x="6608095" y="1431522"/>
        <a:ext cx="1716034" cy="1029620"/>
      </dsp:txXfrm>
    </dsp:sp>
    <dsp:sp modelId="{BEAA4082-56BF-48C9-AD41-6C4B9656F4B8}">
      <dsp:nvSpPr>
        <dsp:cNvPr id="0" name=""/>
        <dsp:cNvSpPr/>
      </dsp:nvSpPr>
      <dsp:spPr>
        <a:xfrm>
          <a:off x="8495734" y="1431522"/>
          <a:ext cx="1716034" cy="10296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Using skills: Plans how to use and build his/her skills to achieve goals</a:t>
          </a:r>
          <a:endParaRPr lang="en-US" sz="1600" kern="1200" dirty="0"/>
        </a:p>
      </dsp:txBody>
      <dsp:txXfrm>
        <a:off x="8495734" y="1431522"/>
        <a:ext cx="1716034" cy="10296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72601-8492-45C8-A705-F651C0A690F8}">
      <dsp:nvSpPr>
        <dsp:cNvPr id="0" name=""/>
        <dsp:cNvSpPr/>
      </dsp:nvSpPr>
      <dsp:spPr>
        <a:xfrm>
          <a:off x="488455" y="353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Imagining: Imagines different things </a:t>
          </a:r>
          <a:endParaRPr lang="en-US" sz="1400" kern="1200" dirty="0"/>
        </a:p>
      </dsp:txBody>
      <dsp:txXfrm>
        <a:off x="488455" y="353"/>
        <a:ext cx="1565340" cy="939204"/>
      </dsp:txXfrm>
    </dsp:sp>
    <dsp:sp modelId="{E6C000CA-0FC0-4D1E-A714-84EB31A0EBFD}">
      <dsp:nvSpPr>
        <dsp:cNvPr id="0" name=""/>
        <dsp:cNvSpPr/>
      </dsp:nvSpPr>
      <dsp:spPr>
        <a:xfrm>
          <a:off x="2186520" y="353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Sharing imagination: Shares what is imagined with someone </a:t>
          </a:r>
          <a:endParaRPr lang="en-US" sz="1400" kern="1200" dirty="0"/>
        </a:p>
      </dsp:txBody>
      <dsp:txXfrm>
        <a:off x="2186520" y="353"/>
        <a:ext cx="1565340" cy="939204"/>
      </dsp:txXfrm>
    </dsp:sp>
    <dsp:sp modelId="{C34A44F3-82D3-4E86-92E1-C5B28F04ABFF}">
      <dsp:nvSpPr>
        <dsp:cNvPr id="0" name=""/>
        <dsp:cNvSpPr/>
      </dsp:nvSpPr>
      <dsp:spPr>
        <a:xfrm>
          <a:off x="3908395" y="353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Expressing imagination: Shares what is imagined in different ways</a:t>
          </a:r>
          <a:endParaRPr lang="en-US" sz="1400" kern="1200" dirty="0"/>
        </a:p>
      </dsp:txBody>
      <dsp:txXfrm>
        <a:off x="3908395" y="353"/>
        <a:ext cx="1565340" cy="939204"/>
      </dsp:txXfrm>
    </dsp:sp>
    <dsp:sp modelId="{EC694E28-BDC4-4AF7-B134-83C85CE08AF6}">
      <dsp:nvSpPr>
        <dsp:cNvPr id="0" name=""/>
        <dsp:cNvSpPr/>
      </dsp:nvSpPr>
      <dsp:spPr>
        <a:xfrm>
          <a:off x="5630270" y="353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Generating ideas: Creates ideas to solve a problem </a:t>
          </a:r>
          <a:endParaRPr lang="en-US" sz="1400" kern="1200" dirty="0"/>
        </a:p>
      </dsp:txBody>
      <dsp:txXfrm>
        <a:off x="5630270" y="353"/>
        <a:ext cx="1565340" cy="939204"/>
      </dsp:txXfrm>
    </dsp:sp>
    <dsp:sp modelId="{601838A4-723B-4993-8CE0-3BFA1AF97478}">
      <dsp:nvSpPr>
        <dsp:cNvPr id="0" name=""/>
        <dsp:cNvSpPr/>
      </dsp:nvSpPr>
      <dsp:spPr>
        <a:xfrm>
          <a:off x="464646" y="1096091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Suggesting improvements: Creates ideas to make something better </a:t>
          </a:r>
          <a:endParaRPr lang="en-US" sz="1400" kern="1200" dirty="0"/>
        </a:p>
      </dsp:txBody>
      <dsp:txXfrm>
        <a:off x="464646" y="1096091"/>
        <a:ext cx="1565340" cy="939204"/>
      </dsp:txXfrm>
    </dsp:sp>
    <dsp:sp modelId="{8DD043AD-09D0-42DD-A406-AE7FC1DC1854}">
      <dsp:nvSpPr>
        <dsp:cNvPr id="0" name=""/>
        <dsp:cNvSpPr/>
      </dsp:nvSpPr>
      <dsp:spPr>
        <a:xfrm>
          <a:off x="2186520" y="1096091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Combining concepts: Identifies opportunities for innovation </a:t>
          </a:r>
          <a:endParaRPr lang="en-US" sz="1300" kern="1200" dirty="0"/>
        </a:p>
      </dsp:txBody>
      <dsp:txXfrm>
        <a:off x="2186520" y="1096091"/>
        <a:ext cx="1565340" cy="939204"/>
      </dsp:txXfrm>
    </dsp:sp>
    <dsp:sp modelId="{8B051F84-B42A-478D-A21E-6B4F4BAF7ED5}">
      <dsp:nvSpPr>
        <dsp:cNvPr id="0" name=""/>
        <dsp:cNvSpPr/>
      </dsp:nvSpPr>
      <dsp:spPr>
        <a:xfrm>
          <a:off x="3908395" y="1096091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Defining success: Sets out success criteria for creating new ideas </a:t>
          </a:r>
          <a:endParaRPr lang="en-US" sz="1300" kern="1200" dirty="0"/>
        </a:p>
      </dsp:txBody>
      <dsp:txXfrm>
        <a:off x="3908395" y="1096091"/>
        <a:ext cx="1565340" cy="939204"/>
      </dsp:txXfrm>
    </dsp:sp>
    <dsp:sp modelId="{2480B982-832F-4A24-B3B6-78344F61744E}">
      <dsp:nvSpPr>
        <dsp:cNvPr id="0" name=""/>
        <dsp:cNvSpPr/>
      </dsp:nvSpPr>
      <dsp:spPr>
        <a:xfrm>
          <a:off x="5630270" y="1096091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Flexible thinking: Challenges his/her assumptions about ideas </a:t>
          </a:r>
          <a:endParaRPr lang="en-US" sz="1400" kern="1200" dirty="0"/>
        </a:p>
      </dsp:txBody>
      <dsp:txXfrm>
        <a:off x="5630270" y="1096091"/>
        <a:ext cx="1565340" cy="939204"/>
      </dsp:txXfrm>
    </dsp:sp>
    <dsp:sp modelId="{DB72D9A7-92A2-4890-BBBD-402F0041966E}">
      <dsp:nvSpPr>
        <dsp:cNvPr id="0" name=""/>
        <dsp:cNvSpPr/>
      </dsp:nvSpPr>
      <dsp:spPr>
        <a:xfrm>
          <a:off x="1325583" y="2191830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Reflecting critically: Questions own ideas to improve them </a:t>
          </a:r>
          <a:endParaRPr lang="en-US" sz="1300" kern="1200" dirty="0"/>
        </a:p>
      </dsp:txBody>
      <dsp:txXfrm>
        <a:off x="1325583" y="2191830"/>
        <a:ext cx="1565340" cy="939204"/>
      </dsp:txXfrm>
    </dsp:sp>
    <dsp:sp modelId="{3A3E6AF3-6AF1-4EB4-B1E1-69BF535BF08C}">
      <dsp:nvSpPr>
        <dsp:cNvPr id="0" name=""/>
        <dsp:cNvSpPr/>
      </dsp:nvSpPr>
      <dsp:spPr>
        <a:xfrm>
          <a:off x="3047458" y="2191830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Seeking perspectives: Seeks different perspectives to develop ideas</a:t>
          </a:r>
          <a:endParaRPr lang="en-US" sz="1400" kern="1200" dirty="0"/>
        </a:p>
      </dsp:txBody>
      <dsp:txXfrm>
        <a:off x="3047458" y="2191830"/>
        <a:ext cx="1565340" cy="939204"/>
      </dsp:txXfrm>
    </dsp:sp>
    <dsp:sp modelId="{461D6B24-664D-4C37-8821-1563BB83AB94}">
      <dsp:nvSpPr>
        <dsp:cNvPr id="0" name=""/>
        <dsp:cNvSpPr/>
      </dsp:nvSpPr>
      <dsp:spPr>
        <a:xfrm>
          <a:off x="4769332" y="2191830"/>
          <a:ext cx="1565340" cy="9392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Prototyping: Creates quick tests of an idea</a:t>
          </a:r>
          <a:endParaRPr lang="en-US" sz="1400" kern="1200" dirty="0"/>
        </a:p>
      </dsp:txBody>
      <dsp:txXfrm>
        <a:off x="4769332" y="2191830"/>
        <a:ext cx="1565340" cy="93920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CE8789-F41D-497E-B88F-151B0E7A3260}">
      <dsp:nvSpPr>
        <dsp:cNvPr id="0" name=""/>
        <dsp:cNvSpPr/>
      </dsp:nvSpPr>
      <dsp:spPr>
        <a:xfrm>
          <a:off x="496560" y="1378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KE" sz="1400" b="1" kern="1200"/>
            <a:t>Device Familiarity</a:t>
          </a:r>
          <a:r>
            <a:rPr lang="en-GB" sz="1400" b="1" kern="1200"/>
            <a:t>: </a:t>
          </a:r>
          <a:r>
            <a:rPr lang="en-KE" sz="1400" kern="1200"/>
            <a:t>Identify and name common digital devices (tablet, phone, computer).</a:t>
          </a:r>
          <a:endParaRPr lang="en-US" sz="1400" kern="1200"/>
        </a:p>
      </dsp:txBody>
      <dsp:txXfrm>
        <a:off x="496560" y="1378"/>
        <a:ext cx="1882190" cy="1129314"/>
      </dsp:txXfrm>
    </dsp:sp>
    <dsp:sp modelId="{4C3E86A4-A86F-4C1A-AB06-B26B1AD972FC}">
      <dsp:nvSpPr>
        <dsp:cNvPr id="0" name=""/>
        <dsp:cNvSpPr/>
      </dsp:nvSpPr>
      <dsp:spPr>
        <a:xfrm>
          <a:off x="2566970" y="1378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Basic Interaction: </a:t>
          </a:r>
          <a:r>
            <a:rPr lang="en-KE" sz="1400" kern="1200"/>
            <a:t>Use touch gestures (tap, swipe) to interact with learning apps.</a:t>
          </a:r>
          <a:endParaRPr lang="en-US" sz="1400" kern="1200"/>
        </a:p>
      </dsp:txBody>
      <dsp:txXfrm>
        <a:off x="2566970" y="1378"/>
        <a:ext cx="1882190" cy="1129314"/>
      </dsp:txXfrm>
    </dsp:sp>
    <dsp:sp modelId="{617FC4FE-ECAB-4576-9581-5AFBABB0577D}">
      <dsp:nvSpPr>
        <dsp:cNvPr id="0" name=""/>
        <dsp:cNvSpPr/>
      </dsp:nvSpPr>
      <dsp:spPr>
        <a:xfrm>
          <a:off x="4637379" y="1378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Navigation Skills: </a:t>
          </a:r>
          <a:r>
            <a:rPr lang="en-KE" sz="1400" kern="1200"/>
            <a:t>Open and close apps or programs with guidance.</a:t>
          </a:r>
          <a:endParaRPr lang="en-US" sz="1400" kern="1200"/>
        </a:p>
      </dsp:txBody>
      <dsp:txXfrm>
        <a:off x="4637379" y="1378"/>
        <a:ext cx="1882190" cy="1129314"/>
      </dsp:txXfrm>
    </dsp:sp>
    <dsp:sp modelId="{A82750FE-8D89-4DC8-9559-F5AC47C48B57}">
      <dsp:nvSpPr>
        <dsp:cNvPr id="0" name=""/>
        <dsp:cNvSpPr/>
      </dsp:nvSpPr>
      <dsp:spPr>
        <a:xfrm>
          <a:off x="6707789" y="1378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Digital Expression </a:t>
          </a:r>
          <a:r>
            <a:rPr lang="en-KE" sz="1400" kern="1200"/>
            <a:t>Use drawing tools and type letters using a keyboard.</a:t>
          </a:r>
          <a:endParaRPr lang="en-US" sz="1400" kern="1200"/>
        </a:p>
      </dsp:txBody>
      <dsp:txXfrm>
        <a:off x="6707789" y="1378"/>
        <a:ext cx="1882190" cy="1129314"/>
      </dsp:txXfrm>
    </dsp:sp>
    <dsp:sp modelId="{80E5660F-4A95-4B9A-A57A-AA3B520239F2}">
      <dsp:nvSpPr>
        <dsp:cNvPr id="0" name=""/>
        <dsp:cNvSpPr/>
      </dsp:nvSpPr>
      <dsp:spPr>
        <a:xfrm>
          <a:off x="8778198" y="1378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Multimedia Use: </a:t>
          </a:r>
          <a:r>
            <a:rPr lang="en-KE" sz="1400" kern="1200"/>
            <a:t>Play educational videos and take simple photos.</a:t>
          </a:r>
          <a:endParaRPr lang="en-US" sz="1400" kern="1200"/>
        </a:p>
      </dsp:txBody>
      <dsp:txXfrm>
        <a:off x="8778198" y="1378"/>
        <a:ext cx="1882190" cy="1129314"/>
      </dsp:txXfrm>
    </dsp:sp>
    <dsp:sp modelId="{B2317374-BE2A-4EA6-AC57-66487F5E6711}">
      <dsp:nvSpPr>
        <dsp:cNvPr id="0" name=""/>
        <dsp:cNvSpPr/>
      </dsp:nvSpPr>
      <dsp:spPr>
        <a:xfrm>
          <a:off x="496560" y="1318911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File Management: </a:t>
          </a:r>
          <a:r>
            <a:rPr lang="en-KE" sz="1400" kern="1200"/>
            <a:t>Save, open, and name files on a device.</a:t>
          </a:r>
          <a:endParaRPr lang="en-US" sz="1400" kern="1200"/>
        </a:p>
      </dsp:txBody>
      <dsp:txXfrm>
        <a:off x="496560" y="1318911"/>
        <a:ext cx="1882190" cy="1129314"/>
      </dsp:txXfrm>
    </dsp:sp>
    <dsp:sp modelId="{FC79A314-57F5-4D59-A6DF-56F97D9F56E6}">
      <dsp:nvSpPr>
        <dsp:cNvPr id="0" name=""/>
        <dsp:cNvSpPr/>
      </dsp:nvSpPr>
      <dsp:spPr>
        <a:xfrm>
          <a:off x="2566970" y="1318911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Safe Browsing: </a:t>
          </a:r>
          <a:r>
            <a:rPr lang="en-GB" sz="1400" kern="1200"/>
            <a:t>Use a browser to access safe educational websites.</a:t>
          </a:r>
          <a:endParaRPr lang="en-US" sz="1400" kern="1200"/>
        </a:p>
      </dsp:txBody>
      <dsp:txXfrm>
        <a:off x="2566970" y="1318911"/>
        <a:ext cx="1882190" cy="1129314"/>
      </dsp:txXfrm>
    </dsp:sp>
    <dsp:sp modelId="{35736716-D37C-42EA-8065-09E9F48280C5}">
      <dsp:nvSpPr>
        <dsp:cNvPr id="0" name=""/>
        <dsp:cNvSpPr/>
      </dsp:nvSpPr>
      <dsp:spPr>
        <a:xfrm>
          <a:off x="4637379" y="1318911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Digital Messaging: </a:t>
          </a:r>
          <a:r>
            <a:rPr lang="en-GB" sz="1400" kern="1200"/>
            <a:t>Send and receive messages via email or platforms (with supervision).</a:t>
          </a:r>
          <a:endParaRPr lang="en-US" sz="1400" kern="1200"/>
        </a:p>
      </dsp:txBody>
      <dsp:txXfrm>
        <a:off x="4637379" y="1318911"/>
        <a:ext cx="1882190" cy="1129314"/>
      </dsp:txXfrm>
    </dsp:sp>
    <dsp:sp modelId="{DA8BB5DE-202A-403E-AE74-673382EC58A8}">
      <dsp:nvSpPr>
        <dsp:cNvPr id="0" name=""/>
        <dsp:cNvSpPr/>
      </dsp:nvSpPr>
      <dsp:spPr>
        <a:xfrm>
          <a:off x="6707789" y="1318911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Word Processing: </a:t>
          </a:r>
          <a:r>
            <a:rPr lang="en-GB" sz="1400" kern="1200"/>
            <a:t>Create and format documents (e.g., MS Word).</a:t>
          </a:r>
          <a:endParaRPr lang="en-US" sz="1400" kern="1200"/>
        </a:p>
      </dsp:txBody>
      <dsp:txXfrm>
        <a:off x="6707789" y="1318911"/>
        <a:ext cx="1882190" cy="1129314"/>
      </dsp:txXfrm>
    </dsp:sp>
    <dsp:sp modelId="{D0FAE911-5088-430A-9D9F-3EB5FC504BE6}">
      <dsp:nvSpPr>
        <dsp:cNvPr id="0" name=""/>
        <dsp:cNvSpPr/>
      </dsp:nvSpPr>
      <dsp:spPr>
        <a:xfrm>
          <a:off x="8778198" y="1318911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Spreadsheets: </a:t>
          </a:r>
          <a:r>
            <a:rPr lang="en-GB" sz="1400" kern="1200"/>
            <a:t>Enter data and create basic charts.</a:t>
          </a:r>
          <a:endParaRPr lang="en-US" sz="1400" kern="1200"/>
        </a:p>
      </dsp:txBody>
      <dsp:txXfrm>
        <a:off x="8778198" y="1318911"/>
        <a:ext cx="1882190" cy="1129314"/>
      </dsp:txXfrm>
    </dsp:sp>
    <dsp:sp modelId="{7482ACBA-7649-4D85-A649-306004C5AF6F}">
      <dsp:nvSpPr>
        <dsp:cNvPr id="0" name=""/>
        <dsp:cNvSpPr/>
      </dsp:nvSpPr>
      <dsp:spPr>
        <a:xfrm>
          <a:off x="1531765" y="2636445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Presentations: </a:t>
          </a:r>
          <a:r>
            <a:rPr lang="en-GB" sz="1400" kern="1200"/>
            <a:t>Design and deliver digital presentations.</a:t>
          </a:r>
          <a:endParaRPr lang="en-US" sz="1400" kern="1200"/>
        </a:p>
      </dsp:txBody>
      <dsp:txXfrm>
        <a:off x="1531765" y="2636445"/>
        <a:ext cx="1882190" cy="1129314"/>
      </dsp:txXfrm>
    </dsp:sp>
    <dsp:sp modelId="{AFF24D53-AD14-438E-B756-BB01BA46E8E8}">
      <dsp:nvSpPr>
        <dsp:cNvPr id="0" name=""/>
        <dsp:cNvSpPr/>
      </dsp:nvSpPr>
      <dsp:spPr>
        <a:xfrm>
          <a:off x="3602174" y="2636445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Digital Citizenship : </a:t>
          </a:r>
          <a:r>
            <a:rPr lang="en-GB" sz="1400" kern="1200"/>
            <a:t>Understand online safety, privacy, and ethics.</a:t>
          </a:r>
          <a:endParaRPr lang="en-US" sz="1400" kern="1200"/>
        </a:p>
      </dsp:txBody>
      <dsp:txXfrm>
        <a:off x="3602174" y="2636445"/>
        <a:ext cx="1882190" cy="1129314"/>
      </dsp:txXfrm>
    </dsp:sp>
    <dsp:sp modelId="{9209220A-412A-4575-A881-29FE35EEC4F2}">
      <dsp:nvSpPr>
        <dsp:cNvPr id="0" name=""/>
        <dsp:cNvSpPr/>
      </dsp:nvSpPr>
      <dsp:spPr>
        <a:xfrm>
          <a:off x="5672584" y="2636445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Collaboration Tools: </a:t>
          </a:r>
          <a:r>
            <a:rPr lang="en-GB" sz="1400" kern="1200"/>
            <a:t>Use cloud tools (e.g., Google Drive, Teams) for group work.</a:t>
          </a:r>
          <a:endParaRPr lang="en-US" sz="1400" kern="1200"/>
        </a:p>
      </dsp:txBody>
      <dsp:txXfrm>
        <a:off x="5672584" y="2636445"/>
        <a:ext cx="1882190" cy="1129314"/>
      </dsp:txXfrm>
    </dsp:sp>
    <dsp:sp modelId="{96B395C8-33A1-411E-B83D-1F3A08D7AF37}">
      <dsp:nvSpPr>
        <dsp:cNvPr id="0" name=""/>
        <dsp:cNvSpPr/>
      </dsp:nvSpPr>
      <dsp:spPr>
        <a:xfrm>
          <a:off x="7742994" y="2636445"/>
          <a:ext cx="1882190" cy="112931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Digital Research: </a:t>
          </a:r>
          <a:r>
            <a:rPr lang="en-GB" sz="1400" kern="1200"/>
            <a:t>Conduct online research and cite sources ethically.</a:t>
          </a:r>
          <a:endParaRPr lang="en-US" sz="1400" kern="1200"/>
        </a:p>
      </dsp:txBody>
      <dsp:txXfrm>
        <a:off x="7742994" y="2636445"/>
        <a:ext cx="1882190" cy="112931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C255E5-87EB-442B-BE02-AD7CAA7E97DE}">
      <dsp:nvSpPr>
        <dsp:cNvPr id="0" name=""/>
        <dsp:cNvSpPr/>
      </dsp:nvSpPr>
      <dsp:spPr>
        <a:xfrm>
          <a:off x="2336756" y="439735"/>
          <a:ext cx="338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349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96707" y="483608"/>
        <a:ext cx="18447" cy="3693"/>
      </dsp:txXfrm>
    </dsp:sp>
    <dsp:sp modelId="{C878E61D-BCDC-4A9B-9D21-B05E8923433F}">
      <dsp:nvSpPr>
        <dsp:cNvPr id="0" name=""/>
        <dsp:cNvSpPr/>
      </dsp:nvSpPr>
      <dsp:spPr>
        <a:xfrm>
          <a:off x="734427" y="4216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Identifying emotions: Can tell how he/she is feeling </a:t>
          </a:r>
          <a:endParaRPr lang="en-US" sz="1200" kern="1200" dirty="0"/>
        </a:p>
      </dsp:txBody>
      <dsp:txXfrm>
        <a:off x="734427" y="4216"/>
        <a:ext cx="1604128" cy="962477"/>
      </dsp:txXfrm>
    </dsp:sp>
    <dsp:sp modelId="{8137FF54-88F1-4EC2-9E84-AD45947CBFA1}">
      <dsp:nvSpPr>
        <dsp:cNvPr id="0" name=""/>
        <dsp:cNvSpPr/>
      </dsp:nvSpPr>
      <dsp:spPr>
        <a:xfrm>
          <a:off x="4309834" y="439735"/>
          <a:ext cx="338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349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69786" y="483608"/>
        <a:ext cx="18447" cy="3693"/>
      </dsp:txXfrm>
    </dsp:sp>
    <dsp:sp modelId="{C4829291-8F8A-45C7-A7F8-FD4DFF519FED}">
      <dsp:nvSpPr>
        <dsp:cNvPr id="0" name=""/>
        <dsp:cNvSpPr/>
      </dsp:nvSpPr>
      <dsp:spPr>
        <a:xfrm>
          <a:off x="2707506" y="4216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Recognising emotions: Can tell how others are feeling </a:t>
          </a:r>
          <a:endParaRPr lang="en-US" sz="1400" kern="1200" dirty="0"/>
        </a:p>
      </dsp:txBody>
      <dsp:txXfrm>
        <a:off x="2707506" y="4216"/>
        <a:ext cx="1604128" cy="962477"/>
      </dsp:txXfrm>
    </dsp:sp>
    <dsp:sp modelId="{7184A3A6-B378-41EA-9819-CE69F49CA1CF}">
      <dsp:nvSpPr>
        <dsp:cNvPr id="0" name=""/>
        <dsp:cNvSpPr/>
      </dsp:nvSpPr>
      <dsp:spPr>
        <a:xfrm>
          <a:off x="1536491" y="964894"/>
          <a:ext cx="3946157" cy="338349"/>
        </a:xfrm>
        <a:custGeom>
          <a:avLst/>
          <a:gdLst/>
          <a:ahLst/>
          <a:cxnLst/>
          <a:rect l="0" t="0" r="0" b="0"/>
          <a:pathLst>
            <a:path>
              <a:moveTo>
                <a:pt x="3946157" y="0"/>
              </a:moveTo>
              <a:lnTo>
                <a:pt x="3946157" y="186274"/>
              </a:lnTo>
              <a:lnTo>
                <a:pt x="0" y="186274"/>
              </a:lnTo>
              <a:lnTo>
                <a:pt x="0" y="338349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0486" y="1132222"/>
        <a:ext cx="198168" cy="3693"/>
      </dsp:txXfrm>
    </dsp:sp>
    <dsp:sp modelId="{5EAE709D-A9D3-490B-AEBA-16DF798412DD}">
      <dsp:nvSpPr>
        <dsp:cNvPr id="0" name=""/>
        <dsp:cNvSpPr/>
      </dsp:nvSpPr>
      <dsp:spPr>
        <a:xfrm>
          <a:off x="4680584" y="4216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Persisting: Keeps going when faced with challenges </a:t>
          </a:r>
          <a:endParaRPr lang="en-US" sz="1200" kern="1200" dirty="0"/>
        </a:p>
      </dsp:txBody>
      <dsp:txXfrm>
        <a:off x="4680584" y="4216"/>
        <a:ext cx="1604128" cy="962477"/>
      </dsp:txXfrm>
    </dsp:sp>
    <dsp:sp modelId="{C07E0A19-24FB-4486-B9A0-228BA19861C0}">
      <dsp:nvSpPr>
        <dsp:cNvPr id="0" name=""/>
        <dsp:cNvSpPr/>
      </dsp:nvSpPr>
      <dsp:spPr>
        <a:xfrm>
          <a:off x="2336756" y="1771162"/>
          <a:ext cx="338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349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96707" y="1815035"/>
        <a:ext cx="18447" cy="3693"/>
      </dsp:txXfrm>
    </dsp:sp>
    <dsp:sp modelId="{4CF78E15-4180-4B88-8980-AF84A95E3BC5}">
      <dsp:nvSpPr>
        <dsp:cNvPr id="0" name=""/>
        <dsp:cNvSpPr/>
      </dsp:nvSpPr>
      <dsp:spPr>
        <a:xfrm>
          <a:off x="734427" y="1335643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Managing Reactions: Responds calmly when faced with challenges </a:t>
          </a:r>
          <a:endParaRPr lang="en-US" sz="1200" kern="1200" dirty="0"/>
        </a:p>
      </dsp:txBody>
      <dsp:txXfrm>
        <a:off x="734427" y="1335643"/>
        <a:ext cx="1604128" cy="962477"/>
      </dsp:txXfrm>
    </dsp:sp>
    <dsp:sp modelId="{0F840007-2FB1-4C1A-A960-63A31994F45B}">
      <dsp:nvSpPr>
        <dsp:cNvPr id="0" name=""/>
        <dsp:cNvSpPr/>
      </dsp:nvSpPr>
      <dsp:spPr>
        <a:xfrm>
          <a:off x="4309834" y="1771162"/>
          <a:ext cx="338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349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69786" y="1815035"/>
        <a:ext cx="18447" cy="3693"/>
      </dsp:txXfrm>
    </dsp:sp>
    <dsp:sp modelId="{6DB017DE-A61D-4F00-A0CA-943AD3117AC4}">
      <dsp:nvSpPr>
        <dsp:cNvPr id="0" name=""/>
        <dsp:cNvSpPr/>
      </dsp:nvSpPr>
      <dsp:spPr>
        <a:xfrm>
          <a:off x="2707506" y="1335643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Reflective learning: Reflects and learns from challenges </a:t>
          </a:r>
          <a:endParaRPr lang="en-US" sz="1200" kern="1200"/>
        </a:p>
      </dsp:txBody>
      <dsp:txXfrm>
        <a:off x="2707506" y="1335643"/>
        <a:ext cx="1604128" cy="962477"/>
      </dsp:txXfrm>
    </dsp:sp>
    <dsp:sp modelId="{A1266C66-6030-4837-852F-76966BE9E43E}">
      <dsp:nvSpPr>
        <dsp:cNvPr id="0" name=""/>
        <dsp:cNvSpPr/>
      </dsp:nvSpPr>
      <dsp:spPr>
        <a:xfrm>
          <a:off x="1536491" y="2296321"/>
          <a:ext cx="3946157" cy="338349"/>
        </a:xfrm>
        <a:custGeom>
          <a:avLst/>
          <a:gdLst/>
          <a:ahLst/>
          <a:cxnLst/>
          <a:rect l="0" t="0" r="0" b="0"/>
          <a:pathLst>
            <a:path>
              <a:moveTo>
                <a:pt x="3946157" y="0"/>
              </a:moveTo>
              <a:lnTo>
                <a:pt x="3946157" y="186274"/>
              </a:lnTo>
              <a:lnTo>
                <a:pt x="0" y="186274"/>
              </a:lnTo>
              <a:lnTo>
                <a:pt x="0" y="338349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0486" y="2463649"/>
        <a:ext cx="198168" cy="3693"/>
      </dsp:txXfrm>
    </dsp:sp>
    <dsp:sp modelId="{BE321CEA-9F49-4C54-A2ED-98AC5711A21F}">
      <dsp:nvSpPr>
        <dsp:cNvPr id="0" name=""/>
        <dsp:cNvSpPr/>
      </dsp:nvSpPr>
      <dsp:spPr>
        <a:xfrm>
          <a:off x="4680584" y="1335643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Supporting others: Helps others face challenges </a:t>
          </a:r>
          <a:endParaRPr lang="en-US" sz="1200" kern="1200" dirty="0"/>
        </a:p>
      </dsp:txBody>
      <dsp:txXfrm>
        <a:off x="4680584" y="1335643"/>
        <a:ext cx="1604128" cy="962477"/>
      </dsp:txXfrm>
    </dsp:sp>
    <dsp:sp modelId="{D0B7439C-C82C-48E2-9DB3-2B70C342F19A}">
      <dsp:nvSpPr>
        <dsp:cNvPr id="0" name=""/>
        <dsp:cNvSpPr/>
      </dsp:nvSpPr>
      <dsp:spPr>
        <a:xfrm>
          <a:off x="2336756" y="3102589"/>
          <a:ext cx="338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349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96707" y="3146462"/>
        <a:ext cx="18447" cy="3693"/>
      </dsp:txXfrm>
    </dsp:sp>
    <dsp:sp modelId="{52B8D3E8-1128-4FA6-955B-3E62BF0F12CC}">
      <dsp:nvSpPr>
        <dsp:cNvPr id="0" name=""/>
        <dsp:cNvSpPr/>
      </dsp:nvSpPr>
      <dsp:spPr>
        <a:xfrm>
          <a:off x="734427" y="2667070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Encouraging others: Encourages others to keep going </a:t>
          </a:r>
          <a:endParaRPr lang="en-US" sz="1200" kern="1200"/>
        </a:p>
      </dsp:txBody>
      <dsp:txXfrm>
        <a:off x="734427" y="2667070"/>
        <a:ext cx="1604128" cy="962477"/>
      </dsp:txXfrm>
    </dsp:sp>
    <dsp:sp modelId="{86F930F3-22E0-4E0C-9EBE-EB48670E73AB}">
      <dsp:nvSpPr>
        <dsp:cNvPr id="0" name=""/>
        <dsp:cNvSpPr/>
      </dsp:nvSpPr>
      <dsp:spPr>
        <a:xfrm>
          <a:off x="4309834" y="3102589"/>
          <a:ext cx="338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349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69786" y="3146462"/>
        <a:ext cx="18447" cy="3693"/>
      </dsp:txXfrm>
    </dsp:sp>
    <dsp:sp modelId="{967AFC1D-3584-44DF-9B72-91BE76BE817B}">
      <dsp:nvSpPr>
        <dsp:cNvPr id="0" name=""/>
        <dsp:cNvSpPr/>
      </dsp:nvSpPr>
      <dsp:spPr>
        <a:xfrm>
          <a:off x="2707506" y="2667070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Managing wellbeing: Has routines to manage his/her wellbeing </a:t>
          </a:r>
          <a:endParaRPr lang="en-US" sz="1200" kern="1200"/>
        </a:p>
      </dsp:txBody>
      <dsp:txXfrm>
        <a:off x="2707506" y="2667070"/>
        <a:ext cx="1604128" cy="962477"/>
      </dsp:txXfrm>
    </dsp:sp>
    <dsp:sp modelId="{F60556CE-4C8E-4CEA-A736-A29CAF1B8BA5}">
      <dsp:nvSpPr>
        <dsp:cNvPr id="0" name=""/>
        <dsp:cNvSpPr/>
      </dsp:nvSpPr>
      <dsp:spPr>
        <a:xfrm>
          <a:off x="1536491" y="3627748"/>
          <a:ext cx="3946157" cy="338349"/>
        </a:xfrm>
        <a:custGeom>
          <a:avLst/>
          <a:gdLst/>
          <a:ahLst/>
          <a:cxnLst/>
          <a:rect l="0" t="0" r="0" b="0"/>
          <a:pathLst>
            <a:path>
              <a:moveTo>
                <a:pt x="3946157" y="0"/>
              </a:moveTo>
              <a:lnTo>
                <a:pt x="3946157" y="186274"/>
              </a:lnTo>
              <a:lnTo>
                <a:pt x="0" y="186274"/>
              </a:lnTo>
              <a:lnTo>
                <a:pt x="0" y="338349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0486" y="3795076"/>
        <a:ext cx="198168" cy="3693"/>
      </dsp:txXfrm>
    </dsp:sp>
    <dsp:sp modelId="{B3862EE4-A102-4908-B5D0-EF6B1F49A2F4}">
      <dsp:nvSpPr>
        <dsp:cNvPr id="0" name=""/>
        <dsp:cNvSpPr/>
      </dsp:nvSpPr>
      <dsp:spPr>
        <a:xfrm>
          <a:off x="4680584" y="2667070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Balancing workload: Manages own workload effectively </a:t>
          </a:r>
          <a:endParaRPr lang="en-US" sz="1200" kern="1200"/>
        </a:p>
      </dsp:txBody>
      <dsp:txXfrm>
        <a:off x="4680584" y="2667070"/>
        <a:ext cx="1604128" cy="962477"/>
      </dsp:txXfrm>
    </dsp:sp>
    <dsp:sp modelId="{5FFB551F-6A62-4B7E-B298-4A95A91E0520}">
      <dsp:nvSpPr>
        <dsp:cNvPr id="0" name=""/>
        <dsp:cNvSpPr/>
      </dsp:nvSpPr>
      <dsp:spPr>
        <a:xfrm>
          <a:off x="2336756" y="4434016"/>
          <a:ext cx="338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349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96707" y="4477890"/>
        <a:ext cx="18447" cy="3693"/>
      </dsp:txXfrm>
    </dsp:sp>
    <dsp:sp modelId="{99B78DAB-BC10-4C07-A703-B121BA329C1C}">
      <dsp:nvSpPr>
        <dsp:cNvPr id="0" name=""/>
        <dsp:cNvSpPr/>
      </dsp:nvSpPr>
      <dsp:spPr>
        <a:xfrm>
          <a:off x="734427" y="3998497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Improving performance: Seeks opportunities to grow his/her experience  expertise </a:t>
          </a:r>
          <a:endParaRPr lang="en-US" sz="1200" kern="1200"/>
        </a:p>
      </dsp:txBody>
      <dsp:txXfrm>
        <a:off x="734427" y="3998497"/>
        <a:ext cx="1604128" cy="962477"/>
      </dsp:txXfrm>
    </dsp:sp>
    <dsp:sp modelId="{7B06AA4F-C7A3-41D9-B900-505EEED6E83C}">
      <dsp:nvSpPr>
        <dsp:cNvPr id="0" name=""/>
        <dsp:cNvSpPr/>
      </dsp:nvSpPr>
      <dsp:spPr>
        <a:xfrm>
          <a:off x="2707506" y="3998497"/>
          <a:ext cx="1604128" cy="9624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604" tIns="82508" rIns="78604" bIns="8250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Practising resilience: Looks for opportunities when faced with challenges</a:t>
          </a:r>
          <a:endParaRPr lang="en-US" sz="1200" kern="1200"/>
        </a:p>
      </dsp:txBody>
      <dsp:txXfrm>
        <a:off x="2707506" y="3998497"/>
        <a:ext cx="1604128" cy="96247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651A2-669F-4614-99A3-1DB634810AB5}">
      <dsp:nvSpPr>
        <dsp:cNvPr id="0" name=""/>
        <dsp:cNvSpPr/>
      </dsp:nvSpPr>
      <dsp:spPr>
        <a:xfrm>
          <a:off x="13010" y="994370"/>
          <a:ext cx="2859978" cy="857993"/>
        </a:xfrm>
        <a:prstGeom prst="chevron">
          <a:avLst>
            <a:gd name="adj" fmla="val 3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938" tIns="105938" rIns="105938" bIns="1059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Curriculum</a:t>
          </a:r>
        </a:p>
      </dsp:txBody>
      <dsp:txXfrm>
        <a:off x="270408" y="994370"/>
        <a:ext cx="2345182" cy="857993"/>
      </dsp:txXfrm>
    </dsp:sp>
    <dsp:sp modelId="{E567D3B1-1BA3-4AAF-8699-6A73D71C2F2E}">
      <dsp:nvSpPr>
        <dsp:cNvPr id="0" name=""/>
        <dsp:cNvSpPr/>
      </dsp:nvSpPr>
      <dsp:spPr>
        <a:xfrm>
          <a:off x="13010" y="1852363"/>
          <a:ext cx="2602580" cy="212511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662" tIns="205662" rIns="205662" bIns="411323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Times" panose="02020603050405020304" pitchFamily="18" charset="0"/>
              <a:cs typeface="Times New Roman" panose="02020603050405020304" pitchFamily="18" charset="0"/>
            </a:rPr>
            <a:t>From the curriculum design, identify the learning outcome(s) that can address </a:t>
          </a:r>
          <a:r>
            <a:rPr lang="en-US" altLang="en-US" sz="1900" kern="1200">
              <a:latin typeface="Times" panose="02020603050405020304" pitchFamily="18" charset="0"/>
            </a:rPr>
            <a:t>Core Competency</a:t>
          </a:r>
          <a:r>
            <a:rPr lang="en-US" sz="1900" kern="1200">
              <a:latin typeface="Times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13010" y="1852363"/>
        <a:ext cx="2602580" cy="2125117"/>
      </dsp:txXfrm>
    </dsp:sp>
    <dsp:sp modelId="{F8E371D7-956D-44D2-A2D0-D4F653BFF13B}">
      <dsp:nvSpPr>
        <dsp:cNvPr id="0" name=""/>
        <dsp:cNvSpPr/>
      </dsp:nvSpPr>
      <dsp:spPr>
        <a:xfrm>
          <a:off x="2816560" y="994370"/>
          <a:ext cx="2859978" cy="857993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938" tIns="105938" rIns="105938" bIns="1059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Assessment task</a:t>
          </a:r>
        </a:p>
      </dsp:txBody>
      <dsp:txXfrm>
        <a:off x="3073958" y="994370"/>
        <a:ext cx="2345182" cy="857993"/>
      </dsp:txXfrm>
    </dsp:sp>
    <dsp:sp modelId="{314D80B7-A868-4363-9FE6-01EF9EFCD59D}">
      <dsp:nvSpPr>
        <dsp:cNvPr id="0" name=""/>
        <dsp:cNvSpPr/>
      </dsp:nvSpPr>
      <dsp:spPr>
        <a:xfrm>
          <a:off x="2816560" y="1852363"/>
          <a:ext cx="2602580" cy="212511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662" tIns="205662" rIns="205662" bIns="411323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Times" panose="02020603050405020304" pitchFamily="18" charset="0"/>
              <a:cs typeface="Times New Roman" panose="02020603050405020304" pitchFamily="18" charset="0"/>
            </a:rPr>
            <a:t>From the learning experiences, develop tasks that address </a:t>
          </a:r>
          <a:r>
            <a:rPr lang="en-US" altLang="en-US" sz="1900" kern="1200">
              <a:latin typeface="Times" panose="02020603050405020304" pitchFamily="18" charset="0"/>
            </a:rPr>
            <a:t>Core Competency</a:t>
          </a:r>
          <a:r>
            <a:rPr lang="en-US" sz="1900" kern="1200">
              <a:latin typeface="Times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2816560" y="1852363"/>
        <a:ext cx="2602580" cy="2125117"/>
      </dsp:txXfrm>
    </dsp:sp>
    <dsp:sp modelId="{19201911-1F78-4073-9B0F-5AFDCBF24BF3}">
      <dsp:nvSpPr>
        <dsp:cNvPr id="0" name=""/>
        <dsp:cNvSpPr/>
      </dsp:nvSpPr>
      <dsp:spPr>
        <a:xfrm>
          <a:off x="5620110" y="994370"/>
          <a:ext cx="2859978" cy="857993"/>
        </a:xfrm>
        <a:prstGeom prst="chevron">
          <a:avLst>
            <a:gd name="adj" fmla="val 3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938" tIns="105938" rIns="105938" bIns="1059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Assessment tool</a:t>
          </a:r>
        </a:p>
      </dsp:txBody>
      <dsp:txXfrm>
        <a:off x="5877508" y="994370"/>
        <a:ext cx="2345182" cy="857993"/>
      </dsp:txXfrm>
    </dsp:sp>
    <dsp:sp modelId="{21F6A570-AF46-4032-BE42-44A3A1E22F0B}">
      <dsp:nvSpPr>
        <dsp:cNvPr id="0" name=""/>
        <dsp:cNvSpPr/>
      </dsp:nvSpPr>
      <dsp:spPr>
        <a:xfrm>
          <a:off x="5620110" y="1852363"/>
          <a:ext cx="2602580" cy="212511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662" tIns="205662" rIns="205662" bIns="411323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Times New Roman" panose="02020603050405020304" pitchFamily="18" charset="0"/>
              <a:cs typeface="Times New Roman" panose="02020603050405020304" pitchFamily="18" charset="0"/>
            </a:rPr>
            <a:t>Develop the assessment tool for collecting information on the learner’s performance.</a:t>
          </a:r>
        </a:p>
      </dsp:txBody>
      <dsp:txXfrm>
        <a:off x="5620110" y="1852363"/>
        <a:ext cx="2602580" cy="2125117"/>
      </dsp:txXfrm>
    </dsp:sp>
    <dsp:sp modelId="{3905CFCA-410E-481A-8E9D-B034E41F854E}">
      <dsp:nvSpPr>
        <dsp:cNvPr id="0" name=""/>
        <dsp:cNvSpPr/>
      </dsp:nvSpPr>
      <dsp:spPr>
        <a:xfrm>
          <a:off x="8423661" y="994370"/>
          <a:ext cx="2859978" cy="857993"/>
        </a:xfrm>
        <a:prstGeom prst="chevron">
          <a:avLst>
            <a:gd name="adj" fmla="val 3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938" tIns="105938" rIns="105938" bIns="1059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Performance</a:t>
          </a:r>
        </a:p>
      </dsp:txBody>
      <dsp:txXfrm>
        <a:off x="8681059" y="994370"/>
        <a:ext cx="2345182" cy="857993"/>
      </dsp:txXfrm>
    </dsp:sp>
    <dsp:sp modelId="{FF8295AB-8923-4D61-A89C-E2D18BD933B4}">
      <dsp:nvSpPr>
        <dsp:cNvPr id="0" name=""/>
        <dsp:cNvSpPr/>
      </dsp:nvSpPr>
      <dsp:spPr>
        <a:xfrm>
          <a:off x="8423661" y="1852363"/>
          <a:ext cx="2602580" cy="2125117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662" tIns="205662" rIns="205662" bIns="411323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Times New Roman" panose="02020603050405020304" pitchFamily="18" charset="0"/>
              <a:cs typeface="Times New Roman" panose="02020603050405020304" pitchFamily="18" charset="0"/>
            </a:rPr>
            <a:t>Engage the learners in the task and collect the information on the learner’s performance.</a:t>
          </a:r>
        </a:p>
      </dsp:txBody>
      <dsp:txXfrm>
        <a:off x="8423661" y="1852363"/>
        <a:ext cx="2602580" cy="212511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B50E9C-C0F9-4B90-8C49-DEA55EF16BAA}">
      <dsp:nvSpPr>
        <dsp:cNvPr id="0" name=""/>
        <dsp:cNvSpPr/>
      </dsp:nvSpPr>
      <dsp:spPr>
        <a:xfrm>
          <a:off x="3268" y="1019412"/>
          <a:ext cx="2333807" cy="14819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58426-30A4-48E2-91F6-129696611499}">
      <dsp:nvSpPr>
        <dsp:cNvPr id="0" name=""/>
        <dsp:cNvSpPr/>
      </dsp:nvSpPr>
      <dsp:spPr>
        <a:xfrm>
          <a:off x="262580" y="1265758"/>
          <a:ext cx="2333807" cy="14819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Collaboration</a:t>
          </a:r>
          <a:endParaRPr lang="en-US" sz="2400" kern="1200"/>
        </a:p>
      </dsp:txBody>
      <dsp:txXfrm>
        <a:off x="305985" y="1309163"/>
        <a:ext cx="2246997" cy="1395157"/>
      </dsp:txXfrm>
    </dsp:sp>
    <dsp:sp modelId="{77F178D0-5FC7-49DD-BA0F-745CEC1C4784}">
      <dsp:nvSpPr>
        <dsp:cNvPr id="0" name=""/>
        <dsp:cNvSpPr/>
      </dsp:nvSpPr>
      <dsp:spPr>
        <a:xfrm>
          <a:off x="2855699" y="1019412"/>
          <a:ext cx="2333807" cy="14819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91203A-FAEF-4DFB-A47E-224B6DD65CE5}">
      <dsp:nvSpPr>
        <dsp:cNvPr id="0" name=""/>
        <dsp:cNvSpPr/>
      </dsp:nvSpPr>
      <dsp:spPr>
        <a:xfrm>
          <a:off x="3115011" y="1265758"/>
          <a:ext cx="2333807" cy="14819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Critical thinking and problem solving</a:t>
          </a:r>
          <a:endParaRPr lang="en-US" sz="2400" kern="1200"/>
        </a:p>
      </dsp:txBody>
      <dsp:txXfrm>
        <a:off x="3158416" y="1309163"/>
        <a:ext cx="2246997" cy="1395157"/>
      </dsp:txXfrm>
    </dsp:sp>
    <dsp:sp modelId="{8C1FB8E3-3439-4061-B58F-308DD9824E6A}">
      <dsp:nvSpPr>
        <dsp:cNvPr id="0" name=""/>
        <dsp:cNvSpPr/>
      </dsp:nvSpPr>
      <dsp:spPr>
        <a:xfrm>
          <a:off x="5708130" y="1019412"/>
          <a:ext cx="2333807" cy="14819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CC7D8-AC71-41E5-93EE-AD5349629C39}">
      <dsp:nvSpPr>
        <dsp:cNvPr id="0" name=""/>
        <dsp:cNvSpPr/>
      </dsp:nvSpPr>
      <dsp:spPr>
        <a:xfrm>
          <a:off x="5967442" y="1265758"/>
          <a:ext cx="2333807" cy="14819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Imagination and creativity</a:t>
          </a:r>
        </a:p>
      </dsp:txBody>
      <dsp:txXfrm>
        <a:off x="6010847" y="1309163"/>
        <a:ext cx="2246997" cy="1395157"/>
      </dsp:txXfrm>
    </dsp:sp>
    <dsp:sp modelId="{5E10B5E4-83F9-4E8F-ABBA-7176E37A0A8B}">
      <dsp:nvSpPr>
        <dsp:cNvPr id="0" name=""/>
        <dsp:cNvSpPr/>
      </dsp:nvSpPr>
      <dsp:spPr>
        <a:xfrm>
          <a:off x="8560562" y="1019412"/>
          <a:ext cx="2333807" cy="14819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EB484E-199D-471D-A1A3-D340383DD5F3}">
      <dsp:nvSpPr>
        <dsp:cNvPr id="0" name=""/>
        <dsp:cNvSpPr/>
      </dsp:nvSpPr>
      <dsp:spPr>
        <a:xfrm>
          <a:off x="8819874" y="1265758"/>
          <a:ext cx="2333807" cy="14819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Citizenship</a:t>
          </a:r>
          <a:endParaRPr lang="en-US" sz="2400" kern="1200"/>
        </a:p>
      </dsp:txBody>
      <dsp:txXfrm>
        <a:off x="8863279" y="1309163"/>
        <a:ext cx="2246997" cy="139515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318F68-B62A-4CA1-B723-F62D0EF85FA9}">
      <dsp:nvSpPr>
        <dsp:cNvPr id="0" name=""/>
        <dsp:cNvSpPr/>
      </dsp:nvSpPr>
      <dsp:spPr>
        <a:xfrm>
          <a:off x="0" y="443915"/>
          <a:ext cx="6620255" cy="1998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In your groups, create a learning experience from a learning outcome which  you can use to develop the attributes of learning to learn in learners.</a:t>
          </a:r>
        </a:p>
      </dsp:txBody>
      <dsp:txXfrm>
        <a:off x="97552" y="541467"/>
        <a:ext cx="6425151" cy="1803256"/>
      </dsp:txXfrm>
    </dsp:sp>
    <dsp:sp modelId="{2C21E0CA-0C6B-495F-B3A9-62759B35CAC5}">
      <dsp:nvSpPr>
        <dsp:cNvPr id="0" name=""/>
        <dsp:cNvSpPr/>
      </dsp:nvSpPr>
      <dsp:spPr>
        <a:xfrm>
          <a:off x="0" y="2522915"/>
          <a:ext cx="6620255" cy="199836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Using the learning experience created, develop a task for assessing  learning to learn.</a:t>
          </a:r>
        </a:p>
      </dsp:txBody>
      <dsp:txXfrm>
        <a:off x="97552" y="2620467"/>
        <a:ext cx="6425151" cy="1803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6/7/layout/ChevronBlockProcess">
  <dgm:title val="Chevron Block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28"/>
      <dgm:constr type="primFontSz" for="des" forName="desTx" refType="primFontSz" refFor="des" refForName="parTx" op="lte" fact="0.75"/>
      <dgm:constr type="h" for="des" forName="desTx" op="equ"/>
      <dgm:constr type="w" for="ch" forName="space" refType="w" op="equ" fact="-0.005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7">
          <dgm:if name="Name8" func="var" arg="dir" op="equ" val="norm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/>
              <dgm:constr type="w" for="ch" forName="desTx" refType="w" refFor="ch" refForName="parTx" fact="0.91"/>
              <dgm:constr type="t" for="ch" forName="desTx" refType="h" refFor="ch" refForName="parTx"/>
            </dgm:constrLst>
          </dgm:if>
          <dgm:else name="Name9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 refType="w" fact="0.09"/>
              <dgm:constr type="w" for="ch" forName="desTx" refType="w" refFor="ch" refForName="parTx" fact="0.91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choose name="Name10">
            <dgm:if name="Name11" func="var" arg="dir" op="equ" val="norm">
              <dgm:shape xmlns:r="http://schemas.openxmlformats.org/officeDocument/2006/relationships" type="chevron" r:blip="">
                <dgm:adjLst>
                  <dgm:adj idx="1" val="0.3"/>
                </dgm:adjLst>
              </dgm:shape>
            </dgm:if>
            <dgm:else name="Name12">
              <dgm:shape xmlns:r="http://schemas.openxmlformats.org/officeDocument/2006/relationships" rot="180" type="chevron" r:blip="">
                <dgm:adjLst/>
              </dgm:shape>
            </dgm:else>
          </dgm:choose>
          <dgm:presOf axis="self" ptType="node"/>
          <dgm:choose name="Name13">
            <dgm:if name="Name14" func="var" arg="dir" op="equ" val="norm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if>
            <dgm:else name="Name15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else>
          </dgm:choose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0"/>
            <dgm:constr type="tMarg" refType="w" fact="0.224"/>
            <dgm:constr type="bMarg" refType="w" fact="0.448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3E9A5-BA13-4FC9-B6BA-17FCB9021CB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7240D-D65C-4D7C-8398-7E4965922A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703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982503-C3A2-4627-9700-CE4AC988DBEF}" type="slidenum">
              <a:rPr lang="en-KE" smtClean="0"/>
              <a:t>1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156033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F0F27A0D-DBAE-BC8A-1CA2-106934171C5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670EC1A2-6DF5-6B20-6D20-D5FEE623085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EA76F5FC-9EAF-9392-8F77-2E7942759F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9910EE1-95EA-4953-9318-0EA3E7CD2AEC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982503-C3A2-4627-9700-CE4AC988DBEF}" type="slidenum">
              <a:rPr lang="en-KE" smtClean="0"/>
              <a:t>12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21648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Which tools can one use to assess the learners as they watch the video?</a:t>
            </a:r>
          </a:p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C5FFB2-766B-4068-B410-E1CA65F467B9}" type="slidenum">
              <a:rPr lang="en-KE" smtClean="0"/>
              <a:t>19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048541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1336C-6A81-6FCF-C53C-52923974F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2D409-AA9E-B8D4-325A-713FE8314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84B5BF-45CB-A9F6-9A8B-BE8829214C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Which tools can one use to assess the learners as they watch the video?</a:t>
            </a:r>
          </a:p>
          <a:p>
            <a:endParaRPr lang="en-K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19DBBE-9F36-5035-16BF-5500C8601D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C5FFB2-766B-4068-B410-E1CA65F467B9}" type="slidenum">
              <a:rPr lang="en-KE" smtClean="0"/>
              <a:t>20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3681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C5FFB2-766B-4068-B410-E1CA65F467B9}" type="slidenum">
              <a:rPr lang="en-KE" smtClean="0"/>
              <a:t>21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83873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C5FFB2-766B-4068-B410-E1CA65F467B9}" type="slidenum">
              <a:rPr lang="en-KE" smtClean="0"/>
              <a:t>28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76761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E54CE-96AC-3A26-F88F-659AA83076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D15EE7-4878-46B2-D343-B24E933A8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17046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9A510-DD19-E2F6-8D6C-2BA8DBF2C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3311"/>
            <a:ext cx="10515600" cy="75875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CD16A-70C2-1F03-C4CA-24C294FAA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6076"/>
            <a:ext cx="10515600" cy="39396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3190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F0AAD-6667-BCDB-F36F-38B4FE9A9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61074-4263-C244-64C5-29E37E225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AAF5B-D105-F859-3F3B-D22638EE6B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154E6-1C46-D059-35EB-AEE5CF7BB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7F90E-CBDC-DEF8-0E3C-85A28845B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49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4781D-B05D-54DE-194D-CAFEBEE93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0CE0F-3961-0C9E-5AB1-4AAE780EC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2DF509-9CA4-776F-971A-4DCDD0DC5C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05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2C1EB-1231-8B19-7724-A4F655A1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12826"/>
            <a:ext cx="10515600" cy="677862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F2D2EC-9C6B-4F1D-5050-83138913A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035FD7-BF05-783D-FD9B-36FDBC575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612876-FCCE-492C-9E69-F872EEEFF6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8C3967-A2B5-A7BD-A91E-39FECFAC83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7698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3D562-0712-A3EF-E602-4D5BCDDC0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2221"/>
            <a:ext cx="10515600" cy="69846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5138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975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31E79-855A-1F63-9D08-2D94B15F4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E454A-23D5-E98E-A914-DB6915CAEF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D491F2-61CA-A7A8-0E2C-FE5167D60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7D8A2-2B89-098D-BE85-9CF056DAE2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E26DC-910F-7EB6-8197-DA0F685AE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9FA8F3-4749-43E1-F791-B9AFFD71A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789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61E76-473E-15C4-0B9F-88DDDA1A4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F4619B-D746-3588-7582-710E1A0095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E93A5A-5716-92C6-2C8C-267A746134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B910BD-7137-D63E-11D1-DCC0CFCB99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402B0C-8C0F-7684-26C5-9B5A0348F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BB571-9D1B-A50E-4858-02514B732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369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07EB9-1ED9-5289-6171-0BB21C63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0476F0-74E4-2221-C67B-788F3299AC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50835-0E0B-07C2-F4A0-55BEA553A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A7C4D-D27A-D605-6115-5DA96BB8A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7A14B-9B89-540F-ECF7-579F1754E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03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5B6BDE-468D-A101-1F80-180BAC633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A15DB0-9867-F315-DDEE-FAA9C68C3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EAD65-2094-4CEB-1874-640ABD1FD6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DB65F9-03BE-FC96-1833-57461D6FC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F8F89-FDEC-3633-8536-60ABCD85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427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638300" y="301117"/>
            <a:ext cx="10067925" cy="61912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dirty="0"/>
              <a:t>THE KENYA NATIONAL EXAMINATIONS COUNCIL</a:t>
            </a:r>
          </a:p>
        </p:txBody>
      </p:sp>
      <p:pic>
        <p:nvPicPr>
          <p:cNvPr id="8" name="Picture 1" descr="KNEC LOG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8" y="0"/>
            <a:ext cx="1255651" cy="1438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KNEC LOGO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0" y="6203298"/>
            <a:ext cx="571500" cy="65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778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3249" y="69257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9" name="Picture 1" descr="KNEC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0" y="6112026"/>
            <a:ext cx="609600" cy="698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6BA70DA-2A0C-472D-A40C-958ECE87502A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2A81BE43-6BA0-42A1-8A10-A44E7F8DDB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97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5BDDC9-EFE4-465D-B407-8792CD645ED7}"/>
              </a:ext>
            </a:extLst>
          </p:cNvPr>
          <p:cNvSpPr txBox="1"/>
          <p:nvPr userDrawn="1"/>
        </p:nvSpPr>
        <p:spPr>
          <a:xfrm>
            <a:off x="11120968" y="6354764"/>
            <a:ext cx="461433" cy="230187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27BEE066-AAB9-4F5C-8789-4372B86674EF}" type="slidenum">
              <a:rPr lang="en-US" altLang="en-US" sz="1500" smtClean="0">
                <a:solidFill>
                  <a:srgbClr val="FF00C8"/>
                </a:solidFill>
                <a:latin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1500">
              <a:solidFill>
                <a:srgbClr val="FF00C8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16395"/>
            <a:ext cx="7433733" cy="967289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ts val="4000"/>
              </a:lnSpc>
              <a:defRPr sz="3600" b="1" i="0" cap="all" baseline="0">
                <a:solidFill>
                  <a:srgbClr val="FF00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1" y="2331411"/>
            <a:ext cx="10972800" cy="38816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800" b="1" i="0" cap="all">
                <a:solidFill>
                  <a:srgbClr val="FF00C8"/>
                </a:solidFill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1" i="0">
                <a:solidFill>
                  <a:srgbClr val="272827"/>
                </a:solidFill>
              </a:defRPr>
            </a:lvl2pPr>
            <a:lvl3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0" i="0">
                <a:solidFill>
                  <a:srgbClr val="272827"/>
                </a:solidFill>
              </a:defRPr>
            </a:lvl3pPr>
            <a:lvl4pPr marL="0" indent="18000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4pPr>
            <a:lvl5pPr marL="0" indent="180000">
              <a:lnSpc>
                <a:spcPts val="22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596962" y="6290011"/>
            <a:ext cx="10985439" cy="360134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 sz="1500" baseline="0">
                <a:solidFill>
                  <a:srgbClr val="FF00C8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1536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0FF707-7B9E-1944-BA47-60D97A55BB79}"/>
              </a:ext>
            </a:extLst>
          </p:cNvPr>
          <p:cNvSpPr/>
          <p:nvPr userDrawn="1"/>
        </p:nvSpPr>
        <p:spPr>
          <a:xfrm>
            <a:off x="0" y="6311900"/>
            <a:ext cx="6891655" cy="546100"/>
          </a:xfrm>
          <a:prstGeom prst="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8" r="46" b="-729853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K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0FF707-7B9E-1944-BA47-60D97A55BB79}"/>
              </a:ext>
            </a:extLst>
          </p:cNvPr>
          <p:cNvSpPr/>
          <p:nvPr userDrawn="1"/>
        </p:nvSpPr>
        <p:spPr>
          <a:xfrm>
            <a:off x="0" y="-15328"/>
            <a:ext cx="12192000" cy="386080"/>
          </a:xfrm>
          <a:prstGeom prst="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1" t="-1074378" r="43" b="745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59116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61" r:id="rId12"/>
    <p:sldLayoutId id="2147483673" r:id="rId13"/>
    <p:sldLayoutId id="214748371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4.svg"/><Relationship Id="rId7" Type="http://schemas.openxmlformats.org/officeDocument/2006/relationships/diagramColors" Target="../diagrams/colors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44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00536" y="5451895"/>
            <a:ext cx="2889850" cy="8960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>
              <a:lnSpc>
                <a:spcPct val="100000"/>
              </a:lnSpc>
            </a:pPr>
            <a:endParaRPr lang="en-US" sz="1000"/>
          </a:p>
          <a:p>
            <a:pPr algn="r">
              <a:lnSpc>
                <a:spcPct val="100000"/>
              </a:lnSpc>
            </a:pPr>
            <a:r>
              <a:rPr lang="en-US" sz="2000" b="1"/>
              <a:t>       December 2025</a:t>
            </a:r>
            <a:endParaRPr lang="en-US" sz="2000" b="1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6C2F7CF-1E62-C1B6-6C64-5ED4364435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090" r="3" b="9205"/>
          <a:stretch>
            <a:fillRect/>
          </a:stretch>
        </p:blipFill>
        <p:spPr>
          <a:xfrm>
            <a:off x="7607592" y="2436541"/>
            <a:ext cx="3407434" cy="234915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EE4E3CC-086B-3829-6367-4A7F5C8B82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869" y="657369"/>
            <a:ext cx="6391157" cy="605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DC847-B8E4-5F8A-FCBE-26EA3BF86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3154680" cy="4069080"/>
          </a:xfrm>
        </p:spPr>
        <p:txBody>
          <a:bodyPr>
            <a:normAutofit/>
          </a:bodyPr>
          <a:lstStyle/>
          <a:p>
            <a:r>
              <a:rPr lang="en-US" sz="4000"/>
              <a:t>Session Objectives </a:t>
            </a:r>
          </a:p>
          <a:p>
            <a:endParaRPr lang="en-US" sz="4000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22CC89F3-BF25-8747-7699-8C685685F19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187952" y="978408"/>
          <a:ext cx="7488936" cy="5239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5478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7B44F-A2B7-B453-CF22-14C1B9053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7224" y="1088136"/>
            <a:ext cx="4160520" cy="525780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>
              <a:buNone/>
            </a:pPr>
            <a:endParaRPr lang="en-US" b="1">
              <a:latin typeface="Aptos Display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FB72B6-FC85-7755-5CAD-60B23488D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487" y="611651"/>
            <a:ext cx="10516216" cy="636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71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iagram of core competencies&#10;&#10;AI-generated content may be incorrect.">
            <a:extLst>
              <a:ext uri="{FF2B5EF4-FFF2-40B4-BE49-F238E27FC236}">
                <a16:creationId xmlns:a16="http://schemas.microsoft.com/office/drawing/2014/main" id="{3C868CCC-ADDC-CCB0-DE39-34A24D9CA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206" y="0"/>
            <a:ext cx="75275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3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482F96E-CCC3-EFAC-DBF8-CB49405124B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777063" y="750498"/>
            <a:ext cx="9773707" cy="33907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GB" altLang="en-US" sz="3600" b="1" dirty="0">
                <a:solidFill>
                  <a:srgbClr val="FF0000"/>
                </a:solidFill>
              </a:rPr>
              <a:t>Skills of communication</a:t>
            </a:r>
            <a:endParaRPr lang="en-US" altLang="en-US" sz="3600" b="1" dirty="0">
              <a:solidFill>
                <a:srgbClr val="FF0000"/>
              </a:solidFill>
            </a:endParaRPr>
          </a:p>
        </p:txBody>
      </p:sp>
      <p:pic>
        <p:nvPicPr>
          <p:cNvPr id="17412" name="Picture 5" descr="Speak Icon Png #297773 - Free Icons Library">
            <a:extLst>
              <a:ext uri="{FF2B5EF4-FFF2-40B4-BE49-F238E27FC236}">
                <a16:creationId xmlns:a16="http://schemas.microsoft.com/office/drawing/2014/main" id="{A199979F-D27F-F097-E497-11637839D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890" y="3275288"/>
            <a:ext cx="1164088" cy="116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9" descr="Listen Icon Clipart Computer Icons Clip Art - Listening Icon Png - Free  Transparent PNG Clipart Images Download">
            <a:extLst>
              <a:ext uri="{FF2B5EF4-FFF2-40B4-BE49-F238E27FC236}">
                <a16:creationId xmlns:a16="http://schemas.microsoft.com/office/drawing/2014/main" id="{CA9C0362-6364-2FF6-D23D-84EB79A2C5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266" y="1899377"/>
            <a:ext cx="1079734" cy="110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Box 9">
            <a:extLst>
              <a:ext uri="{FF2B5EF4-FFF2-40B4-BE49-F238E27FC236}">
                <a16:creationId xmlns:a16="http://schemas.microsoft.com/office/drawing/2014/main" id="{0FEF37AD-51F4-15C3-479C-A3A3361FEC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1541" y="1992666"/>
            <a:ext cx="4804318" cy="249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6334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090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1547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005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462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4" eaLnBrk="1" hangingPunct="1">
              <a:lnSpc>
                <a:spcPct val="150000"/>
              </a:lnSpc>
            </a:pPr>
            <a:r>
              <a:rPr lang="en-US" altLang="en-US" sz="3600">
                <a:solidFill>
                  <a:srgbClr val="000000"/>
                </a:solidFill>
              </a:rPr>
              <a:t>3. </a:t>
            </a:r>
            <a:r>
              <a:rPr lang="en-US" altLang="en-US" sz="3600" b="1">
                <a:solidFill>
                  <a:srgbClr val="00B050"/>
                </a:solidFill>
              </a:rPr>
              <a:t>Reading</a:t>
            </a:r>
          </a:p>
          <a:p>
            <a:pPr lvl="4" eaLnBrk="1" hangingPunct="1">
              <a:lnSpc>
                <a:spcPct val="150000"/>
              </a:lnSpc>
            </a:pPr>
            <a:endParaRPr lang="en-US" altLang="en-US" sz="3600">
              <a:solidFill>
                <a:srgbClr val="000000"/>
              </a:solidFill>
            </a:endParaRPr>
          </a:p>
          <a:p>
            <a:pPr lvl="4" eaLnBrk="1" hangingPunct="1">
              <a:lnSpc>
                <a:spcPct val="150000"/>
              </a:lnSpc>
            </a:pPr>
            <a:r>
              <a:rPr lang="en-US" altLang="en-US" sz="3600">
                <a:solidFill>
                  <a:srgbClr val="000000"/>
                </a:solidFill>
              </a:rPr>
              <a:t>4.</a:t>
            </a:r>
            <a:r>
              <a:rPr lang="en-US" altLang="en-US" sz="3600" b="1">
                <a:solidFill>
                  <a:srgbClr val="7030A0"/>
                </a:solidFill>
              </a:rPr>
              <a:t> Writing </a:t>
            </a:r>
          </a:p>
        </p:txBody>
      </p:sp>
      <p:pic>
        <p:nvPicPr>
          <p:cNvPr id="17415" name="Picture 11" descr="Reading Icon Images - Reading Icon - Free Transparent PNG Download - PNGkey">
            <a:extLst>
              <a:ext uri="{FF2B5EF4-FFF2-40B4-BE49-F238E27FC236}">
                <a16:creationId xmlns:a16="http://schemas.microsoft.com/office/drawing/2014/main" id="{D03D4C70-428B-2754-CCC1-20881808F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4458" y="1730668"/>
            <a:ext cx="1197830" cy="125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3" descr="Compose, write, pen, pencil, writing Free Icon of UI line basic 0.6">
            <a:extLst>
              <a:ext uri="{FF2B5EF4-FFF2-40B4-BE49-F238E27FC236}">
                <a16:creationId xmlns:a16="http://schemas.microsoft.com/office/drawing/2014/main" id="{72178193-2C55-5CBD-369F-E742A21F7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480" y="3144071"/>
            <a:ext cx="1460265" cy="1460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8FF4EE7-2B7C-EF1E-3F85-A114F0EC1D39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836141" y="1276709"/>
            <a:ext cx="10186147" cy="4665800"/>
          </a:xfrm>
          <a:ln>
            <a:solidFill>
              <a:schemeClr val="tx1"/>
            </a:solidFill>
          </a:ln>
        </p:spPr>
        <p:txBody>
          <a:bodyPr vert="horz" wrap="square" numCol="1" anchor="t" anchorCtr="0" compatLnSpc="1">
            <a:normAutofit/>
          </a:bodyPr>
          <a:lstStyle/>
          <a:p>
            <a:pPr marL="0" lvl="4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US" altLang="en-US" sz="3600" dirty="0">
                <a:solidFill>
                  <a:srgbClr val="000000"/>
                </a:solidFill>
              </a:rPr>
              <a:t>There are four skills of communication:</a:t>
            </a:r>
          </a:p>
          <a:p>
            <a:pPr marL="748309" lvl="4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US" altLang="en-US" sz="3600" dirty="0">
                <a:solidFill>
                  <a:schemeClr val="tx1"/>
                </a:solidFill>
              </a:rPr>
              <a:t>1. </a:t>
            </a:r>
            <a:r>
              <a:rPr lang="en-US" altLang="en-US" sz="3600" b="1" dirty="0">
                <a:solidFill>
                  <a:srgbClr val="0033CC"/>
                </a:solidFill>
              </a:rPr>
              <a:t>Listening           </a:t>
            </a:r>
            <a:r>
              <a:rPr lang="en-US" altLang="en-US" sz="3600" dirty="0">
                <a:solidFill>
                  <a:schemeClr val="tx1"/>
                </a:solidFill>
              </a:rPr>
              <a:t> </a:t>
            </a:r>
          </a:p>
          <a:p>
            <a:pPr marL="519708" lvl="4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en-US" altLang="en-US" sz="3600" dirty="0">
              <a:solidFill>
                <a:srgbClr val="000000"/>
              </a:solidFill>
            </a:endParaRPr>
          </a:p>
          <a:p>
            <a:pPr marL="519708" lvl="4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US" altLang="en-US" sz="3600" dirty="0">
                <a:solidFill>
                  <a:srgbClr val="000000"/>
                </a:solidFill>
              </a:rPr>
              <a:t>  2. </a:t>
            </a:r>
            <a:r>
              <a:rPr lang="en-US" altLang="en-US" sz="3600" b="1" dirty="0">
                <a:solidFill>
                  <a:srgbClr val="FF0000"/>
                </a:solidFill>
              </a:rPr>
              <a:t>Speaking</a:t>
            </a:r>
          </a:p>
          <a:p>
            <a:pPr>
              <a:spcBef>
                <a:spcPct val="0"/>
              </a:spcBef>
              <a:defRPr/>
            </a:pPr>
            <a:endParaRPr lang="en-US" altLang="en-US" sz="3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53B0E-7B98-6885-A37B-27B024923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4032504" cy="212140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 dirty="0"/>
              <a:t>Listening: </a:t>
            </a:r>
            <a:r>
              <a:rPr lang="en-US" sz="2800" b="0" dirty="0">
                <a:solidFill>
                  <a:schemeClr val="accent2"/>
                </a:solidFill>
              </a:rPr>
              <a:t>Is receiving, retaining and processing information</a:t>
            </a:r>
            <a:r>
              <a:rPr lang="en-US" sz="2800" b="0" dirty="0">
                <a:solidFill>
                  <a:srgbClr val="C00000"/>
                </a:solidFill>
              </a:rPr>
              <a:t>.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17" name="Graphic 16" descr="Exclamation Mark">
            <a:extLst>
              <a:ext uri="{FF2B5EF4-FFF2-40B4-BE49-F238E27FC236}">
                <a16:creationId xmlns:a16="http://schemas.microsoft.com/office/drawing/2014/main" id="{7828B5A6-12A0-B3C0-0E39-F41D0D006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9" y="3511363"/>
            <a:ext cx="2834640" cy="2834640"/>
          </a:xfrm>
          <a:prstGeom prst="rect">
            <a:avLst/>
          </a:prstGeom>
        </p:spPr>
      </p:pic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438B1DCF-AAD6-44F8-2160-535A7DD4669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51239" y="612649"/>
          <a:ext cx="7368618" cy="5733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0677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EB592-477C-F312-9ECD-4EA39D971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3912" y="955997"/>
            <a:ext cx="5513832" cy="11156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 dirty="0">
                <a:latin typeface="Batang"/>
                <a:ea typeface="Batang"/>
              </a:rPr>
              <a:t>Speaking: </a:t>
            </a:r>
            <a:r>
              <a:rPr lang="en-US" sz="3400" dirty="0">
                <a:solidFill>
                  <a:srgbClr val="C00000"/>
                </a:solidFill>
                <a:latin typeface="Batang"/>
                <a:ea typeface="Batang"/>
              </a:rPr>
              <a:t>Is t</a:t>
            </a:r>
            <a:r>
              <a:rPr lang="en-US" sz="3400" b="0" dirty="0">
                <a:solidFill>
                  <a:srgbClr val="C00000"/>
                </a:solidFill>
                <a:latin typeface="Batang"/>
                <a:ea typeface="Batang"/>
              </a:rPr>
              <a:t>ransmission of information or ideas.</a:t>
            </a:r>
            <a:endParaRPr lang="en-US" sz="3400" dirty="0">
              <a:solidFill>
                <a:srgbClr val="C00000"/>
              </a:solidFill>
            </a:endParaRPr>
          </a:p>
          <a:p>
            <a:pPr>
              <a:lnSpc>
                <a:spcPct val="90000"/>
              </a:lnSpc>
            </a:pPr>
            <a:endParaRPr lang="en-US" sz="3400" dirty="0">
              <a:solidFill>
                <a:srgbClr val="C00000"/>
              </a:solidFill>
            </a:endParaRPr>
          </a:p>
        </p:txBody>
      </p:sp>
      <p:pic>
        <p:nvPicPr>
          <p:cNvPr id="7" name="Graphic 6" descr="Customer Review">
            <a:extLst>
              <a:ext uri="{FF2B5EF4-FFF2-40B4-BE49-F238E27FC236}">
                <a16:creationId xmlns:a16="http://schemas.microsoft.com/office/drawing/2014/main" id="{0D8B5C67-5B49-BDA8-2BE7-47431261B5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867" y="947138"/>
            <a:ext cx="4959823" cy="4959823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2D33C0-5258-035F-8B8C-D40C2EC1E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3798" y="2071654"/>
            <a:ext cx="5883946" cy="4065956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400" b="1" dirty="0">
                <a:ea typeface="+mn-lt"/>
                <a:cs typeface="+mn-lt"/>
              </a:rPr>
              <a:t>INDICATORS</a:t>
            </a:r>
            <a:endParaRPr lang="en-US" sz="3400" b="1" dirty="0"/>
          </a:p>
          <a:p>
            <a:pPr>
              <a:lnSpc>
                <a:spcPct val="100000"/>
              </a:lnSpc>
            </a:pPr>
            <a:r>
              <a:rPr lang="en-US" sz="3800" dirty="0">
                <a:latin typeface="Aptos" panose="020B0004020202020204" pitchFamily="34" charset="0"/>
                <a:ea typeface="+mn-lt"/>
                <a:cs typeface="+mn-lt"/>
              </a:rPr>
              <a:t>Sharing clearly: Communicates clearly with someone he/she knows.</a:t>
            </a:r>
          </a:p>
          <a:p>
            <a:pPr>
              <a:lnSpc>
                <a:spcPct val="100000"/>
              </a:lnSpc>
            </a:pPr>
            <a:r>
              <a:rPr lang="en-US" sz="3800" dirty="0">
                <a:latin typeface="Aptos" panose="020B0004020202020204" pitchFamily="34" charset="0"/>
                <a:ea typeface="+mn-lt"/>
                <a:cs typeface="+mn-lt"/>
              </a:rPr>
              <a:t>Discussing together: Communicates clearly in a small group.</a:t>
            </a:r>
            <a:endParaRPr lang="en-US" sz="380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3800" dirty="0">
                <a:latin typeface="Aptos" panose="020B0004020202020204" pitchFamily="34" charset="0"/>
                <a:ea typeface="+mn-lt"/>
                <a:cs typeface="+mn-lt"/>
              </a:rPr>
              <a:t>Meeting others: Communicates with new people when he/she needs to.</a:t>
            </a:r>
            <a:endParaRPr lang="en-US" sz="380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3800" dirty="0" err="1">
                <a:latin typeface="Aptos" panose="020B0004020202020204" pitchFamily="34" charset="0"/>
                <a:ea typeface="+mn-lt"/>
                <a:cs typeface="+mn-lt"/>
              </a:rPr>
              <a:t>Organising</a:t>
            </a:r>
            <a:r>
              <a:rPr lang="en-US" sz="3800" dirty="0">
                <a:latin typeface="Aptos" panose="020B0004020202020204" pitchFamily="34" charset="0"/>
                <a:ea typeface="+mn-lt"/>
                <a:cs typeface="+mn-lt"/>
              </a:rPr>
              <a:t> thoughts: Order his/her points to be understood.</a:t>
            </a:r>
            <a:endParaRPr lang="en-US" sz="380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3800" dirty="0">
                <a:latin typeface="Aptos" panose="020B0004020202020204" pitchFamily="34" charset="0"/>
                <a:ea typeface="+mn-lt"/>
                <a:cs typeface="+mn-lt"/>
              </a:rPr>
              <a:t>Knowing the audience: Adapts his/her communication to what the audience already knows.</a:t>
            </a:r>
            <a:endParaRPr lang="en-US" sz="380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3800" dirty="0">
                <a:latin typeface="Aptos" panose="020B0004020202020204" pitchFamily="34" charset="0"/>
                <a:ea typeface="+mn-lt"/>
                <a:cs typeface="+mn-lt"/>
              </a:rPr>
              <a:t>Choosing language: Chooses appropriate language for the situation.</a:t>
            </a:r>
            <a:endParaRPr lang="en-US" sz="380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985600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47788-548A-EA39-196F-5EE28A229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Continuation: Speaking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3D069D-D36E-3199-D26D-23621C61058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1208" y="1995903"/>
          <a:ext cx="11155680" cy="4350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7199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group of people working on a model train&#10;&#10;AI-generated content may be incorrect.">
            <a:extLst>
              <a:ext uri="{FF2B5EF4-FFF2-40B4-BE49-F238E27FC236}">
                <a16:creationId xmlns:a16="http://schemas.microsoft.com/office/drawing/2014/main" id="{FE65DB8D-9AEB-B28B-865B-275B4F8B07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5"/>
          <a:stretch>
            <a:fillRect/>
          </a:stretch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49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diagram of a group of people&#10;&#10;AI-generated content may be incorrect.">
            <a:extLst>
              <a:ext uri="{FF2B5EF4-FFF2-40B4-BE49-F238E27FC236}">
                <a16:creationId xmlns:a16="http://schemas.microsoft.com/office/drawing/2014/main" id="{418B2C2C-61B2-70A3-4BA1-B83935E6FF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1215" t="-18740" r="1170" b="926"/>
          <a:stretch>
            <a:fillRect/>
          </a:stretch>
        </p:blipFill>
        <p:spPr>
          <a:xfrm>
            <a:off x="595223" y="440696"/>
            <a:ext cx="10519353" cy="590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77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">
            <a:extLst>
              <a:ext uri="{FF2B5EF4-FFF2-40B4-BE49-F238E27FC236}">
                <a16:creationId xmlns:a16="http://schemas.microsoft.com/office/drawing/2014/main" id="{B7CA3144-5D8D-3AC4-C96E-2D23B7263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6045" y="1233579"/>
            <a:ext cx="10282892" cy="546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11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8B8E758-4ABF-60CC-B803-7C2A70319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4032504" cy="33649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3200" dirty="0"/>
            </a:br>
            <a:r>
              <a:rPr lang="en-GB" sz="3200" dirty="0"/>
              <a:t>Citizenship</a:t>
            </a:r>
            <a:r>
              <a:rPr lang="en-GB" sz="3400" b="0" dirty="0">
                <a:solidFill>
                  <a:schemeClr val="accent3"/>
                </a:solidFill>
              </a:rPr>
              <a:t>:</a:t>
            </a:r>
            <a:r>
              <a:rPr lang="en-GB" altLang="en-US" sz="3400" b="0" dirty="0">
                <a:solidFill>
                  <a:schemeClr val="accent3"/>
                </a:solidFill>
              </a:rPr>
              <a:t> </a:t>
            </a:r>
            <a:r>
              <a:rPr lang="en-GB" altLang="en-US" sz="2400" b="0" dirty="0">
                <a:solidFill>
                  <a:schemeClr val="accent3"/>
                </a:solidFill>
              </a:rPr>
              <a:t>Is the state of being vested with the rights, privileges, and duties of a citizen. </a:t>
            </a:r>
            <a:br>
              <a:rPr lang="en-GB" altLang="en-US" sz="2400" b="0" dirty="0">
                <a:solidFill>
                  <a:schemeClr val="accent3"/>
                </a:solidFill>
              </a:rPr>
            </a:br>
            <a:br>
              <a:rPr lang="en-GB" sz="2400" b="0" dirty="0"/>
            </a:br>
            <a:r>
              <a:rPr lang="en-GB" sz="2400" dirty="0"/>
              <a:t>Indicators:</a:t>
            </a:r>
            <a:endParaRPr lang="en-KE" sz="2400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004388C3-1A6B-4EE0-B027-18830B973B2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065776" y="978408"/>
          <a:ext cx="6620256" cy="4965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188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87FA-BC6B-5D46-6563-4A572F3BB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574" y="1242204"/>
            <a:ext cx="11228313" cy="733245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Learning to learn: </a:t>
            </a:r>
            <a:r>
              <a:rPr lang="en-GB" sz="3600" dirty="0">
                <a:solidFill>
                  <a:schemeClr val="accent2"/>
                </a:solidFill>
              </a:rPr>
              <a:t>Setting goals and designing routes to achieve them</a:t>
            </a:r>
            <a:r>
              <a:rPr lang="en-GB" dirty="0">
                <a:solidFill>
                  <a:schemeClr val="accent2"/>
                </a:solidFill>
              </a:rPr>
              <a:t>.</a:t>
            </a:r>
            <a:br>
              <a:rPr lang="en-GB" dirty="0">
                <a:solidFill>
                  <a:schemeClr val="accent2"/>
                </a:solidFill>
              </a:rPr>
            </a:br>
            <a:br>
              <a:rPr lang="en-GB" dirty="0">
                <a:solidFill>
                  <a:schemeClr val="accent2"/>
                </a:solidFill>
              </a:rPr>
            </a:br>
            <a:r>
              <a:rPr lang="en-GB" sz="3100" dirty="0"/>
              <a:t>Indicators</a:t>
            </a:r>
            <a:br>
              <a:rPr lang="en-GB" sz="3100" dirty="0"/>
            </a:br>
            <a:br>
              <a:rPr lang="en-KE" dirty="0"/>
            </a:br>
            <a:endParaRPr lang="en-KE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C3F77E6-CF67-8A3E-9FF2-0CA24F078D1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00" y="3252158"/>
          <a:ext cx="11156950" cy="2691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6568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0D588-D4E3-7DCE-85E2-DAE5FF1C8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781381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Imagination and Creativity: </a:t>
            </a:r>
            <a:br>
              <a:rPr lang="en-GB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80365-2038-42EE-33A9-7E6BB438A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820174"/>
            <a:ext cx="11155680" cy="4525762"/>
          </a:xfrm>
        </p:spPr>
        <p:txBody>
          <a:bodyPr/>
          <a:lstStyle/>
          <a:p>
            <a:pPr marL="0" indent="0">
              <a:buNone/>
            </a:pPr>
            <a:r>
              <a:rPr lang="en-GB" sz="2000" b="1" dirty="0"/>
              <a:t>Imagination </a:t>
            </a:r>
            <a:r>
              <a:rPr lang="en-GB" sz="2000" dirty="0">
                <a:solidFill>
                  <a:schemeClr val="accent2"/>
                </a:solidFill>
              </a:rPr>
              <a:t>is the ability to form mental picture of something that one has not seen or experienced</a:t>
            </a:r>
            <a:r>
              <a:rPr lang="en-GB" sz="2000" dirty="0"/>
              <a:t>. </a:t>
            </a:r>
          </a:p>
          <a:p>
            <a:pPr marL="0" indent="0">
              <a:buNone/>
            </a:pPr>
            <a:r>
              <a:rPr lang="en-GB" sz="2000" dirty="0"/>
              <a:t>C</a:t>
            </a:r>
            <a:r>
              <a:rPr lang="en-GB" sz="2000" b="1" dirty="0"/>
              <a:t>reativity</a:t>
            </a:r>
            <a:r>
              <a:rPr lang="en-GB" sz="2000" dirty="0"/>
              <a:t> </a:t>
            </a:r>
            <a:r>
              <a:rPr lang="en-GB" sz="2000" dirty="0">
                <a:solidFill>
                  <a:schemeClr val="accent2"/>
                </a:solidFill>
              </a:rPr>
              <a:t>is the ability to bring the imaginations into reality.</a:t>
            </a:r>
          </a:p>
          <a:p>
            <a:pPr marL="0" indent="0">
              <a:buNone/>
            </a:pPr>
            <a:r>
              <a:rPr lang="en-KE" sz="2400" b="1" dirty="0"/>
              <a:t>Indicators</a:t>
            </a:r>
            <a:endParaRPr lang="en-KE" sz="2400" dirty="0"/>
          </a:p>
          <a:p>
            <a:pPr marL="0" indent="0">
              <a:buNone/>
            </a:pPr>
            <a:endParaRPr lang="en-KE" sz="2000" dirty="0"/>
          </a:p>
          <a:p>
            <a:pPr marL="0" indent="0">
              <a:buNone/>
            </a:pPr>
            <a:endParaRPr lang="en-KE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262A08C-D09A-C9CB-D8B3-01BAB31C5876}"/>
              </a:ext>
            </a:extLst>
          </p:cNvPr>
          <p:cNvGraphicFramePr/>
          <p:nvPr/>
        </p:nvGraphicFramePr>
        <p:xfrm>
          <a:off x="1061048" y="3114137"/>
          <a:ext cx="7660257" cy="3131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0514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A5F01-6451-CBE2-AE5D-38477516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902150"/>
          </a:xfrm>
        </p:spPr>
        <p:txBody>
          <a:bodyPr>
            <a:normAutofit fontScale="90000"/>
          </a:bodyPr>
          <a:lstStyle/>
          <a:p>
            <a:r>
              <a:rPr lang="en-GB" sz="3100" dirty="0"/>
              <a:t>Digital literacy: </a:t>
            </a:r>
            <a:r>
              <a:rPr lang="en-GB" sz="3100" dirty="0">
                <a:solidFill>
                  <a:schemeClr val="accent2"/>
                </a:solidFill>
              </a:rPr>
              <a:t>Is the responsible use of digital tools to find, create, share, and understand information.</a:t>
            </a:r>
            <a:br>
              <a:rPr lang="en-KE" sz="3100" dirty="0">
                <a:solidFill>
                  <a:schemeClr val="accent2"/>
                </a:solidFill>
              </a:rPr>
            </a:br>
            <a:r>
              <a:rPr lang="en-GB" sz="3100" dirty="0"/>
              <a:t>Indicators</a:t>
            </a:r>
            <a:br>
              <a:rPr lang="en-KE" dirty="0"/>
            </a:br>
            <a:endParaRPr lang="en-KE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A1AA0E3-F4C7-E210-4DF7-6A66AA6C5A9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00" y="2578100"/>
          <a:ext cx="11156950" cy="3767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7959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D3852-DF79-0FB4-49AB-312DD605F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4032504" cy="3364992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Self-efficacy</a:t>
            </a:r>
            <a:r>
              <a:rPr lang="en-US" sz="3400" dirty="0"/>
              <a:t> </a:t>
            </a:r>
            <a:r>
              <a:rPr lang="en-US" sz="2400" dirty="0">
                <a:solidFill>
                  <a:schemeClr val="accent2"/>
                </a:solidFill>
                <a:latin typeface="Aptos" panose="020B0004020202020204" pitchFamily="34" charset="0"/>
              </a:rPr>
              <a:t>Overcoming challenges and setbacks to achieve goals</a:t>
            </a:r>
            <a:br>
              <a:rPr lang="en-US" sz="2400" dirty="0">
                <a:solidFill>
                  <a:schemeClr val="accent2"/>
                </a:solidFill>
                <a:latin typeface="Aptos" panose="020B0004020202020204" pitchFamily="34" charset="0"/>
              </a:rPr>
            </a:br>
            <a:br>
              <a:rPr lang="en-US" sz="2400" dirty="0">
                <a:solidFill>
                  <a:schemeClr val="accent2"/>
                </a:solidFill>
                <a:latin typeface="Aptos" panose="020B0004020202020204" pitchFamily="34" charset="0"/>
              </a:rPr>
            </a:br>
            <a:br>
              <a:rPr lang="en-US" sz="2400" dirty="0">
                <a:solidFill>
                  <a:schemeClr val="accent2"/>
                </a:solidFill>
                <a:latin typeface="Aptos" panose="020B0004020202020204" pitchFamily="34" charset="0"/>
              </a:rPr>
            </a:br>
            <a:br>
              <a:rPr lang="en-US" sz="3400" dirty="0">
                <a:solidFill>
                  <a:schemeClr val="accent2"/>
                </a:solidFill>
              </a:rPr>
            </a:br>
            <a:r>
              <a:rPr lang="en-US" sz="2400" dirty="0"/>
              <a:t>Indicators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FDECAC9-D2A6-FE9B-DC48-63CBC29BD32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66891" y="978408"/>
          <a:ext cx="7019141" cy="4965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5551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489E965B-6372-EE14-76FC-F3DDBF8217B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21208" y="978408"/>
            <a:ext cx="11155680" cy="146304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b="1" dirty="0"/>
              <a:t>How to Assess a Core Competence</a:t>
            </a:r>
          </a:p>
        </p:txBody>
      </p:sp>
      <p:graphicFrame>
        <p:nvGraphicFramePr>
          <p:cNvPr id="32777" name="Text Placeholder 2">
            <a:extLst>
              <a:ext uri="{FF2B5EF4-FFF2-40B4-BE49-F238E27FC236}">
                <a16:creationId xmlns:a16="http://schemas.microsoft.com/office/drawing/2014/main" id="{7AE4D9FF-33A1-5390-AEB1-2BD6E19D54CF}"/>
              </a:ext>
            </a:extLst>
          </p:cNvPr>
          <p:cNvGraphicFramePr/>
          <p:nvPr/>
        </p:nvGraphicFramePr>
        <p:xfrm>
          <a:off x="381000" y="1635777"/>
          <a:ext cx="11296650" cy="4971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A1786-6E3B-E656-6C9E-51CA2017B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altLang="en-KE" sz="2800"/>
              <a:t>Curriculum design extract </a:t>
            </a:r>
            <a:br>
              <a:rPr lang="en-US" altLang="en-KE" sz="2800"/>
            </a:br>
            <a:br>
              <a:rPr lang="en-US" altLang="en-KE" sz="2800"/>
            </a:br>
            <a:r>
              <a:rPr lang="en-US" altLang="en-KE" sz="2800"/>
              <a:t>(Grade 10 Biology)</a:t>
            </a:r>
            <a:br>
              <a:rPr lang="en-US" altLang="en-KE" sz="2800"/>
            </a:br>
            <a:endParaRPr lang="en-KE" sz="28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EEE0CFA-3434-529B-81CC-5BEB729037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4703" b="23952"/>
          <a:stretch>
            <a:fillRect/>
          </a:stretch>
        </p:blipFill>
        <p:spPr>
          <a:xfrm>
            <a:off x="696686" y="2223627"/>
            <a:ext cx="10689771" cy="44283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69056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Down Arrow 7" descr="&quot;&quot;">
            <a:extLst>
              <a:ext uri="{FF2B5EF4-FFF2-40B4-BE49-F238E27FC236}">
                <a16:creationId xmlns:a16="http://schemas.microsoft.com/office/drawing/2014/main" id="{A4B7A130-8798-06D9-EC84-5392899DC37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03241" y="1491665"/>
            <a:ext cx="3327307" cy="3497889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125"/>
          </a:p>
        </p:txBody>
      </p:sp>
      <p:sp>
        <p:nvSpPr>
          <p:cNvPr id="24578" name="Title 1">
            <a:extLst>
              <a:ext uri="{FF2B5EF4-FFF2-40B4-BE49-F238E27FC236}">
                <a16:creationId xmlns:a16="http://schemas.microsoft.com/office/drawing/2014/main" id="{473F71A6-4473-552B-734F-F817CB6E0A2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29123" y="1970609"/>
            <a:ext cx="2628103" cy="2541875"/>
          </a:xfrm>
        </p:spPr>
        <p:txBody>
          <a:bodyPr vert="horz" lIns="107973" tIns="53987" rIns="107973" bIns="53987" numCol="1" rtlCol="0" anchor="ctr" anchorCtr="0" compatLnSpc="1"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716">
                <a:solidFill>
                  <a:srgbClr val="FFFFFF"/>
                </a:solidFill>
              </a:rPr>
              <a:t>Assessment of communication and collaboration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0F9326D-9EC8-4B99-DC5E-FC60B1E3CF3B}"/>
              </a:ext>
            </a:extLst>
          </p:cNvPr>
          <p:cNvGraphicFramePr>
            <a:graphicFrameLocks noGrp="1"/>
          </p:cNvGraphicFramePr>
          <p:nvPr/>
        </p:nvGraphicFramePr>
        <p:xfrm>
          <a:off x="71233" y="-359228"/>
          <a:ext cx="12090771" cy="74703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67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7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65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3091"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US" sz="2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      Task</a:t>
                      </a:r>
                      <a:endParaRPr lang="en-US" sz="21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Targeted Core Competence and Tool to be used for Assessment </a:t>
                      </a:r>
                    </a:p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endParaRPr lang="en-US" sz="21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US" sz="2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Suggested Indicators</a:t>
                      </a:r>
                      <a:endParaRPr lang="en-US" sz="21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272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None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Using a digital device, search and share information on apparatus used to collect specimens</a:t>
                      </a:r>
                      <a:endParaRPr lang="en-US" sz="2400" dirty="0"/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endParaRPr lang="en-US" sz="2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Digital literacy</a:t>
                      </a:r>
                    </a:p>
                    <a:p>
                      <a:pPr marL="285750" lvl="0" indent="-28575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Tools: 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Checklist</a:t>
                      </a: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Times New Roman"/>
                        </a:rPr>
                        <a:t>Safely handles the digital device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Times New Roman"/>
                        </a:rPr>
                        <a:t>Connects to the internet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Times New Roman"/>
                        </a:rPr>
                        <a:t>Identifies the apparatus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Times New Roman"/>
                        </a:rPr>
                        <a:t>Gives correct use of the apparatus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Times New Roman"/>
                        </a:rPr>
                        <a:t>Uses the digital device to present.</a:t>
                      </a:r>
                    </a:p>
                    <a:p>
                      <a:pPr marL="0" lvl="0" indent="0" algn="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 panose="020F0502020204030204" pitchFamily="34" charset="0"/>
                          <a:cs typeface="Times New Roman"/>
                        </a:rPr>
                        <a:t>(5 marks)</a:t>
                      </a: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6C14B-44E5-DA2E-7667-DD2DD9EBA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Down Arrow 7" descr="&quot;&quot;">
            <a:extLst>
              <a:ext uri="{FF2B5EF4-FFF2-40B4-BE49-F238E27FC236}">
                <a16:creationId xmlns:a16="http://schemas.microsoft.com/office/drawing/2014/main" id="{C3280584-F33A-34D6-E503-A8F00AB5E0E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03241" y="1491665"/>
            <a:ext cx="3327307" cy="3497889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125"/>
          </a:p>
        </p:txBody>
      </p:sp>
      <p:sp>
        <p:nvSpPr>
          <p:cNvPr id="24578" name="Title 1">
            <a:extLst>
              <a:ext uri="{FF2B5EF4-FFF2-40B4-BE49-F238E27FC236}">
                <a16:creationId xmlns:a16="http://schemas.microsoft.com/office/drawing/2014/main" id="{B617A728-C6F1-100A-621F-AE8AD365A91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29123" y="1970609"/>
            <a:ext cx="2628103" cy="2541875"/>
          </a:xfrm>
        </p:spPr>
        <p:txBody>
          <a:bodyPr vert="horz" lIns="107973" tIns="53987" rIns="107973" bIns="53987" numCol="1" rtlCol="0" anchor="ctr" anchorCtr="0" compatLnSpc="1"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716">
                <a:solidFill>
                  <a:srgbClr val="FFFFFF"/>
                </a:solidFill>
              </a:rPr>
              <a:t>Assessment of communication and collaboration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40327DB-8AF5-0E00-8427-A67D52EB4E03}"/>
              </a:ext>
            </a:extLst>
          </p:cNvPr>
          <p:cNvGraphicFramePr>
            <a:graphicFrameLocks noGrp="1"/>
          </p:cNvGraphicFramePr>
          <p:nvPr/>
        </p:nvGraphicFramePr>
        <p:xfrm>
          <a:off x="71233" y="-7030"/>
          <a:ext cx="12090771" cy="58990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67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7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65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93913"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US" sz="2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      Task</a:t>
                      </a:r>
                      <a:endParaRPr lang="en-US" sz="21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Targeted Core Competence and Tool to be used for Assessment </a:t>
                      </a:r>
                    </a:p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endParaRPr lang="en-US" sz="21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US" sz="2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Suggested Indicators</a:t>
                      </a:r>
                      <a:endParaRPr lang="en-US" sz="21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5136">
                <a:tc>
                  <a:txBody>
                    <a:bodyPr/>
                    <a:lstStyle/>
                    <a:p>
                      <a:pPr marL="457200" lvl="0" indent="-4572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In groups of 4-5, each learner to present information on apparatus used to collect specimens.</a:t>
                      </a:r>
                    </a:p>
                    <a:p>
                      <a:pPr marL="457200" lvl="0" indent="-4572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None/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None/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None/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None/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None/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cs typeface="Calibri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None/>
                      </a:pPr>
                      <a:endParaRPr lang="en-US" sz="2400" dirty="0"/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endParaRPr lang="en-US" sz="2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Communication and collaboration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 panose="02020603050405020304" pitchFamily="18" charset="0"/>
                        <a:cs typeface="Calibri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 panose="02020603050405020304" pitchFamily="18" charset="0"/>
                          <a:cs typeface="Calibri"/>
                        </a:rPr>
                        <a:t>Speaking/presentation</a:t>
                      </a: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4572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 panose="020F0502020204030204" pitchFamily="34" charset="0"/>
                          <a:cs typeface="Times New Roman"/>
                        </a:rPr>
                        <a:t>Speaks clearly</a:t>
                      </a:r>
                    </a:p>
                    <a:p>
                      <a:pPr marL="457200" lvl="0" indent="-4572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 panose="020F0502020204030204" pitchFamily="34" charset="0"/>
                          <a:cs typeface="Times New Roman"/>
                        </a:rPr>
                        <a:t>Organizes his/her points to be understood</a:t>
                      </a:r>
                    </a:p>
                    <a:p>
                      <a:pPr marL="457200" lvl="0" indent="-4572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 panose="020F0502020204030204" pitchFamily="34" charset="0"/>
                          <a:cs typeface="Times New Roman"/>
                        </a:rPr>
                        <a:t>Uses facts and examples to support his/her communication</a:t>
                      </a:r>
                    </a:p>
                    <a:p>
                      <a:pPr marL="457200" lvl="0" indent="-4572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 panose="020F0502020204030204" pitchFamily="34" charset="0"/>
                          <a:cs typeface="Times New Roman"/>
                        </a:rPr>
                        <a:t>Uses visuals(pictures, charts, diagrams to support the communication</a:t>
                      </a:r>
                    </a:p>
                    <a:p>
                      <a:pPr marL="457200" lvl="0" indent="-4572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 panose="020F0502020204030204" pitchFamily="34" charset="0"/>
                          <a:cs typeface="Times New Roman"/>
                        </a:rPr>
                        <a:t>Engages the audience</a:t>
                      </a:r>
                    </a:p>
                  </a:txBody>
                  <a:tcPr marL="65746" marR="65746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6022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F6950-3B5C-A2B6-3C5E-1DDF8EB12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</a:t>
            </a:r>
            <a:endParaRPr lang="en-KE" dirty="0"/>
          </a:p>
        </p:txBody>
      </p:sp>
      <p:graphicFrame>
        <p:nvGraphicFramePr>
          <p:cNvPr id="24" name="Content Placeholder 23">
            <a:extLst>
              <a:ext uri="{FF2B5EF4-FFF2-40B4-BE49-F238E27FC236}">
                <a16:creationId xmlns:a16="http://schemas.microsoft.com/office/drawing/2014/main" id="{E68D6E3B-DB89-8089-F7EC-ECB67F5F821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7860" y="365125"/>
          <a:ext cx="10665940" cy="6431249"/>
        </p:xfrm>
        <a:graphic>
          <a:graphicData uri="http://schemas.openxmlformats.org/drawingml/2006/table">
            <a:tbl>
              <a:tblPr/>
              <a:tblGrid>
                <a:gridCol w="2133188">
                  <a:extLst>
                    <a:ext uri="{9D8B030D-6E8A-4147-A177-3AD203B41FA5}">
                      <a16:colId xmlns:a16="http://schemas.microsoft.com/office/drawing/2014/main" val="816761698"/>
                    </a:ext>
                  </a:extLst>
                </a:gridCol>
                <a:gridCol w="2133188">
                  <a:extLst>
                    <a:ext uri="{9D8B030D-6E8A-4147-A177-3AD203B41FA5}">
                      <a16:colId xmlns:a16="http://schemas.microsoft.com/office/drawing/2014/main" val="2241969429"/>
                    </a:ext>
                  </a:extLst>
                </a:gridCol>
                <a:gridCol w="2133188">
                  <a:extLst>
                    <a:ext uri="{9D8B030D-6E8A-4147-A177-3AD203B41FA5}">
                      <a16:colId xmlns:a16="http://schemas.microsoft.com/office/drawing/2014/main" val="2817948277"/>
                    </a:ext>
                  </a:extLst>
                </a:gridCol>
                <a:gridCol w="2133188">
                  <a:extLst>
                    <a:ext uri="{9D8B030D-6E8A-4147-A177-3AD203B41FA5}">
                      <a16:colId xmlns:a16="http://schemas.microsoft.com/office/drawing/2014/main" val="2168928487"/>
                    </a:ext>
                  </a:extLst>
                </a:gridCol>
                <a:gridCol w="2133188">
                  <a:extLst>
                    <a:ext uri="{9D8B030D-6E8A-4147-A177-3AD203B41FA5}">
                      <a16:colId xmlns:a16="http://schemas.microsoft.com/office/drawing/2014/main" val="2722328490"/>
                    </a:ext>
                  </a:extLst>
                </a:gridCol>
              </a:tblGrid>
              <a:tr h="335423"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</a:rPr>
                        <a:t>Criteria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</a:rPr>
                        <a:t>Exceeding Expectation (4)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</a:rPr>
                        <a:t>Meeting Expectation (3)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</a:rPr>
                        <a:t>Approaching Expectation (2)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</a:rPr>
                        <a:t>Below Expectation (1)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160186"/>
                  </a:ext>
                </a:extLst>
              </a:tr>
              <a:tr h="2362517"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 dirty="0">
                          <a:effectLst/>
                        </a:rPr>
                        <a:t>Knowledge of Apparatus</a:t>
                      </a:r>
                      <a:endParaRPr lang="en-GB" sz="2000" dirty="0">
                        <a:effectLst/>
                      </a:endParaRP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Clearly identifies and explains all specimen collection tools with accurate use cases.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Identifies and explains some tools with most of the information accurate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Identifies few tools with limited or partially accurate explanations.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Struggles to identify tools or provides inaccurate information.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529754"/>
                  </a:ext>
                </a:extLst>
              </a:tr>
              <a:tr h="1703570"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>
                          <a:effectLst/>
                        </a:rPr>
                        <a:t>Clarity of Explanation</a:t>
                      </a:r>
                      <a:endParaRPr lang="en-GB" sz="2000">
                        <a:effectLst/>
                      </a:endParaRP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Speaks clearly and explanations are easy to follow and are well-organized.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Speaks clearly with minor issues in organization or clarity.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Some difficulty in speaking clearly or organizing thoughts.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Hard to understand due to unclear speech or poor organization.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865064"/>
                  </a:ext>
                </a:extLst>
              </a:tr>
              <a:tr h="1703570"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b="1">
                          <a:effectLst/>
                        </a:rPr>
                        <a:t>Engagement &amp; Participation</a:t>
                      </a:r>
                      <a:endParaRPr lang="en-GB" sz="2000">
                        <a:effectLst/>
                      </a:endParaRP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Actively participates, listens to others, and responds appropriately.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Participates and listens with minor lapses.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Limited participation or engagement with group.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000" dirty="0">
                          <a:effectLst/>
                        </a:rPr>
                        <a:t>Rarely participates or engages with group members.</a:t>
                      </a:r>
                    </a:p>
                  </a:txBody>
                  <a:tcPr marL="41593" marR="27729" marT="27729" marB="24263">
                    <a:lnL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225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9221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3FF25-E0F0-225C-C6BB-77168E6F4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Activity:</a:t>
            </a:r>
            <a:br>
              <a:rPr lang="en-GB" sz="3100"/>
            </a:br>
            <a:r>
              <a:rPr lang="en-GB" sz="3100"/>
              <a:t>In groups of 4-5 use a curriculum design to develop a task to assess one of the following competencies </a:t>
            </a:r>
            <a:endParaRPr lang="en-KE" sz="31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C0AEC46-CA5F-06B4-25C0-E56342E080B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0700" y="2578100"/>
          <a:ext cx="11156950" cy="3767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16143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B2079-2717-1E05-F66C-1FE010D41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4032504" cy="3364992"/>
          </a:xfrm>
        </p:spPr>
        <p:txBody>
          <a:bodyPr>
            <a:normAutofit/>
          </a:bodyPr>
          <a:lstStyle/>
          <a:p>
            <a:r>
              <a:rPr lang="en-US" altLang="en-US"/>
              <a:t>Assessing learning to learn</a:t>
            </a:r>
            <a:endParaRPr lang="en-KE" dirty="0"/>
          </a:p>
        </p:txBody>
      </p:sp>
      <p:graphicFrame>
        <p:nvGraphicFramePr>
          <p:cNvPr id="7" name="Text Placeholder 2">
            <a:extLst>
              <a:ext uri="{FF2B5EF4-FFF2-40B4-BE49-F238E27FC236}">
                <a16:creationId xmlns:a16="http://schemas.microsoft.com/office/drawing/2014/main" id="{86F4AC75-F878-4896-CCC3-33B1A12178D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065776" y="978408"/>
          <a:ext cx="6620256" cy="4965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Free The Science Microscope vector and picture">
            <a:extLst>
              <a:ext uri="{FF2B5EF4-FFF2-40B4-BE49-F238E27FC236}">
                <a16:creationId xmlns:a16="http://schemas.microsoft.com/office/drawing/2014/main" id="{D167D4B3-2B40-BACA-CAC2-671B3D4629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6496" y="3338423"/>
            <a:ext cx="2713748" cy="25411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82405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87CDD647-65C0-63FD-AB38-1DE65D98A76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385285" y="1170181"/>
            <a:ext cx="10208001" cy="54976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altLang="en-US" sz="3779" dirty="0">
                <a:solidFill>
                  <a:srgbClr val="FF0000"/>
                </a:solidFill>
              </a:rPr>
              <a:t>Assessing Citizenship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EC8A98-414C-503C-DB89-09B6299DB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1734" y="2144486"/>
            <a:ext cx="7392980" cy="395010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607344" indent="-607344"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3070" dirty="0">
                <a:solidFill>
                  <a:sysClr val="windowText" lastClr="000000"/>
                </a:solidFill>
              </a:rPr>
              <a:t>You have taken learners for a visit to a waste disposal site in the locality</a:t>
            </a:r>
            <a:r>
              <a:rPr lang="en-US" sz="1653" dirty="0">
                <a:solidFill>
                  <a:sysClr val="windowText" lastClr="000000"/>
                </a:solidFill>
              </a:rPr>
              <a:t>.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1653" dirty="0">
                <a:solidFill>
                  <a:sysClr val="windowText" lastClr="000000"/>
                </a:solidFill>
              </a:rPr>
              <a:t>	</a:t>
            </a:r>
            <a:r>
              <a:rPr lang="en-US" sz="3070" dirty="0">
                <a:solidFill>
                  <a:sysClr val="windowText" lastClr="000000"/>
                </a:solidFill>
              </a:rPr>
              <a:t>In your group, </a:t>
            </a:r>
          </a:p>
          <a:p>
            <a:pPr marL="1147206" lvl="1" indent="-607344">
              <a:spcBef>
                <a:spcPts val="0"/>
              </a:spcBef>
              <a:buFont typeface="+mj-lt"/>
              <a:buAutoNum type="alphaLcParenR"/>
              <a:defRPr/>
            </a:pPr>
            <a:r>
              <a:rPr lang="en-US" sz="3070" dirty="0">
                <a:solidFill>
                  <a:sysClr val="windowText" lastClr="000000"/>
                </a:solidFill>
              </a:rPr>
              <a:t>discuss the indicators of citizenship that are likely to be exhibited by learners during the visit.</a:t>
            </a:r>
          </a:p>
          <a:p>
            <a:pPr marL="1147206" lvl="1" indent="-607344">
              <a:spcBef>
                <a:spcPts val="0"/>
              </a:spcBef>
              <a:buFont typeface="+mj-lt"/>
              <a:buAutoNum type="alphaLcParenR"/>
              <a:defRPr/>
            </a:pPr>
            <a:r>
              <a:rPr lang="en-US" sz="3070" dirty="0">
                <a:solidFill>
                  <a:sysClr val="windowText" lastClr="000000"/>
                </a:solidFill>
              </a:rPr>
              <a:t>prepare a task to assess citizenship during the visit.</a:t>
            </a:r>
          </a:p>
          <a:p>
            <a:pPr marL="607344" indent="-607344">
              <a:spcBef>
                <a:spcPts val="0"/>
              </a:spcBef>
              <a:buFont typeface="+mj-lt"/>
              <a:buAutoNum type="arabicPeriod" startAt="2"/>
              <a:defRPr/>
            </a:pPr>
            <a:r>
              <a:rPr lang="en-US" sz="3070" dirty="0">
                <a:solidFill>
                  <a:sysClr val="windowText" lastClr="000000"/>
                </a:solidFill>
              </a:rPr>
              <a:t>Present to the plenary.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3070" dirty="0">
                <a:solidFill>
                  <a:sysClr val="windowText" lastClr="000000"/>
                </a:solidFill>
              </a:rPr>
              <a:t>	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51204" name="object 4">
            <a:extLst>
              <a:ext uri="{FF2B5EF4-FFF2-40B4-BE49-F238E27FC236}">
                <a16:creationId xmlns:a16="http://schemas.microsoft.com/office/drawing/2014/main" id="{489846ED-231F-4407-A89C-E6567E0361D2}"/>
              </a:ext>
            </a:extLst>
          </p:cNvPr>
          <p:cNvSpPr>
            <a:spLocks/>
          </p:cNvSpPr>
          <p:nvPr/>
        </p:nvSpPr>
        <p:spPr bwMode="auto">
          <a:xfrm>
            <a:off x="2712458" y="950860"/>
            <a:ext cx="8328575" cy="219322"/>
          </a:xfrm>
          <a:custGeom>
            <a:avLst/>
            <a:gdLst>
              <a:gd name="T0" fmla="*/ 228518831 w 2212340"/>
              <a:gd name="T1" fmla="*/ 0 h 423544"/>
              <a:gd name="T2" fmla="*/ 0 w 2212340"/>
              <a:gd name="T3" fmla="*/ 0 h 423544"/>
              <a:gd name="T4" fmla="*/ 0 w 2212340"/>
              <a:gd name="T5" fmla="*/ 15656 h 423544"/>
              <a:gd name="T6" fmla="*/ 228518831 w 2212340"/>
              <a:gd name="T7" fmla="*/ 15656 h 423544"/>
              <a:gd name="T8" fmla="*/ 228518831 w 2212340"/>
              <a:gd name="T9" fmla="*/ 0 h 4235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212340" h="423544">
                <a:moveTo>
                  <a:pt x="2211920" y="0"/>
                </a:moveTo>
                <a:lnTo>
                  <a:pt x="0" y="0"/>
                </a:lnTo>
                <a:lnTo>
                  <a:pt x="0" y="423329"/>
                </a:lnTo>
                <a:lnTo>
                  <a:pt x="2211920" y="423329"/>
                </a:lnTo>
                <a:lnTo>
                  <a:pt x="2211920" y="0"/>
                </a:lnTo>
                <a:close/>
              </a:path>
            </a:pathLst>
          </a:custGeom>
          <a:solidFill>
            <a:srgbClr val="23B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KE" sz="2125"/>
          </a:p>
        </p:txBody>
      </p:sp>
      <p:pic>
        <p:nvPicPr>
          <p:cNvPr id="51205" name="Picture 4">
            <a:extLst>
              <a:ext uri="{FF2B5EF4-FFF2-40B4-BE49-F238E27FC236}">
                <a16:creationId xmlns:a16="http://schemas.microsoft.com/office/drawing/2014/main" id="{860D3507-2079-9C12-8775-71E20263B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38" y="1839685"/>
            <a:ext cx="2068519" cy="24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object 2">
            <a:extLst>
              <a:ext uri="{FF2B5EF4-FFF2-40B4-BE49-F238E27FC236}">
                <a16:creationId xmlns:a16="http://schemas.microsoft.com/office/drawing/2014/main" id="{A38DDC0E-64F2-2E10-91D9-AB9673F71F18}"/>
              </a:ext>
            </a:extLst>
          </p:cNvPr>
          <p:cNvGrpSpPr>
            <a:grpSpLocks/>
          </p:cNvGrpSpPr>
          <p:nvPr/>
        </p:nvGrpSpPr>
        <p:grpSpPr bwMode="auto">
          <a:xfrm>
            <a:off x="2114479" y="1124094"/>
            <a:ext cx="8407257" cy="3530807"/>
            <a:chOff x="1732279" y="696340"/>
            <a:chExt cx="7178041" cy="3243580"/>
          </a:xfrm>
        </p:grpSpPr>
        <p:sp>
          <p:nvSpPr>
            <p:cNvPr id="68620" name="object 3">
              <a:extLst>
                <a:ext uri="{FF2B5EF4-FFF2-40B4-BE49-F238E27FC236}">
                  <a16:creationId xmlns:a16="http://schemas.microsoft.com/office/drawing/2014/main" id="{2427431D-9B89-3316-F55E-D2AEFDA392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0740" y="3009900"/>
              <a:ext cx="4089400" cy="861060"/>
            </a:xfrm>
            <a:custGeom>
              <a:avLst/>
              <a:gdLst>
                <a:gd name="T0" fmla="*/ 4089400 w 4089400"/>
                <a:gd name="T1" fmla="*/ 0 h 861060"/>
                <a:gd name="T2" fmla="*/ 0 w 4089400"/>
                <a:gd name="T3" fmla="*/ 0 h 861060"/>
                <a:gd name="T4" fmla="*/ 0 w 4089400"/>
                <a:gd name="T5" fmla="*/ 861060 h 861060"/>
                <a:gd name="T6" fmla="*/ 4089400 w 4089400"/>
                <a:gd name="T7" fmla="*/ 861060 h 861060"/>
                <a:gd name="T8" fmla="*/ 4089400 w 4089400"/>
                <a:gd name="T9" fmla="*/ 0 h 86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89400" h="861060">
                  <a:moveTo>
                    <a:pt x="4089400" y="0"/>
                  </a:moveTo>
                  <a:lnTo>
                    <a:pt x="0" y="0"/>
                  </a:lnTo>
                  <a:lnTo>
                    <a:pt x="0" y="861060"/>
                  </a:lnTo>
                  <a:lnTo>
                    <a:pt x="4089400" y="861060"/>
                  </a:lnTo>
                  <a:lnTo>
                    <a:pt x="4089400" y="0"/>
                  </a:lnTo>
                  <a:close/>
                </a:path>
              </a:pathLst>
            </a:custGeom>
            <a:solidFill>
              <a:srgbClr val="ACDB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1" name="object 4">
              <a:extLst>
                <a:ext uri="{FF2B5EF4-FFF2-40B4-BE49-F238E27FC236}">
                  <a16:creationId xmlns:a16="http://schemas.microsoft.com/office/drawing/2014/main" id="{45B3D8C6-5F83-5670-F3C9-93FC3D80DD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0740" y="1887220"/>
              <a:ext cx="4023360" cy="861060"/>
            </a:xfrm>
            <a:custGeom>
              <a:avLst/>
              <a:gdLst>
                <a:gd name="T0" fmla="*/ 4023360 w 4023359"/>
                <a:gd name="T1" fmla="*/ 0 h 861060"/>
                <a:gd name="T2" fmla="*/ 0 w 4023359"/>
                <a:gd name="T3" fmla="*/ 0 h 861060"/>
                <a:gd name="T4" fmla="*/ 0 w 4023359"/>
                <a:gd name="T5" fmla="*/ 861060 h 861060"/>
                <a:gd name="T6" fmla="*/ 4023360 w 4023359"/>
                <a:gd name="T7" fmla="*/ 861060 h 861060"/>
                <a:gd name="T8" fmla="*/ 4023360 w 4023359"/>
                <a:gd name="T9" fmla="*/ 0 h 86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3359" h="861060">
                  <a:moveTo>
                    <a:pt x="4023360" y="0"/>
                  </a:moveTo>
                  <a:lnTo>
                    <a:pt x="0" y="0"/>
                  </a:lnTo>
                  <a:lnTo>
                    <a:pt x="0" y="861060"/>
                  </a:lnTo>
                  <a:lnTo>
                    <a:pt x="4023360" y="861060"/>
                  </a:lnTo>
                  <a:lnTo>
                    <a:pt x="4023360" y="0"/>
                  </a:lnTo>
                  <a:close/>
                </a:path>
              </a:pathLst>
            </a:custGeom>
            <a:solidFill>
              <a:srgbClr val="B7DE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2" name="object 5">
              <a:extLst>
                <a:ext uri="{FF2B5EF4-FFF2-40B4-BE49-F238E27FC236}">
                  <a16:creationId xmlns:a16="http://schemas.microsoft.com/office/drawing/2014/main" id="{07DC77A7-FD7D-23BB-ACAA-B7ADA4E19F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0740" y="774700"/>
              <a:ext cx="4023360" cy="861060"/>
            </a:xfrm>
            <a:custGeom>
              <a:avLst/>
              <a:gdLst>
                <a:gd name="T0" fmla="*/ 4023360 w 4023359"/>
                <a:gd name="T1" fmla="*/ 0 h 861060"/>
                <a:gd name="T2" fmla="*/ 0 w 4023359"/>
                <a:gd name="T3" fmla="*/ 0 h 861060"/>
                <a:gd name="T4" fmla="*/ 0 w 4023359"/>
                <a:gd name="T5" fmla="*/ 861060 h 861060"/>
                <a:gd name="T6" fmla="*/ 4023360 w 4023359"/>
                <a:gd name="T7" fmla="*/ 861060 h 861060"/>
                <a:gd name="T8" fmla="*/ 4023360 w 4023359"/>
                <a:gd name="T9" fmla="*/ 0 h 86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3359" h="861060">
                  <a:moveTo>
                    <a:pt x="4023360" y="0"/>
                  </a:moveTo>
                  <a:lnTo>
                    <a:pt x="0" y="0"/>
                  </a:lnTo>
                  <a:lnTo>
                    <a:pt x="0" y="861060"/>
                  </a:lnTo>
                  <a:lnTo>
                    <a:pt x="4023360" y="861060"/>
                  </a:lnTo>
                  <a:lnTo>
                    <a:pt x="4023360" y="0"/>
                  </a:lnTo>
                  <a:close/>
                </a:path>
              </a:pathLst>
            </a:custGeom>
            <a:solidFill>
              <a:srgbClr val="F9C0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3" name="object 6">
              <a:extLst>
                <a:ext uri="{FF2B5EF4-FFF2-40B4-BE49-F238E27FC236}">
                  <a16:creationId xmlns:a16="http://schemas.microsoft.com/office/drawing/2014/main" id="{E84A1C03-5A53-352A-F1F6-78B6BC2C2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839" y="696340"/>
              <a:ext cx="6507480" cy="1003300"/>
            </a:xfrm>
            <a:custGeom>
              <a:avLst/>
              <a:gdLst>
                <a:gd name="T0" fmla="*/ 2527173 w 6507480"/>
                <a:gd name="T1" fmla="*/ 0 h 1003300"/>
                <a:gd name="T2" fmla="*/ 185420 w 6507480"/>
                <a:gd name="T3" fmla="*/ 0 h 1003300"/>
                <a:gd name="T4" fmla="*/ 157988 w 6507480"/>
                <a:gd name="T5" fmla="*/ 2540 h 1003300"/>
                <a:gd name="T6" fmla="*/ 107315 w 6507480"/>
                <a:gd name="T7" fmla="*/ 21336 h 1003300"/>
                <a:gd name="T8" fmla="*/ 63754 w 6507480"/>
                <a:gd name="T9" fmla="*/ 56261 h 1003300"/>
                <a:gd name="T10" fmla="*/ 29845 w 6507480"/>
                <a:gd name="T11" fmla="*/ 104521 h 1003300"/>
                <a:gd name="T12" fmla="*/ 7874 w 6507480"/>
                <a:gd name="T13" fmla="*/ 163195 h 1003300"/>
                <a:gd name="T14" fmla="*/ 0 w 6507480"/>
                <a:gd name="T15" fmla="*/ 229489 h 1003300"/>
                <a:gd name="T16" fmla="*/ 0 w 6507480"/>
                <a:gd name="T17" fmla="*/ 773430 h 1003300"/>
                <a:gd name="T18" fmla="*/ 7874 w 6507480"/>
                <a:gd name="T19" fmla="*/ 839724 h 1003300"/>
                <a:gd name="T20" fmla="*/ 29845 w 6507480"/>
                <a:gd name="T21" fmla="*/ 898398 h 1003300"/>
                <a:gd name="T22" fmla="*/ 63754 w 6507480"/>
                <a:gd name="T23" fmla="*/ 946658 h 1003300"/>
                <a:gd name="T24" fmla="*/ 107315 w 6507480"/>
                <a:gd name="T25" fmla="*/ 981583 h 1003300"/>
                <a:gd name="T26" fmla="*/ 157988 w 6507480"/>
                <a:gd name="T27" fmla="*/ 1000379 h 1003300"/>
                <a:gd name="T28" fmla="*/ 185420 w 6507480"/>
                <a:gd name="T29" fmla="*/ 1002919 h 1003300"/>
                <a:gd name="T30" fmla="*/ 2527173 w 6507480"/>
                <a:gd name="T31" fmla="*/ 1002919 h 1003300"/>
                <a:gd name="T32" fmla="*/ 2527173 w 6507480"/>
                <a:gd name="T33" fmla="*/ 794639 h 1003300"/>
                <a:gd name="T34" fmla="*/ 2501392 w 6507480"/>
                <a:gd name="T35" fmla="*/ 792988 h 1003300"/>
                <a:gd name="T36" fmla="*/ 2476373 w 6507480"/>
                <a:gd name="T37" fmla="*/ 787908 h 1003300"/>
                <a:gd name="T38" fmla="*/ 2429383 w 6507480"/>
                <a:gd name="T39" fmla="*/ 768604 h 1003300"/>
                <a:gd name="T40" fmla="*/ 2387346 w 6507480"/>
                <a:gd name="T41" fmla="*/ 738124 h 1003300"/>
                <a:gd name="T42" fmla="*/ 2351405 w 6507480"/>
                <a:gd name="T43" fmla="*/ 697865 h 1003300"/>
                <a:gd name="T44" fmla="*/ 2322703 w 6507480"/>
                <a:gd name="T45" fmla="*/ 649478 h 1003300"/>
                <a:gd name="T46" fmla="*/ 2302383 w 6507480"/>
                <a:gd name="T47" fmla="*/ 594106 h 1003300"/>
                <a:gd name="T48" fmla="*/ 2291715 w 6507480"/>
                <a:gd name="T49" fmla="*/ 533400 h 1003300"/>
                <a:gd name="T50" fmla="*/ 2290318 w 6507480"/>
                <a:gd name="T51" fmla="*/ 501523 h 1003300"/>
                <a:gd name="T52" fmla="*/ 2291715 w 6507480"/>
                <a:gd name="T53" fmla="*/ 469519 h 1003300"/>
                <a:gd name="T54" fmla="*/ 2302383 w 6507480"/>
                <a:gd name="T55" fmla="*/ 408813 h 1003300"/>
                <a:gd name="T56" fmla="*/ 2322703 w 6507480"/>
                <a:gd name="T57" fmla="*/ 353441 h 1003300"/>
                <a:gd name="T58" fmla="*/ 2351405 w 6507480"/>
                <a:gd name="T59" fmla="*/ 305054 h 1003300"/>
                <a:gd name="T60" fmla="*/ 2387346 w 6507480"/>
                <a:gd name="T61" fmla="*/ 264795 h 1003300"/>
                <a:gd name="T62" fmla="*/ 2429383 w 6507480"/>
                <a:gd name="T63" fmla="*/ 234315 h 1003300"/>
                <a:gd name="T64" fmla="*/ 2476373 w 6507480"/>
                <a:gd name="T65" fmla="*/ 215011 h 1003300"/>
                <a:gd name="T66" fmla="*/ 2527173 w 6507480"/>
                <a:gd name="T67" fmla="*/ 208280 h 1003300"/>
                <a:gd name="T68" fmla="*/ 2527173 w 6507480"/>
                <a:gd name="T69" fmla="*/ 0 h 1003300"/>
                <a:gd name="T70" fmla="*/ 6507226 w 6507480"/>
                <a:gd name="T71" fmla="*/ 157226 h 1003300"/>
                <a:gd name="T72" fmla="*/ 6495669 w 6507480"/>
                <a:gd name="T73" fmla="*/ 96012 h 1003300"/>
                <a:gd name="T74" fmla="*/ 6464173 w 6507480"/>
                <a:gd name="T75" fmla="*/ 46101 h 1003300"/>
                <a:gd name="T76" fmla="*/ 6417564 w 6507480"/>
                <a:gd name="T77" fmla="*/ 12319 h 1003300"/>
                <a:gd name="T78" fmla="*/ 6360414 w 6507480"/>
                <a:gd name="T79" fmla="*/ 0 h 1003300"/>
                <a:gd name="T80" fmla="*/ 6134100 w 6507480"/>
                <a:gd name="T81" fmla="*/ 0 h 1003300"/>
                <a:gd name="T82" fmla="*/ 6134100 w 6507480"/>
                <a:gd name="T83" fmla="*/ 1002919 h 1003300"/>
                <a:gd name="T84" fmla="*/ 6372225 w 6507480"/>
                <a:gd name="T85" fmla="*/ 1002919 h 1003300"/>
                <a:gd name="T86" fmla="*/ 6431661 w 6507480"/>
                <a:gd name="T87" fmla="*/ 988187 h 1003300"/>
                <a:gd name="T88" fmla="*/ 6477635 w 6507480"/>
                <a:gd name="T89" fmla="*/ 948817 h 1003300"/>
                <a:gd name="T90" fmla="*/ 6503670 w 6507480"/>
                <a:gd name="T91" fmla="*/ 891540 h 1003300"/>
                <a:gd name="T92" fmla="*/ 6507226 w 6507480"/>
                <a:gd name="T93" fmla="*/ 858393 h 1003300"/>
                <a:gd name="T94" fmla="*/ 6507226 w 6507480"/>
                <a:gd name="T95" fmla="*/ 157226 h 1003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507480" h="1003300">
                  <a:moveTo>
                    <a:pt x="2527173" y="0"/>
                  </a:moveTo>
                  <a:lnTo>
                    <a:pt x="185420" y="0"/>
                  </a:lnTo>
                  <a:lnTo>
                    <a:pt x="157988" y="2540"/>
                  </a:lnTo>
                  <a:lnTo>
                    <a:pt x="107315" y="21336"/>
                  </a:lnTo>
                  <a:lnTo>
                    <a:pt x="63754" y="56261"/>
                  </a:lnTo>
                  <a:lnTo>
                    <a:pt x="29845" y="104521"/>
                  </a:lnTo>
                  <a:lnTo>
                    <a:pt x="7874" y="163195"/>
                  </a:lnTo>
                  <a:lnTo>
                    <a:pt x="0" y="229489"/>
                  </a:lnTo>
                  <a:lnTo>
                    <a:pt x="0" y="773430"/>
                  </a:lnTo>
                  <a:lnTo>
                    <a:pt x="7874" y="839724"/>
                  </a:lnTo>
                  <a:lnTo>
                    <a:pt x="29845" y="898398"/>
                  </a:lnTo>
                  <a:lnTo>
                    <a:pt x="63754" y="946658"/>
                  </a:lnTo>
                  <a:lnTo>
                    <a:pt x="107315" y="981583"/>
                  </a:lnTo>
                  <a:lnTo>
                    <a:pt x="157988" y="1000379"/>
                  </a:lnTo>
                  <a:lnTo>
                    <a:pt x="185420" y="1002919"/>
                  </a:lnTo>
                  <a:lnTo>
                    <a:pt x="2527173" y="1002919"/>
                  </a:lnTo>
                  <a:lnTo>
                    <a:pt x="2527173" y="794639"/>
                  </a:lnTo>
                  <a:lnTo>
                    <a:pt x="2501392" y="792988"/>
                  </a:lnTo>
                  <a:lnTo>
                    <a:pt x="2476373" y="787908"/>
                  </a:lnTo>
                  <a:lnTo>
                    <a:pt x="2429383" y="768604"/>
                  </a:lnTo>
                  <a:lnTo>
                    <a:pt x="2387346" y="738124"/>
                  </a:lnTo>
                  <a:lnTo>
                    <a:pt x="2351405" y="697865"/>
                  </a:lnTo>
                  <a:lnTo>
                    <a:pt x="2322703" y="649478"/>
                  </a:lnTo>
                  <a:lnTo>
                    <a:pt x="2302383" y="594106"/>
                  </a:lnTo>
                  <a:lnTo>
                    <a:pt x="2291715" y="533400"/>
                  </a:lnTo>
                  <a:lnTo>
                    <a:pt x="2290318" y="501523"/>
                  </a:lnTo>
                  <a:lnTo>
                    <a:pt x="2291715" y="469519"/>
                  </a:lnTo>
                  <a:lnTo>
                    <a:pt x="2302383" y="408813"/>
                  </a:lnTo>
                  <a:lnTo>
                    <a:pt x="2322703" y="353441"/>
                  </a:lnTo>
                  <a:lnTo>
                    <a:pt x="2351405" y="305054"/>
                  </a:lnTo>
                  <a:lnTo>
                    <a:pt x="2387346" y="264795"/>
                  </a:lnTo>
                  <a:lnTo>
                    <a:pt x="2429383" y="234315"/>
                  </a:lnTo>
                  <a:lnTo>
                    <a:pt x="2476373" y="215011"/>
                  </a:lnTo>
                  <a:lnTo>
                    <a:pt x="2527173" y="208280"/>
                  </a:lnTo>
                  <a:lnTo>
                    <a:pt x="2527173" y="0"/>
                  </a:lnTo>
                  <a:close/>
                </a:path>
                <a:path w="6507480" h="1003300">
                  <a:moveTo>
                    <a:pt x="6507226" y="157226"/>
                  </a:moveTo>
                  <a:lnTo>
                    <a:pt x="6495669" y="96012"/>
                  </a:lnTo>
                  <a:lnTo>
                    <a:pt x="6464173" y="46101"/>
                  </a:lnTo>
                  <a:lnTo>
                    <a:pt x="6417564" y="12319"/>
                  </a:lnTo>
                  <a:lnTo>
                    <a:pt x="6360414" y="0"/>
                  </a:lnTo>
                  <a:lnTo>
                    <a:pt x="6134100" y="0"/>
                  </a:lnTo>
                  <a:lnTo>
                    <a:pt x="6134100" y="1002919"/>
                  </a:lnTo>
                  <a:lnTo>
                    <a:pt x="6372225" y="1002919"/>
                  </a:lnTo>
                  <a:lnTo>
                    <a:pt x="6431661" y="988187"/>
                  </a:lnTo>
                  <a:lnTo>
                    <a:pt x="6477635" y="948817"/>
                  </a:lnTo>
                  <a:lnTo>
                    <a:pt x="6503670" y="891540"/>
                  </a:lnTo>
                  <a:lnTo>
                    <a:pt x="6507226" y="858393"/>
                  </a:lnTo>
                  <a:lnTo>
                    <a:pt x="6507226" y="157226"/>
                  </a:lnTo>
                  <a:close/>
                </a:path>
              </a:pathLst>
            </a:custGeom>
            <a:solidFill>
              <a:srgbClr val="F792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4" name="object 7">
              <a:extLst>
                <a:ext uri="{FF2B5EF4-FFF2-40B4-BE49-F238E27FC236}">
                  <a16:creationId xmlns:a16="http://schemas.microsoft.com/office/drawing/2014/main" id="{2A707756-A81B-9AAC-40ED-EAB66C5984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840" y="1813940"/>
              <a:ext cx="6507480" cy="1005840"/>
            </a:xfrm>
            <a:custGeom>
              <a:avLst/>
              <a:gdLst>
                <a:gd name="T0" fmla="*/ 2527173 w 6507480"/>
                <a:gd name="T1" fmla="*/ 0 h 1005839"/>
                <a:gd name="T2" fmla="*/ 185420 w 6507480"/>
                <a:gd name="T3" fmla="*/ 0 h 1005839"/>
                <a:gd name="T4" fmla="*/ 157988 w 6507480"/>
                <a:gd name="T5" fmla="*/ 2540 h 1005839"/>
                <a:gd name="T6" fmla="*/ 107315 w 6507480"/>
                <a:gd name="T7" fmla="*/ 21336 h 1005839"/>
                <a:gd name="T8" fmla="*/ 63754 w 6507480"/>
                <a:gd name="T9" fmla="*/ 56388 h 1005839"/>
                <a:gd name="T10" fmla="*/ 29845 w 6507480"/>
                <a:gd name="T11" fmla="*/ 104775 h 1005839"/>
                <a:gd name="T12" fmla="*/ 7874 w 6507480"/>
                <a:gd name="T13" fmla="*/ 163576 h 1005839"/>
                <a:gd name="T14" fmla="*/ 0 w 6507480"/>
                <a:gd name="T15" fmla="*/ 230124 h 1005839"/>
                <a:gd name="T16" fmla="*/ 0 w 6507480"/>
                <a:gd name="T17" fmla="*/ 775335 h 1005839"/>
                <a:gd name="T18" fmla="*/ 7874 w 6507480"/>
                <a:gd name="T19" fmla="*/ 841883 h 1005839"/>
                <a:gd name="T20" fmla="*/ 29845 w 6507480"/>
                <a:gd name="T21" fmla="*/ 900684 h 1005839"/>
                <a:gd name="T22" fmla="*/ 63754 w 6507480"/>
                <a:gd name="T23" fmla="*/ 949071 h 1005839"/>
                <a:gd name="T24" fmla="*/ 107315 w 6507480"/>
                <a:gd name="T25" fmla="*/ 984123 h 1005839"/>
                <a:gd name="T26" fmla="*/ 157988 w 6507480"/>
                <a:gd name="T27" fmla="*/ 1002919 h 1005839"/>
                <a:gd name="T28" fmla="*/ 185420 w 6507480"/>
                <a:gd name="T29" fmla="*/ 1005459 h 1005839"/>
                <a:gd name="T30" fmla="*/ 2527173 w 6507480"/>
                <a:gd name="T31" fmla="*/ 1005459 h 1005839"/>
                <a:gd name="T32" fmla="*/ 2527173 w 6507480"/>
                <a:gd name="T33" fmla="*/ 796671 h 1005839"/>
                <a:gd name="T34" fmla="*/ 2501392 w 6507480"/>
                <a:gd name="T35" fmla="*/ 795020 h 1005839"/>
                <a:gd name="T36" fmla="*/ 2476373 w 6507480"/>
                <a:gd name="T37" fmla="*/ 789940 h 1005839"/>
                <a:gd name="T38" fmla="*/ 2429383 w 6507480"/>
                <a:gd name="T39" fmla="*/ 770509 h 1005839"/>
                <a:gd name="T40" fmla="*/ 2387346 w 6507480"/>
                <a:gd name="T41" fmla="*/ 740029 h 1005839"/>
                <a:gd name="T42" fmla="*/ 2351405 w 6507480"/>
                <a:gd name="T43" fmla="*/ 699643 h 1005839"/>
                <a:gd name="T44" fmla="*/ 2322703 w 6507480"/>
                <a:gd name="T45" fmla="*/ 651129 h 1005839"/>
                <a:gd name="T46" fmla="*/ 2302383 w 6507480"/>
                <a:gd name="T47" fmla="*/ 595630 h 1005839"/>
                <a:gd name="T48" fmla="*/ 2291715 w 6507480"/>
                <a:gd name="T49" fmla="*/ 534797 h 1005839"/>
                <a:gd name="T50" fmla="*/ 2290318 w 6507480"/>
                <a:gd name="T51" fmla="*/ 502793 h 1005839"/>
                <a:gd name="T52" fmla="*/ 2291715 w 6507480"/>
                <a:gd name="T53" fmla="*/ 470662 h 1005839"/>
                <a:gd name="T54" fmla="*/ 2302383 w 6507480"/>
                <a:gd name="T55" fmla="*/ 409829 h 1005839"/>
                <a:gd name="T56" fmla="*/ 2322703 w 6507480"/>
                <a:gd name="T57" fmla="*/ 354330 h 1005839"/>
                <a:gd name="T58" fmla="*/ 2351405 w 6507480"/>
                <a:gd name="T59" fmla="*/ 305816 h 1005839"/>
                <a:gd name="T60" fmla="*/ 2387346 w 6507480"/>
                <a:gd name="T61" fmla="*/ 265430 h 1005839"/>
                <a:gd name="T62" fmla="*/ 2429383 w 6507480"/>
                <a:gd name="T63" fmla="*/ 234950 h 1005839"/>
                <a:gd name="T64" fmla="*/ 2476373 w 6507480"/>
                <a:gd name="T65" fmla="*/ 215519 h 1005839"/>
                <a:gd name="T66" fmla="*/ 2527173 w 6507480"/>
                <a:gd name="T67" fmla="*/ 208788 h 1005839"/>
                <a:gd name="T68" fmla="*/ 2527173 w 6507480"/>
                <a:gd name="T69" fmla="*/ 0 h 1005839"/>
                <a:gd name="T70" fmla="*/ 6507226 w 6507480"/>
                <a:gd name="T71" fmla="*/ 157607 h 1005839"/>
                <a:gd name="T72" fmla="*/ 6495669 w 6507480"/>
                <a:gd name="T73" fmla="*/ 96266 h 1005839"/>
                <a:gd name="T74" fmla="*/ 6464173 w 6507480"/>
                <a:gd name="T75" fmla="*/ 46228 h 1005839"/>
                <a:gd name="T76" fmla="*/ 6417564 w 6507480"/>
                <a:gd name="T77" fmla="*/ 12446 h 1005839"/>
                <a:gd name="T78" fmla="*/ 6360414 w 6507480"/>
                <a:gd name="T79" fmla="*/ 0 h 1005839"/>
                <a:gd name="T80" fmla="*/ 6134100 w 6507480"/>
                <a:gd name="T81" fmla="*/ 0 h 1005839"/>
                <a:gd name="T82" fmla="*/ 6134100 w 6507480"/>
                <a:gd name="T83" fmla="*/ 1005459 h 1005839"/>
                <a:gd name="T84" fmla="*/ 6372225 w 6507480"/>
                <a:gd name="T85" fmla="*/ 1005459 h 1005839"/>
                <a:gd name="T86" fmla="*/ 6431661 w 6507480"/>
                <a:gd name="T87" fmla="*/ 990727 h 1005839"/>
                <a:gd name="T88" fmla="*/ 6477635 w 6507480"/>
                <a:gd name="T89" fmla="*/ 951230 h 1005839"/>
                <a:gd name="T90" fmla="*/ 6503670 w 6507480"/>
                <a:gd name="T91" fmla="*/ 893826 h 1005839"/>
                <a:gd name="T92" fmla="*/ 6507226 w 6507480"/>
                <a:gd name="T93" fmla="*/ 860552 h 1005839"/>
                <a:gd name="T94" fmla="*/ 6507226 w 6507480"/>
                <a:gd name="T95" fmla="*/ 157607 h 1005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507480" h="1005839">
                  <a:moveTo>
                    <a:pt x="2527173" y="0"/>
                  </a:moveTo>
                  <a:lnTo>
                    <a:pt x="185420" y="0"/>
                  </a:lnTo>
                  <a:lnTo>
                    <a:pt x="157988" y="2540"/>
                  </a:lnTo>
                  <a:lnTo>
                    <a:pt x="107315" y="21336"/>
                  </a:lnTo>
                  <a:lnTo>
                    <a:pt x="63754" y="56388"/>
                  </a:lnTo>
                  <a:lnTo>
                    <a:pt x="29845" y="104775"/>
                  </a:lnTo>
                  <a:lnTo>
                    <a:pt x="7874" y="163576"/>
                  </a:lnTo>
                  <a:lnTo>
                    <a:pt x="0" y="230124"/>
                  </a:lnTo>
                  <a:lnTo>
                    <a:pt x="0" y="775335"/>
                  </a:lnTo>
                  <a:lnTo>
                    <a:pt x="7874" y="841883"/>
                  </a:lnTo>
                  <a:lnTo>
                    <a:pt x="29845" y="900684"/>
                  </a:lnTo>
                  <a:lnTo>
                    <a:pt x="63754" y="949071"/>
                  </a:lnTo>
                  <a:lnTo>
                    <a:pt x="107315" y="984123"/>
                  </a:lnTo>
                  <a:lnTo>
                    <a:pt x="157988" y="1002919"/>
                  </a:lnTo>
                  <a:lnTo>
                    <a:pt x="185420" y="1005459"/>
                  </a:lnTo>
                  <a:lnTo>
                    <a:pt x="2527173" y="1005459"/>
                  </a:lnTo>
                  <a:lnTo>
                    <a:pt x="2527173" y="796671"/>
                  </a:lnTo>
                  <a:lnTo>
                    <a:pt x="2501392" y="795020"/>
                  </a:lnTo>
                  <a:lnTo>
                    <a:pt x="2476373" y="789940"/>
                  </a:lnTo>
                  <a:lnTo>
                    <a:pt x="2429383" y="770509"/>
                  </a:lnTo>
                  <a:lnTo>
                    <a:pt x="2387346" y="740029"/>
                  </a:lnTo>
                  <a:lnTo>
                    <a:pt x="2351405" y="699643"/>
                  </a:lnTo>
                  <a:lnTo>
                    <a:pt x="2322703" y="651129"/>
                  </a:lnTo>
                  <a:lnTo>
                    <a:pt x="2302383" y="595630"/>
                  </a:lnTo>
                  <a:lnTo>
                    <a:pt x="2291715" y="534797"/>
                  </a:lnTo>
                  <a:lnTo>
                    <a:pt x="2290318" y="502793"/>
                  </a:lnTo>
                  <a:lnTo>
                    <a:pt x="2291715" y="470662"/>
                  </a:lnTo>
                  <a:lnTo>
                    <a:pt x="2302383" y="409829"/>
                  </a:lnTo>
                  <a:lnTo>
                    <a:pt x="2322703" y="354330"/>
                  </a:lnTo>
                  <a:lnTo>
                    <a:pt x="2351405" y="305816"/>
                  </a:lnTo>
                  <a:lnTo>
                    <a:pt x="2387346" y="265430"/>
                  </a:lnTo>
                  <a:lnTo>
                    <a:pt x="2429383" y="234950"/>
                  </a:lnTo>
                  <a:lnTo>
                    <a:pt x="2476373" y="215519"/>
                  </a:lnTo>
                  <a:lnTo>
                    <a:pt x="2527173" y="208788"/>
                  </a:lnTo>
                  <a:lnTo>
                    <a:pt x="2527173" y="0"/>
                  </a:lnTo>
                  <a:close/>
                </a:path>
                <a:path w="6507480" h="1005839">
                  <a:moveTo>
                    <a:pt x="6507226" y="157607"/>
                  </a:moveTo>
                  <a:lnTo>
                    <a:pt x="6495669" y="96266"/>
                  </a:lnTo>
                  <a:lnTo>
                    <a:pt x="6464173" y="46228"/>
                  </a:lnTo>
                  <a:lnTo>
                    <a:pt x="6417564" y="12446"/>
                  </a:lnTo>
                  <a:lnTo>
                    <a:pt x="6360414" y="0"/>
                  </a:lnTo>
                  <a:lnTo>
                    <a:pt x="6134100" y="0"/>
                  </a:lnTo>
                  <a:lnTo>
                    <a:pt x="6134100" y="1005459"/>
                  </a:lnTo>
                  <a:lnTo>
                    <a:pt x="6372225" y="1005459"/>
                  </a:lnTo>
                  <a:lnTo>
                    <a:pt x="6431661" y="990727"/>
                  </a:lnTo>
                  <a:lnTo>
                    <a:pt x="6477635" y="951230"/>
                  </a:lnTo>
                  <a:lnTo>
                    <a:pt x="6503670" y="893826"/>
                  </a:lnTo>
                  <a:lnTo>
                    <a:pt x="6507226" y="860552"/>
                  </a:lnTo>
                  <a:lnTo>
                    <a:pt x="6507226" y="157607"/>
                  </a:lnTo>
                  <a:close/>
                </a:path>
              </a:pathLst>
            </a:custGeom>
            <a:solidFill>
              <a:srgbClr val="308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5" name="object 8">
              <a:extLst>
                <a:ext uri="{FF2B5EF4-FFF2-40B4-BE49-F238E27FC236}">
                  <a16:creationId xmlns:a16="http://schemas.microsoft.com/office/drawing/2014/main" id="{8F9E962B-58E0-A83F-2AB8-EB5B628728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840" y="2936620"/>
              <a:ext cx="6507480" cy="1003300"/>
            </a:xfrm>
            <a:custGeom>
              <a:avLst/>
              <a:gdLst>
                <a:gd name="T0" fmla="*/ 2527173 w 6507480"/>
                <a:gd name="T1" fmla="*/ 0 h 1003300"/>
                <a:gd name="T2" fmla="*/ 185420 w 6507480"/>
                <a:gd name="T3" fmla="*/ 0 h 1003300"/>
                <a:gd name="T4" fmla="*/ 157988 w 6507480"/>
                <a:gd name="T5" fmla="*/ 2540 h 1003300"/>
                <a:gd name="T6" fmla="*/ 107315 w 6507480"/>
                <a:gd name="T7" fmla="*/ 21336 h 1003300"/>
                <a:gd name="T8" fmla="*/ 63754 w 6507480"/>
                <a:gd name="T9" fmla="*/ 56261 h 1003300"/>
                <a:gd name="T10" fmla="*/ 29845 w 6507480"/>
                <a:gd name="T11" fmla="*/ 104521 h 1003300"/>
                <a:gd name="T12" fmla="*/ 7874 w 6507480"/>
                <a:gd name="T13" fmla="*/ 163195 h 1003300"/>
                <a:gd name="T14" fmla="*/ 0 w 6507480"/>
                <a:gd name="T15" fmla="*/ 229489 h 1003300"/>
                <a:gd name="T16" fmla="*/ 0 w 6507480"/>
                <a:gd name="T17" fmla="*/ 773430 h 1003300"/>
                <a:gd name="T18" fmla="*/ 7874 w 6507480"/>
                <a:gd name="T19" fmla="*/ 839724 h 1003300"/>
                <a:gd name="T20" fmla="*/ 29845 w 6507480"/>
                <a:gd name="T21" fmla="*/ 898398 h 1003300"/>
                <a:gd name="T22" fmla="*/ 63754 w 6507480"/>
                <a:gd name="T23" fmla="*/ 946658 h 1003300"/>
                <a:gd name="T24" fmla="*/ 107315 w 6507480"/>
                <a:gd name="T25" fmla="*/ 981583 h 1003300"/>
                <a:gd name="T26" fmla="*/ 157988 w 6507480"/>
                <a:gd name="T27" fmla="*/ 1000379 h 1003300"/>
                <a:gd name="T28" fmla="*/ 185420 w 6507480"/>
                <a:gd name="T29" fmla="*/ 1002919 h 1003300"/>
                <a:gd name="T30" fmla="*/ 2527173 w 6507480"/>
                <a:gd name="T31" fmla="*/ 1002919 h 1003300"/>
                <a:gd name="T32" fmla="*/ 2527173 w 6507480"/>
                <a:gd name="T33" fmla="*/ 794639 h 1003300"/>
                <a:gd name="T34" fmla="*/ 2501392 w 6507480"/>
                <a:gd name="T35" fmla="*/ 792988 h 1003300"/>
                <a:gd name="T36" fmla="*/ 2476373 w 6507480"/>
                <a:gd name="T37" fmla="*/ 787908 h 1003300"/>
                <a:gd name="T38" fmla="*/ 2429383 w 6507480"/>
                <a:gd name="T39" fmla="*/ 768604 h 1003300"/>
                <a:gd name="T40" fmla="*/ 2387346 w 6507480"/>
                <a:gd name="T41" fmla="*/ 738124 h 1003300"/>
                <a:gd name="T42" fmla="*/ 2351405 w 6507480"/>
                <a:gd name="T43" fmla="*/ 697992 h 1003300"/>
                <a:gd name="T44" fmla="*/ 2322703 w 6507480"/>
                <a:gd name="T45" fmla="*/ 649478 h 1003300"/>
                <a:gd name="T46" fmla="*/ 2302383 w 6507480"/>
                <a:gd name="T47" fmla="*/ 594106 h 1003300"/>
                <a:gd name="T48" fmla="*/ 2291715 w 6507480"/>
                <a:gd name="T49" fmla="*/ 533400 h 1003300"/>
                <a:gd name="T50" fmla="*/ 2290318 w 6507480"/>
                <a:gd name="T51" fmla="*/ 501523 h 1003300"/>
                <a:gd name="T52" fmla="*/ 2291715 w 6507480"/>
                <a:gd name="T53" fmla="*/ 469519 h 1003300"/>
                <a:gd name="T54" fmla="*/ 2302383 w 6507480"/>
                <a:gd name="T55" fmla="*/ 408813 h 1003300"/>
                <a:gd name="T56" fmla="*/ 2322703 w 6507480"/>
                <a:gd name="T57" fmla="*/ 353441 h 1003300"/>
                <a:gd name="T58" fmla="*/ 2351405 w 6507480"/>
                <a:gd name="T59" fmla="*/ 305054 h 1003300"/>
                <a:gd name="T60" fmla="*/ 2387346 w 6507480"/>
                <a:gd name="T61" fmla="*/ 264795 h 1003300"/>
                <a:gd name="T62" fmla="*/ 2429383 w 6507480"/>
                <a:gd name="T63" fmla="*/ 234315 h 1003300"/>
                <a:gd name="T64" fmla="*/ 2476373 w 6507480"/>
                <a:gd name="T65" fmla="*/ 215011 h 1003300"/>
                <a:gd name="T66" fmla="*/ 2527173 w 6507480"/>
                <a:gd name="T67" fmla="*/ 208280 h 1003300"/>
                <a:gd name="T68" fmla="*/ 2527173 w 6507480"/>
                <a:gd name="T69" fmla="*/ 0 h 1003300"/>
                <a:gd name="T70" fmla="*/ 6507226 w 6507480"/>
                <a:gd name="T71" fmla="*/ 157226 h 1003300"/>
                <a:gd name="T72" fmla="*/ 6495669 w 6507480"/>
                <a:gd name="T73" fmla="*/ 96012 h 1003300"/>
                <a:gd name="T74" fmla="*/ 6464173 w 6507480"/>
                <a:gd name="T75" fmla="*/ 46101 h 1003300"/>
                <a:gd name="T76" fmla="*/ 6417564 w 6507480"/>
                <a:gd name="T77" fmla="*/ 12319 h 1003300"/>
                <a:gd name="T78" fmla="*/ 6360414 w 6507480"/>
                <a:gd name="T79" fmla="*/ 0 h 1003300"/>
                <a:gd name="T80" fmla="*/ 6134100 w 6507480"/>
                <a:gd name="T81" fmla="*/ 0 h 1003300"/>
                <a:gd name="T82" fmla="*/ 6134100 w 6507480"/>
                <a:gd name="T83" fmla="*/ 1002919 h 1003300"/>
                <a:gd name="T84" fmla="*/ 6372225 w 6507480"/>
                <a:gd name="T85" fmla="*/ 1002919 h 1003300"/>
                <a:gd name="T86" fmla="*/ 6431661 w 6507480"/>
                <a:gd name="T87" fmla="*/ 988187 h 1003300"/>
                <a:gd name="T88" fmla="*/ 6477635 w 6507480"/>
                <a:gd name="T89" fmla="*/ 948817 h 1003300"/>
                <a:gd name="T90" fmla="*/ 6503670 w 6507480"/>
                <a:gd name="T91" fmla="*/ 891540 h 1003300"/>
                <a:gd name="T92" fmla="*/ 6507226 w 6507480"/>
                <a:gd name="T93" fmla="*/ 858393 h 1003300"/>
                <a:gd name="T94" fmla="*/ 6507226 w 6507480"/>
                <a:gd name="T95" fmla="*/ 157226 h 1003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507480" h="1003300">
                  <a:moveTo>
                    <a:pt x="2527173" y="0"/>
                  </a:moveTo>
                  <a:lnTo>
                    <a:pt x="185420" y="0"/>
                  </a:lnTo>
                  <a:lnTo>
                    <a:pt x="157988" y="2540"/>
                  </a:lnTo>
                  <a:lnTo>
                    <a:pt x="107315" y="21336"/>
                  </a:lnTo>
                  <a:lnTo>
                    <a:pt x="63754" y="56261"/>
                  </a:lnTo>
                  <a:lnTo>
                    <a:pt x="29845" y="104521"/>
                  </a:lnTo>
                  <a:lnTo>
                    <a:pt x="7874" y="163195"/>
                  </a:lnTo>
                  <a:lnTo>
                    <a:pt x="0" y="229489"/>
                  </a:lnTo>
                  <a:lnTo>
                    <a:pt x="0" y="773430"/>
                  </a:lnTo>
                  <a:lnTo>
                    <a:pt x="7874" y="839724"/>
                  </a:lnTo>
                  <a:lnTo>
                    <a:pt x="29845" y="898398"/>
                  </a:lnTo>
                  <a:lnTo>
                    <a:pt x="63754" y="946658"/>
                  </a:lnTo>
                  <a:lnTo>
                    <a:pt x="107315" y="981583"/>
                  </a:lnTo>
                  <a:lnTo>
                    <a:pt x="157988" y="1000379"/>
                  </a:lnTo>
                  <a:lnTo>
                    <a:pt x="185420" y="1002919"/>
                  </a:lnTo>
                  <a:lnTo>
                    <a:pt x="2527173" y="1002919"/>
                  </a:lnTo>
                  <a:lnTo>
                    <a:pt x="2527173" y="794639"/>
                  </a:lnTo>
                  <a:lnTo>
                    <a:pt x="2501392" y="792988"/>
                  </a:lnTo>
                  <a:lnTo>
                    <a:pt x="2476373" y="787908"/>
                  </a:lnTo>
                  <a:lnTo>
                    <a:pt x="2429383" y="768604"/>
                  </a:lnTo>
                  <a:lnTo>
                    <a:pt x="2387346" y="738124"/>
                  </a:lnTo>
                  <a:lnTo>
                    <a:pt x="2351405" y="697992"/>
                  </a:lnTo>
                  <a:lnTo>
                    <a:pt x="2322703" y="649478"/>
                  </a:lnTo>
                  <a:lnTo>
                    <a:pt x="2302383" y="594106"/>
                  </a:lnTo>
                  <a:lnTo>
                    <a:pt x="2291715" y="533400"/>
                  </a:lnTo>
                  <a:lnTo>
                    <a:pt x="2290318" y="501523"/>
                  </a:lnTo>
                  <a:lnTo>
                    <a:pt x="2291715" y="469519"/>
                  </a:lnTo>
                  <a:lnTo>
                    <a:pt x="2302383" y="408813"/>
                  </a:lnTo>
                  <a:lnTo>
                    <a:pt x="2322703" y="353441"/>
                  </a:lnTo>
                  <a:lnTo>
                    <a:pt x="2351405" y="305054"/>
                  </a:lnTo>
                  <a:lnTo>
                    <a:pt x="2387346" y="264795"/>
                  </a:lnTo>
                  <a:lnTo>
                    <a:pt x="2429383" y="234315"/>
                  </a:lnTo>
                  <a:lnTo>
                    <a:pt x="2476373" y="215011"/>
                  </a:lnTo>
                  <a:lnTo>
                    <a:pt x="2527173" y="208280"/>
                  </a:lnTo>
                  <a:lnTo>
                    <a:pt x="2527173" y="0"/>
                  </a:lnTo>
                  <a:close/>
                </a:path>
                <a:path w="6507480" h="1003300">
                  <a:moveTo>
                    <a:pt x="6507226" y="157226"/>
                  </a:moveTo>
                  <a:lnTo>
                    <a:pt x="6495669" y="96012"/>
                  </a:lnTo>
                  <a:lnTo>
                    <a:pt x="6464173" y="46101"/>
                  </a:lnTo>
                  <a:lnTo>
                    <a:pt x="6417564" y="12319"/>
                  </a:lnTo>
                  <a:lnTo>
                    <a:pt x="6360414" y="0"/>
                  </a:lnTo>
                  <a:lnTo>
                    <a:pt x="6134100" y="0"/>
                  </a:lnTo>
                  <a:lnTo>
                    <a:pt x="6134100" y="1002919"/>
                  </a:lnTo>
                  <a:lnTo>
                    <a:pt x="6372225" y="1002919"/>
                  </a:lnTo>
                  <a:lnTo>
                    <a:pt x="6431661" y="988187"/>
                  </a:lnTo>
                  <a:lnTo>
                    <a:pt x="6477635" y="948817"/>
                  </a:lnTo>
                  <a:lnTo>
                    <a:pt x="6503670" y="891540"/>
                  </a:lnTo>
                  <a:lnTo>
                    <a:pt x="6507226" y="858393"/>
                  </a:lnTo>
                  <a:lnTo>
                    <a:pt x="6507226" y="157226"/>
                  </a:lnTo>
                  <a:close/>
                </a:path>
              </a:pathLst>
            </a:custGeom>
            <a:solidFill>
              <a:srgbClr val="00CA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6" name="object 9">
              <a:extLst>
                <a:ext uri="{FF2B5EF4-FFF2-40B4-BE49-F238E27FC236}">
                  <a16:creationId xmlns:a16="http://schemas.microsoft.com/office/drawing/2014/main" id="{E6484E72-9A5B-D52C-79FF-8678EAC8D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2279" y="2085365"/>
              <a:ext cx="513080" cy="396240"/>
            </a:xfrm>
            <a:custGeom>
              <a:avLst/>
              <a:gdLst>
                <a:gd name="T0" fmla="*/ 512876 w 513080"/>
                <a:gd name="T1" fmla="*/ 0 h 396239"/>
                <a:gd name="T2" fmla="*/ 0 w 513080"/>
                <a:gd name="T3" fmla="*/ 0 h 396239"/>
                <a:gd name="T4" fmla="*/ 0 w 513080"/>
                <a:gd name="T5" fmla="*/ 396087 h 396239"/>
                <a:gd name="T6" fmla="*/ 512876 w 513080"/>
                <a:gd name="T7" fmla="*/ 396087 h 396239"/>
                <a:gd name="T8" fmla="*/ 512876 w 513080"/>
                <a:gd name="T9" fmla="*/ 0 h 396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080" h="396239">
                  <a:moveTo>
                    <a:pt x="512876" y="0"/>
                  </a:moveTo>
                  <a:lnTo>
                    <a:pt x="0" y="0"/>
                  </a:lnTo>
                  <a:lnTo>
                    <a:pt x="0" y="396087"/>
                  </a:lnTo>
                  <a:lnTo>
                    <a:pt x="512876" y="396087"/>
                  </a:lnTo>
                  <a:lnTo>
                    <a:pt x="512876" y="0"/>
                  </a:lnTo>
                  <a:close/>
                </a:path>
              </a:pathLst>
            </a:custGeom>
            <a:solidFill>
              <a:srgbClr val="1579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7" name="object 10">
              <a:extLst>
                <a:ext uri="{FF2B5EF4-FFF2-40B4-BE49-F238E27FC236}">
                  <a16:creationId xmlns:a16="http://schemas.microsoft.com/office/drawing/2014/main" id="{77F500A1-C17E-C9FB-69F9-02CC2F880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8639" y="2181860"/>
              <a:ext cx="345440" cy="218440"/>
            </a:xfrm>
            <a:custGeom>
              <a:avLst/>
              <a:gdLst>
                <a:gd name="T0" fmla="*/ 337693 w 345439"/>
                <a:gd name="T1" fmla="*/ 0 h 218439"/>
                <a:gd name="T2" fmla="*/ 311658 w 345439"/>
                <a:gd name="T3" fmla="*/ 1905 h 218439"/>
                <a:gd name="T4" fmla="*/ 259207 w 345439"/>
                <a:gd name="T5" fmla="*/ 16637 h 218439"/>
                <a:gd name="T6" fmla="*/ 128270 w 345439"/>
                <a:gd name="T7" fmla="*/ 128905 h 218439"/>
                <a:gd name="T8" fmla="*/ 125603 w 345439"/>
                <a:gd name="T9" fmla="*/ 125349 h 218439"/>
                <a:gd name="T10" fmla="*/ 80137 w 345439"/>
                <a:gd name="T11" fmla="*/ 87375 h 218439"/>
                <a:gd name="T12" fmla="*/ 26797 w 345439"/>
                <a:gd name="T13" fmla="*/ 81280 h 218439"/>
                <a:gd name="T14" fmla="*/ 0 w 345439"/>
                <a:gd name="T15" fmla="*/ 100711 h 218439"/>
                <a:gd name="T16" fmla="*/ 138937 w 345439"/>
                <a:gd name="T17" fmla="*/ 218439 h 218439"/>
                <a:gd name="T18" fmla="*/ 342138 w 345439"/>
                <a:gd name="T19" fmla="*/ 45720 h 218439"/>
                <a:gd name="T20" fmla="*/ 345313 w 345439"/>
                <a:gd name="T21" fmla="*/ 13715 h 218439"/>
                <a:gd name="T22" fmla="*/ 337693 w 345439"/>
                <a:gd name="T23" fmla="*/ 0 h 218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5439" h="218439">
                  <a:moveTo>
                    <a:pt x="337693" y="0"/>
                  </a:moveTo>
                  <a:lnTo>
                    <a:pt x="311658" y="1905"/>
                  </a:lnTo>
                  <a:lnTo>
                    <a:pt x="259207" y="16637"/>
                  </a:lnTo>
                  <a:lnTo>
                    <a:pt x="128270" y="128905"/>
                  </a:lnTo>
                  <a:lnTo>
                    <a:pt x="125603" y="125349"/>
                  </a:lnTo>
                  <a:lnTo>
                    <a:pt x="80137" y="87375"/>
                  </a:lnTo>
                  <a:lnTo>
                    <a:pt x="26797" y="81280"/>
                  </a:lnTo>
                  <a:lnTo>
                    <a:pt x="0" y="100711"/>
                  </a:lnTo>
                  <a:lnTo>
                    <a:pt x="138937" y="218439"/>
                  </a:lnTo>
                  <a:lnTo>
                    <a:pt x="342138" y="45720"/>
                  </a:lnTo>
                  <a:lnTo>
                    <a:pt x="345313" y="13715"/>
                  </a:lnTo>
                  <a:lnTo>
                    <a:pt x="3376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8" name="object 11">
              <a:extLst>
                <a:ext uri="{FF2B5EF4-FFF2-40B4-BE49-F238E27FC236}">
                  <a16:creationId xmlns:a16="http://schemas.microsoft.com/office/drawing/2014/main" id="{995712DF-9553-E33B-248B-F0D99C4A3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4820" y="3116605"/>
              <a:ext cx="500380" cy="396240"/>
            </a:xfrm>
            <a:custGeom>
              <a:avLst/>
              <a:gdLst>
                <a:gd name="T0" fmla="*/ 500176 w 500380"/>
                <a:gd name="T1" fmla="*/ 0 h 396239"/>
                <a:gd name="T2" fmla="*/ 0 w 500380"/>
                <a:gd name="T3" fmla="*/ 0 h 396239"/>
                <a:gd name="T4" fmla="*/ 0 w 500380"/>
                <a:gd name="T5" fmla="*/ 396087 h 396239"/>
                <a:gd name="T6" fmla="*/ 500176 w 500380"/>
                <a:gd name="T7" fmla="*/ 396087 h 396239"/>
                <a:gd name="T8" fmla="*/ 500176 w 500380"/>
                <a:gd name="T9" fmla="*/ 0 h 396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0380" h="396239">
                  <a:moveTo>
                    <a:pt x="500176" y="0"/>
                  </a:moveTo>
                  <a:lnTo>
                    <a:pt x="0" y="0"/>
                  </a:lnTo>
                  <a:lnTo>
                    <a:pt x="0" y="396087"/>
                  </a:lnTo>
                  <a:lnTo>
                    <a:pt x="500176" y="396087"/>
                  </a:lnTo>
                  <a:lnTo>
                    <a:pt x="500176" y="0"/>
                  </a:lnTo>
                  <a:close/>
                </a:path>
              </a:pathLst>
            </a:custGeom>
            <a:solidFill>
              <a:srgbClr val="00CA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29" name="object 12">
              <a:extLst>
                <a:ext uri="{FF2B5EF4-FFF2-40B4-BE49-F238E27FC236}">
                  <a16:creationId xmlns:a16="http://schemas.microsoft.com/office/drawing/2014/main" id="{18B535F2-AE8C-BACC-A024-A57B96DCD6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3879" y="3235960"/>
              <a:ext cx="345440" cy="218440"/>
            </a:xfrm>
            <a:custGeom>
              <a:avLst/>
              <a:gdLst>
                <a:gd name="T0" fmla="*/ 337693 w 345439"/>
                <a:gd name="T1" fmla="*/ 0 h 218439"/>
                <a:gd name="T2" fmla="*/ 311657 w 345439"/>
                <a:gd name="T3" fmla="*/ 1905 h 218439"/>
                <a:gd name="T4" fmla="*/ 259206 w 345439"/>
                <a:gd name="T5" fmla="*/ 16637 h 218439"/>
                <a:gd name="T6" fmla="*/ 128269 w 345439"/>
                <a:gd name="T7" fmla="*/ 129032 h 218439"/>
                <a:gd name="T8" fmla="*/ 125602 w 345439"/>
                <a:gd name="T9" fmla="*/ 125349 h 218439"/>
                <a:gd name="T10" fmla="*/ 80137 w 345439"/>
                <a:gd name="T11" fmla="*/ 87376 h 218439"/>
                <a:gd name="T12" fmla="*/ 26796 w 345439"/>
                <a:gd name="T13" fmla="*/ 81280 h 218439"/>
                <a:gd name="T14" fmla="*/ 0 w 345439"/>
                <a:gd name="T15" fmla="*/ 100711 h 218439"/>
                <a:gd name="T16" fmla="*/ 138937 w 345439"/>
                <a:gd name="T17" fmla="*/ 218440 h 218439"/>
                <a:gd name="T18" fmla="*/ 342138 w 345439"/>
                <a:gd name="T19" fmla="*/ 45720 h 218439"/>
                <a:gd name="T20" fmla="*/ 345313 w 345439"/>
                <a:gd name="T21" fmla="*/ 13716 h 218439"/>
                <a:gd name="T22" fmla="*/ 337693 w 345439"/>
                <a:gd name="T23" fmla="*/ 0 h 218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5439" h="218439">
                  <a:moveTo>
                    <a:pt x="337693" y="0"/>
                  </a:moveTo>
                  <a:lnTo>
                    <a:pt x="311657" y="1905"/>
                  </a:lnTo>
                  <a:lnTo>
                    <a:pt x="259206" y="16637"/>
                  </a:lnTo>
                  <a:lnTo>
                    <a:pt x="128269" y="129032"/>
                  </a:lnTo>
                  <a:lnTo>
                    <a:pt x="125602" y="125349"/>
                  </a:lnTo>
                  <a:lnTo>
                    <a:pt x="80137" y="87376"/>
                  </a:lnTo>
                  <a:lnTo>
                    <a:pt x="26796" y="81280"/>
                  </a:lnTo>
                  <a:lnTo>
                    <a:pt x="0" y="100711"/>
                  </a:lnTo>
                  <a:lnTo>
                    <a:pt x="138937" y="218440"/>
                  </a:lnTo>
                  <a:lnTo>
                    <a:pt x="342138" y="45720"/>
                  </a:lnTo>
                  <a:lnTo>
                    <a:pt x="345313" y="13716"/>
                  </a:lnTo>
                  <a:lnTo>
                    <a:pt x="3376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30" name="object 13">
              <a:extLst>
                <a:ext uri="{FF2B5EF4-FFF2-40B4-BE49-F238E27FC236}">
                  <a16:creationId xmlns:a16="http://schemas.microsoft.com/office/drawing/2014/main" id="{13BC4477-8F19-835A-2180-E03A41F68F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4820" y="1003325"/>
              <a:ext cx="510540" cy="396240"/>
            </a:xfrm>
            <a:custGeom>
              <a:avLst/>
              <a:gdLst>
                <a:gd name="T0" fmla="*/ 510336 w 510539"/>
                <a:gd name="T1" fmla="*/ 0 h 396240"/>
                <a:gd name="T2" fmla="*/ 0 w 510539"/>
                <a:gd name="T3" fmla="*/ 0 h 396240"/>
                <a:gd name="T4" fmla="*/ 0 w 510539"/>
                <a:gd name="T5" fmla="*/ 396087 h 396240"/>
                <a:gd name="T6" fmla="*/ 510336 w 510539"/>
                <a:gd name="T7" fmla="*/ 396087 h 396240"/>
                <a:gd name="T8" fmla="*/ 510336 w 510539"/>
                <a:gd name="T9" fmla="*/ 0 h 396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0539" h="396240">
                  <a:moveTo>
                    <a:pt x="510336" y="0"/>
                  </a:moveTo>
                  <a:lnTo>
                    <a:pt x="0" y="0"/>
                  </a:lnTo>
                  <a:lnTo>
                    <a:pt x="0" y="396087"/>
                  </a:lnTo>
                  <a:lnTo>
                    <a:pt x="510336" y="396087"/>
                  </a:lnTo>
                  <a:lnTo>
                    <a:pt x="510336" y="0"/>
                  </a:lnTo>
                  <a:close/>
                </a:path>
              </a:pathLst>
            </a:custGeom>
            <a:solidFill>
              <a:srgbClr val="F59F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sp>
          <p:nvSpPr>
            <p:cNvPr id="68631" name="object 14">
              <a:extLst>
                <a:ext uri="{FF2B5EF4-FFF2-40B4-BE49-F238E27FC236}">
                  <a16:creationId xmlns:a16="http://schemas.microsoft.com/office/drawing/2014/main" id="{038F6B6A-6296-6D94-DE9D-52D4B6059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8639" y="1087120"/>
              <a:ext cx="345440" cy="218440"/>
            </a:xfrm>
            <a:custGeom>
              <a:avLst/>
              <a:gdLst>
                <a:gd name="T0" fmla="*/ 337693 w 345439"/>
                <a:gd name="T1" fmla="*/ 0 h 218440"/>
                <a:gd name="T2" fmla="*/ 311658 w 345439"/>
                <a:gd name="T3" fmla="*/ 1904 h 218440"/>
                <a:gd name="T4" fmla="*/ 259207 w 345439"/>
                <a:gd name="T5" fmla="*/ 16637 h 218440"/>
                <a:gd name="T6" fmla="*/ 128270 w 345439"/>
                <a:gd name="T7" fmla="*/ 128904 h 218440"/>
                <a:gd name="T8" fmla="*/ 125603 w 345439"/>
                <a:gd name="T9" fmla="*/ 125349 h 218440"/>
                <a:gd name="T10" fmla="*/ 80137 w 345439"/>
                <a:gd name="T11" fmla="*/ 87375 h 218440"/>
                <a:gd name="T12" fmla="*/ 26797 w 345439"/>
                <a:gd name="T13" fmla="*/ 81279 h 218440"/>
                <a:gd name="T14" fmla="*/ 0 w 345439"/>
                <a:gd name="T15" fmla="*/ 100711 h 218440"/>
                <a:gd name="T16" fmla="*/ 138937 w 345439"/>
                <a:gd name="T17" fmla="*/ 218439 h 218440"/>
                <a:gd name="T18" fmla="*/ 342138 w 345439"/>
                <a:gd name="T19" fmla="*/ 45720 h 218440"/>
                <a:gd name="T20" fmla="*/ 345313 w 345439"/>
                <a:gd name="T21" fmla="*/ 13715 h 218440"/>
                <a:gd name="T22" fmla="*/ 337693 w 345439"/>
                <a:gd name="T23" fmla="*/ 0 h 218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5439" h="218440">
                  <a:moveTo>
                    <a:pt x="337693" y="0"/>
                  </a:moveTo>
                  <a:lnTo>
                    <a:pt x="311658" y="1904"/>
                  </a:lnTo>
                  <a:lnTo>
                    <a:pt x="259207" y="16637"/>
                  </a:lnTo>
                  <a:lnTo>
                    <a:pt x="128270" y="128904"/>
                  </a:lnTo>
                  <a:lnTo>
                    <a:pt x="125603" y="125349"/>
                  </a:lnTo>
                  <a:lnTo>
                    <a:pt x="80137" y="87375"/>
                  </a:lnTo>
                  <a:lnTo>
                    <a:pt x="26797" y="81279"/>
                  </a:lnTo>
                  <a:lnTo>
                    <a:pt x="0" y="100711"/>
                  </a:lnTo>
                  <a:lnTo>
                    <a:pt x="138937" y="218439"/>
                  </a:lnTo>
                  <a:lnTo>
                    <a:pt x="342138" y="45720"/>
                  </a:lnTo>
                  <a:lnTo>
                    <a:pt x="345313" y="13715"/>
                  </a:lnTo>
                  <a:lnTo>
                    <a:pt x="3376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</p:grpSp>
      <p:sp>
        <p:nvSpPr>
          <p:cNvPr id="15" name="object 15">
            <a:extLst>
              <a:ext uri="{FF2B5EF4-FFF2-40B4-BE49-F238E27FC236}">
                <a16:creationId xmlns:a16="http://schemas.microsoft.com/office/drawing/2014/main" id="{9C4ECDAA-A2BF-9D1F-4195-C1B0E9563ED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031130" y="93419"/>
            <a:ext cx="6455229" cy="887433"/>
          </a:xfrm>
        </p:spPr>
        <p:txBody>
          <a:bodyPr vert="horz" wrap="square" lIns="0" tIns="14996" rIns="0" bIns="0" rtlCol="0" anchor="t">
            <a:spAutoFit/>
          </a:bodyPr>
          <a:lstStyle/>
          <a:p>
            <a:pPr marL="14996" defTabSz="913770">
              <a:spcBef>
                <a:spcPts val="118"/>
              </a:spcBef>
              <a:defRPr/>
            </a:pPr>
            <a:r>
              <a:rPr sz="2834" spc="-6" dirty="0">
                <a:solidFill>
                  <a:srgbClr val="1E1C11"/>
                </a:solidFill>
              </a:rPr>
              <a:t>PERTINENT</a:t>
            </a:r>
            <a:r>
              <a:rPr sz="2834" spc="-35" dirty="0">
                <a:solidFill>
                  <a:srgbClr val="1E1C11"/>
                </a:solidFill>
              </a:rPr>
              <a:t> </a:t>
            </a:r>
            <a:r>
              <a:rPr sz="2834" dirty="0">
                <a:solidFill>
                  <a:srgbClr val="1E1C11"/>
                </a:solidFill>
              </a:rPr>
              <a:t>AND</a:t>
            </a:r>
            <a:r>
              <a:rPr sz="2834" spc="-18" dirty="0">
                <a:solidFill>
                  <a:srgbClr val="1E1C11"/>
                </a:solidFill>
              </a:rPr>
              <a:t> </a:t>
            </a:r>
            <a:r>
              <a:rPr sz="2834" spc="-6" dirty="0">
                <a:solidFill>
                  <a:srgbClr val="1E1C11"/>
                </a:solidFill>
              </a:rPr>
              <a:t>CONTEMPORARY</a:t>
            </a:r>
            <a:r>
              <a:rPr sz="2834" spc="-59" dirty="0">
                <a:solidFill>
                  <a:srgbClr val="1E1C11"/>
                </a:solidFill>
              </a:rPr>
              <a:t> </a:t>
            </a:r>
            <a:r>
              <a:rPr sz="2834" dirty="0">
                <a:solidFill>
                  <a:srgbClr val="1E1C11"/>
                </a:solidFill>
              </a:rPr>
              <a:t>ISSUES (PCIS)</a:t>
            </a:r>
            <a:endParaRPr sz="2834" dirty="0"/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3CF866B5-C24A-7DBB-091C-FA3648D89783}"/>
              </a:ext>
            </a:extLst>
          </p:cNvPr>
          <p:cNvSpPr txBox="1"/>
          <p:nvPr/>
        </p:nvSpPr>
        <p:spPr>
          <a:xfrm>
            <a:off x="5953535" y="3633326"/>
            <a:ext cx="3799691" cy="742136"/>
          </a:xfrm>
          <a:prstGeom prst="rect">
            <a:avLst/>
          </a:prstGeom>
        </p:spPr>
        <p:txBody>
          <a:bodyPr lIns="0" tIns="14996" rIns="0" bIns="0">
            <a:spAutoFit/>
          </a:bodyPr>
          <a:lstStyle/>
          <a:p>
            <a:pPr marL="14996">
              <a:spcBef>
                <a:spcPts val="118"/>
              </a:spcBef>
              <a:defRPr/>
            </a:pPr>
            <a:r>
              <a:rPr sz="2362" dirty="0">
                <a:solidFill>
                  <a:srgbClr val="1E1C11"/>
                </a:solidFill>
                <a:latin typeface="Calibri"/>
                <a:cs typeface="Calibri"/>
              </a:rPr>
              <a:t>important</a:t>
            </a:r>
            <a:r>
              <a:rPr sz="2362" spc="-35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362" dirty="0">
                <a:solidFill>
                  <a:srgbClr val="1E1C11"/>
                </a:solidFill>
                <a:latin typeface="Calibri"/>
                <a:cs typeface="Calibri"/>
              </a:rPr>
              <a:t>topic</a:t>
            </a:r>
            <a:r>
              <a:rPr sz="2362" spc="-30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362" spc="-6" dirty="0">
                <a:solidFill>
                  <a:srgbClr val="1E1C11"/>
                </a:solidFill>
                <a:latin typeface="Calibri"/>
                <a:cs typeface="Calibri"/>
              </a:rPr>
              <a:t>or</a:t>
            </a:r>
            <a:r>
              <a:rPr sz="2362" spc="-18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362" dirty="0">
                <a:solidFill>
                  <a:srgbClr val="1E1C11"/>
                </a:solidFill>
                <a:latin typeface="Calibri"/>
                <a:cs typeface="Calibri"/>
              </a:rPr>
              <a:t>problem</a:t>
            </a:r>
            <a:r>
              <a:rPr sz="2362" spc="-41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362" spc="-6" dirty="0">
                <a:solidFill>
                  <a:srgbClr val="1E1C11"/>
                </a:solidFill>
                <a:latin typeface="Calibri"/>
                <a:cs typeface="Calibri"/>
              </a:rPr>
              <a:t>for</a:t>
            </a:r>
            <a:endParaRPr sz="2362">
              <a:latin typeface="Calibri"/>
              <a:cs typeface="Calibri"/>
            </a:endParaRPr>
          </a:p>
          <a:p>
            <a:pPr marL="14996">
              <a:spcBef>
                <a:spcPts val="6"/>
              </a:spcBef>
              <a:defRPr/>
            </a:pPr>
            <a:r>
              <a:rPr sz="2362" dirty="0">
                <a:solidFill>
                  <a:srgbClr val="1E1C11"/>
                </a:solidFill>
                <a:latin typeface="Calibri"/>
                <a:cs typeface="Calibri"/>
              </a:rPr>
              <a:t>debate</a:t>
            </a:r>
            <a:r>
              <a:rPr sz="2362" spc="-47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362" dirty="0">
                <a:solidFill>
                  <a:srgbClr val="1E1C11"/>
                </a:solidFill>
                <a:latin typeface="Calibri"/>
                <a:cs typeface="Calibri"/>
              </a:rPr>
              <a:t>or</a:t>
            </a:r>
            <a:r>
              <a:rPr sz="2362" spc="-24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362" spc="-6" dirty="0">
                <a:solidFill>
                  <a:srgbClr val="1E1C11"/>
                </a:solidFill>
                <a:latin typeface="Calibri"/>
                <a:cs typeface="Calibri"/>
              </a:rPr>
              <a:t>discussion.</a:t>
            </a:r>
            <a:endParaRPr sz="2362">
              <a:latin typeface="Calibri"/>
              <a:cs typeface="Calibri"/>
            </a:endParaRPr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EDA23676-4897-ACD2-1BEB-B6A8578BDDDF}"/>
              </a:ext>
            </a:extLst>
          </p:cNvPr>
          <p:cNvSpPr txBox="1"/>
          <p:nvPr/>
        </p:nvSpPr>
        <p:spPr>
          <a:xfrm>
            <a:off x="3031130" y="1100823"/>
            <a:ext cx="1422774" cy="451287"/>
          </a:xfrm>
          <a:prstGeom prst="rect">
            <a:avLst/>
          </a:prstGeom>
        </p:spPr>
        <p:txBody>
          <a:bodyPr lIns="0" tIns="14996" rIns="0" bIns="0">
            <a:spAutoFit/>
          </a:bodyPr>
          <a:lstStyle/>
          <a:p>
            <a:pPr marL="14996">
              <a:spcBef>
                <a:spcPts val="118"/>
              </a:spcBef>
              <a:defRPr/>
            </a:pPr>
            <a:r>
              <a:rPr sz="2834" b="1" spc="-18" dirty="0">
                <a:solidFill>
                  <a:srgbClr val="1E1C11"/>
                </a:solidFill>
                <a:latin typeface="Calibri"/>
                <a:cs typeface="Calibri"/>
              </a:rPr>
              <a:t>Pertinent</a:t>
            </a:r>
            <a:endParaRPr sz="2834" dirty="0">
              <a:latin typeface="Calibri"/>
              <a:cs typeface="Calibri"/>
            </a:endParaRPr>
          </a:p>
        </p:txBody>
      </p:sp>
      <p:sp>
        <p:nvSpPr>
          <p:cNvPr id="18" name="object 18">
            <a:extLst>
              <a:ext uri="{FF2B5EF4-FFF2-40B4-BE49-F238E27FC236}">
                <a16:creationId xmlns:a16="http://schemas.microsoft.com/office/drawing/2014/main" id="{E4F47AF4-EEF5-4A7E-9222-D35E7D19658B}"/>
              </a:ext>
            </a:extLst>
          </p:cNvPr>
          <p:cNvSpPr txBox="1"/>
          <p:nvPr/>
        </p:nvSpPr>
        <p:spPr>
          <a:xfrm>
            <a:off x="5966658" y="1209393"/>
            <a:ext cx="3874028" cy="451287"/>
          </a:xfrm>
          <a:prstGeom prst="rect">
            <a:avLst/>
          </a:prstGeom>
        </p:spPr>
        <p:txBody>
          <a:bodyPr wrap="square" lIns="0" tIns="14996" rIns="0" bIns="0">
            <a:spAutoFit/>
          </a:bodyPr>
          <a:lstStyle/>
          <a:p>
            <a:pPr marL="14996">
              <a:spcBef>
                <a:spcPts val="118"/>
              </a:spcBef>
              <a:defRPr/>
            </a:pPr>
            <a:r>
              <a:rPr sz="2834" spc="-12" dirty="0">
                <a:solidFill>
                  <a:srgbClr val="1E1C11"/>
                </a:solidFill>
                <a:latin typeface="Calibri"/>
                <a:cs typeface="Calibri"/>
              </a:rPr>
              <a:t>relating</a:t>
            </a:r>
            <a:r>
              <a:rPr sz="2834" spc="-30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834" spc="-18" dirty="0">
                <a:solidFill>
                  <a:srgbClr val="1E1C11"/>
                </a:solidFill>
                <a:latin typeface="Calibri"/>
                <a:cs typeface="Calibri"/>
              </a:rPr>
              <a:t>to</a:t>
            </a:r>
            <a:r>
              <a:rPr sz="2834" spc="-24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834" dirty="0">
                <a:solidFill>
                  <a:srgbClr val="1E1C11"/>
                </a:solidFill>
                <a:latin typeface="Calibri"/>
                <a:cs typeface="Calibri"/>
              </a:rPr>
              <a:t>the</a:t>
            </a:r>
            <a:r>
              <a:rPr sz="2834" spc="-18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834" spc="-24" dirty="0">
                <a:solidFill>
                  <a:srgbClr val="1E1C11"/>
                </a:solidFill>
                <a:latin typeface="Calibri"/>
                <a:cs typeface="Calibri"/>
              </a:rPr>
              <a:t>matter</a:t>
            </a:r>
            <a:r>
              <a:rPr sz="2834" spc="-6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834" spc="-24" dirty="0">
                <a:solidFill>
                  <a:srgbClr val="1E1C11"/>
                </a:solidFill>
                <a:latin typeface="Calibri"/>
                <a:cs typeface="Calibri"/>
              </a:rPr>
              <a:t>at</a:t>
            </a:r>
            <a:endParaRPr sz="2834" dirty="0">
              <a:latin typeface="Calibri"/>
              <a:cs typeface="Calibri"/>
            </a:endParaRPr>
          </a:p>
        </p:txBody>
      </p:sp>
      <p:sp>
        <p:nvSpPr>
          <p:cNvPr id="19" name="object 19">
            <a:extLst>
              <a:ext uri="{FF2B5EF4-FFF2-40B4-BE49-F238E27FC236}">
                <a16:creationId xmlns:a16="http://schemas.microsoft.com/office/drawing/2014/main" id="{9BDCF827-B816-4064-C876-EC52A2F8983A}"/>
              </a:ext>
            </a:extLst>
          </p:cNvPr>
          <p:cNvSpPr txBox="1"/>
          <p:nvPr/>
        </p:nvSpPr>
        <p:spPr>
          <a:xfrm>
            <a:off x="5966657" y="1413871"/>
            <a:ext cx="2232575" cy="451287"/>
          </a:xfrm>
          <a:prstGeom prst="rect">
            <a:avLst/>
          </a:prstGeom>
        </p:spPr>
        <p:txBody>
          <a:bodyPr lIns="0" tIns="14996" rIns="0" bIns="0">
            <a:spAutoFit/>
          </a:bodyPr>
          <a:lstStyle/>
          <a:p>
            <a:pPr marL="14996">
              <a:spcBef>
                <a:spcPts val="118"/>
              </a:spcBef>
              <a:defRPr/>
            </a:pPr>
            <a:r>
              <a:rPr sz="2834" spc="-12" dirty="0">
                <a:solidFill>
                  <a:srgbClr val="1E1C11"/>
                </a:solidFill>
                <a:latin typeface="Calibri"/>
                <a:cs typeface="Calibri"/>
              </a:rPr>
              <a:t>hand;</a:t>
            </a:r>
            <a:r>
              <a:rPr sz="2834" spc="-65" dirty="0">
                <a:solidFill>
                  <a:srgbClr val="1E1C11"/>
                </a:solidFill>
                <a:latin typeface="Calibri"/>
                <a:cs typeface="Calibri"/>
              </a:rPr>
              <a:t> </a:t>
            </a:r>
            <a:r>
              <a:rPr sz="2834" spc="-18" dirty="0">
                <a:solidFill>
                  <a:srgbClr val="1E1C11"/>
                </a:solidFill>
                <a:latin typeface="Calibri"/>
                <a:cs typeface="Calibri"/>
              </a:rPr>
              <a:t>relevant.</a:t>
            </a:r>
            <a:endParaRPr sz="2834">
              <a:latin typeface="Calibri"/>
              <a:cs typeface="Calibri"/>
            </a:endParaRP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8A8D5315-8E5D-88C5-7FCF-36700939BD44}"/>
              </a:ext>
            </a:extLst>
          </p:cNvPr>
          <p:cNvSpPr txBox="1"/>
          <p:nvPr/>
        </p:nvSpPr>
        <p:spPr>
          <a:xfrm>
            <a:off x="3040503" y="2446742"/>
            <a:ext cx="2187587" cy="451287"/>
          </a:xfrm>
          <a:prstGeom prst="rect">
            <a:avLst/>
          </a:prstGeom>
        </p:spPr>
        <p:txBody>
          <a:bodyPr lIns="0" tIns="14996" rIns="0" bIns="0">
            <a:spAutoFit/>
          </a:bodyPr>
          <a:lstStyle/>
          <a:p>
            <a:pPr marL="14996">
              <a:spcBef>
                <a:spcPts val="118"/>
              </a:spcBef>
              <a:defRPr/>
            </a:pPr>
            <a:r>
              <a:rPr sz="2834" b="1" spc="-12" dirty="0">
                <a:solidFill>
                  <a:srgbClr val="1E1C11"/>
                </a:solidFill>
                <a:latin typeface="Calibri"/>
                <a:cs typeface="Calibri"/>
              </a:rPr>
              <a:t>Contemporary</a:t>
            </a:r>
            <a:endParaRPr sz="2834" dirty="0">
              <a:latin typeface="Calibri"/>
              <a:cs typeface="Calibri"/>
            </a:endParaRPr>
          </a:p>
        </p:txBody>
      </p:sp>
      <p:sp>
        <p:nvSpPr>
          <p:cNvPr id="21" name="object 21">
            <a:extLst>
              <a:ext uri="{FF2B5EF4-FFF2-40B4-BE49-F238E27FC236}">
                <a16:creationId xmlns:a16="http://schemas.microsoft.com/office/drawing/2014/main" id="{58AF0AD3-42F0-D86D-890D-EF859BD67D85}"/>
              </a:ext>
            </a:extLst>
          </p:cNvPr>
          <p:cNvSpPr txBox="1"/>
          <p:nvPr/>
        </p:nvSpPr>
        <p:spPr>
          <a:xfrm>
            <a:off x="6058509" y="2283658"/>
            <a:ext cx="3001137" cy="887433"/>
          </a:xfrm>
          <a:prstGeom prst="rect">
            <a:avLst/>
          </a:prstGeom>
        </p:spPr>
        <p:txBody>
          <a:bodyPr lIns="0" tIns="14996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118"/>
              </a:spcBef>
            </a:pPr>
            <a:r>
              <a:rPr lang="en-KE" altLang="en-KE" sz="2834">
                <a:solidFill>
                  <a:srgbClr val="1E1C11"/>
                </a:solidFill>
                <a:cs typeface="Calibri" panose="020F0502020204030204" pitchFamily="34" charset="0"/>
              </a:rPr>
              <a:t>living or occurring in  the present</a:t>
            </a:r>
            <a:endParaRPr lang="en-KE" altLang="en-KE" sz="2834">
              <a:cs typeface="Calibri" panose="020F0502020204030204" pitchFamily="34" charset="0"/>
            </a:endParaRPr>
          </a:p>
        </p:txBody>
      </p:sp>
      <p:sp>
        <p:nvSpPr>
          <p:cNvPr id="68618" name="object 22">
            <a:extLst>
              <a:ext uri="{FF2B5EF4-FFF2-40B4-BE49-F238E27FC236}">
                <a16:creationId xmlns:a16="http://schemas.microsoft.com/office/drawing/2014/main" id="{3A475B3D-E453-FD9A-FF53-EE14E694D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0458" y="3712056"/>
            <a:ext cx="789181" cy="4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996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118"/>
              </a:spcBef>
            </a:pPr>
            <a:r>
              <a:rPr lang="en-KE" altLang="en-KE" sz="2834" b="1">
                <a:solidFill>
                  <a:srgbClr val="1E1C11"/>
                </a:solidFill>
                <a:cs typeface="Calibri" panose="020F0502020204030204" pitchFamily="34" charset="0"/>
              </a:rPr>
              <a:t>Issue</a:t>
            </a:r>
            <a:endParaRPr lang="en-KE" altLang="en-KE" sz="2834">
              <a:cs typeface="Calibri" panose="020F0502020204030204" pitchFamily="34" charset="0"/>
            </a:endParaRP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3F225EAE-22D9-90AF-FCEC-04726AB9E28D}"/>
              </a:ext>
            </a:extLst>
          </p:cNvPr>
          <p:cNvSpPr txBox="1"/>
          <p:nvPr/>
        </p:nvSpPr>
        <p:spPr>
          <a:xfrm>
            <a:off x="3220458" y="4792877"/>
            <a:ext cx="6729594" cy="1469130"/>
          </a:xfrm>
          <a:prstGeom prst="rect">
            <a:avLst/>
          </a:prstGeom>
        </p:spPr>
        <p:txBody>
          <a:bodyPr wrap="square" lIns="0" tIns="14996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118"/>
              </a:spcBef>
            </a:pPr>
            <a:r>
              <a:rPr lang="en-KE" altLang="en-KE" sz="2362" dirty="0">
                <a:solidFill>
                  <a:srgbClr val="1E1C11"/>
                </a:solidFill>
                <a:cs typeface="Calibri" panose="020F0502020204030204" pitchFamily="34" charset="0"/>
              </a:rPr>
              <a:t>Pertinent And Contemporary Issues (PCIs) are problems  currently affecting people or places and are unresolved.  PCIs are designed and addressed in CB</a:t>
            </a:r>
            <a:r>
              <a:rPr lang="en-GB" altLang="en-KE" sz="2362" dirty="0">
                <a:solidFill>
                  <a:srgbClr val="1E1C11"/>
                </a:solidFill>
                <a:cs typeface="Calibri" panose="020F0502020204030204" pitchFamily="34" charset="0"/>
              </a:rPr>
              <a:t>E</a:t>
            </a:r>
            <a:r>
              <a:rPr lang="en-KE" altLang="en-KE" sz="2362" dirty="0">
                <a:solidFill>
                  <a:srgbClr val="1E1C11"/>
                </a:solidFill>
                <a:cs typeface="Calibri" panose="020F0502020204030204" pitchFamily="34" charset="0"/>
              </a:rPr>
              <a:t> to ensure that  education is relevant.</a:t>
            </a:r>
            <a:endParaRPr lang="en-KE" altLang="en-KE" sz="2362" dirty="0">
              <a:cs typeface="Calibri" panose="020F050202020403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7C8FDAEB-1B67-B1B7-F78C-43014D9730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153912" y="978408"/>
            <a:ext cx="5513832" cy="14630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4996">
              <a:defRPr/>
            </a:pPr>
            <a:r>
              <a:rPr lang="en-US" b="1" kern="1200" spc="-6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Assessment</a:t>
            </a:r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of</a:t>
            </a:r>
            <a:r>
              <a:rPr lang="en-US" b="1" kern="1200" spc="-35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6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PCIs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7688B2A5-5F96-84BB-82CA-A8EC9A489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40" y="657369"/>
            <a:ext cx="5950260" cy="5950260"/>
          </a:xfrm>
          <a:prstGeom prst="rect">
            <a:avLst/>
          </a:prstGeom>
        </p:spPr>
      </p:pic>
      <p:sp>
        <p:nvSpPr>
          <p:cNvPr id="30" name="object 3">
            <a:extLst>
              <a:ext uri="{FF2B5EF4-FFF2-40B4-BE49-F238E27FC236}">
                <a16:creationId xmlns:a16="http://schemas.microsoft.com/office/drawing/2014/main" id="{56B61F4D-1CF6-2936-57C4-F889253B1684}"/>
              </a:ext>
            </a:extLst>
          </p:cNvPr>
          <p:cNvSpPr txBox="1"/>
          <p:nvPr/>
        </p:nvSpPr>
        <p:spPr>
          <a:xfrm>
            <a:off x="6158484" y="1635777"/>
            <a:ext cx="5509260" cy="47101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54108" indent="-228600">
              <a:spcBef>
                <a:spcPts val="809"/>
              </a:spcBef>
              <a:buFont typeface="Arial" panose="020B0604020202020204" pitchFamily="34" charset="0"/>
              <a:buChar char="•"/>
              <a:tabLst>
                <a:tab pos="554108" algn="l"/>
                <a:tab pos="554858" algn="l"/>
              </a:tabLst>
              <a:defRPr/>
            </a:pPr>
            <a:r>
              <a:rPr lang="en-US" sz="2000" b="1" spc="-6" dirty="0">
                <a:latin typeface="Aptos" panose="020B0004020202020204" pitchFamily="34" charset="0"/>
              </a:rPr>
              <a:t>Identify </a:t>
            </a:r>
            <a:r>
              <a:rPr lang="en-US" sz="2000" b="1" dirty="0">
                <a:latin typeface="Aptos" panose="020B0004020202020204" pitchFamily="34" charset="0"/>
              </a:rPr>
              <a:t>the</a:t>
            </a:r>
            <a:r>
              <a:rPr lang="en-US" sz="2000" b="1" spc="-12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target</a:t>
            </a:r>
            <a:r>
              <a:rPr lang="en-US" sz="2000" b="1" spc="-18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PCI</a:t>
            </a:r>
            <a:endParaRPr lang="en-US" sz="2000" dirty="0">
              <a:latin typeface="Aptos" panose="020B0004020202020204" pitchFamily="34" charset="0"/>
            </a:endParaRPr>
          </a:p>
          <a:p>
            <a:pPr marL="554108" indent="-228600">
              <a:spcBef>
                <a:spcPts val="685"/>
              </a:spcBef>
              <a:buFont typeface="Arial" panose="020B0604020202020204" pitchFamily="34" charset="0"/>
              <a:buChar char="•"/>
              <a:tabLst>
                <a:tab pos="554108" algn="l"/>
                <a:tab pos="554858" algn="l"/>
              </a:tabLst>
              <a:defRPr/>
            </a:pPr>
            <a:r>
              <a:rPr lang="en-US" sz="2000" b="1" spc="-12" dirty="0">
                <a:latin typeface="Aptos" panose="020B0004020202020204" pitchFamily="34" charset="0"/>
              </a:rPr>
              <a:t>Define</a:t>
            </a:r>
            <a:r>
              <a:rPr lang="en-US" sz="2000" b="1" spc="30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the</a:t>
            </a:r>
            <a:r>
              <a:rPr lang="en-US" sz="2000" b="1" spc="-12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indicators</a:t>
            </a:r>
            <a:r>
              <a:rPr lang="en-US" sz="2000" b="1" spc="18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of</a:t>
            </a:r>
            <a:r>
              <a:rPr lang="en-US" sz="2000" b="1" spc="-30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PCI(s)</a:t>
            </a:r>
            <a:r>
              <a:rPr lang="en-US" sz="2000" b="1" spc="6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as </a:t>
            </a:r>
            <a:r>
              <a:rPr lang="en-US" sz="2000" b="1" spc="-12" dirty="0">
                <a:latin typeface="Aptos" panose="020B0004020202020204" pitchFamily="34" charset="0"/>
              </a:rPr>
              <a:t>per</a:t>
            </a:r>
            <a:r>
              <a:rPr lang="en-US" sz="2000" b="1" spc="18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the</a:t>
            </a:r>
            <a:r>
              <a:rPr lang="en-US" sz="2000" b="1" spc="-12" dirty="0">
                <a:latin typeface="Aptos" panose="020B0004020202020204" pitchFamily="34" charset="0"/>
              </a:rPr>
              <a:t> learning</a:t>
            </a:r>
            <a:r>
              <a:rPr lang="en-US" sz="2000" b="1" spc="41" dirty="0">
                <a:latin typeface="Aptos" panose="020B0004020202020204" pitchFamily="34" charset="0"/>
              </a:rPr>
              <a:t> </a:t>
            </a:r>
            <a:r>
              <a:rPr lang="en-US" sz="2000" b="1" spc="-12" dirty="0">
                <a:latin typeface="Aptos" panose="020B0004020202020204" pitchFamily="34" charset="0"/>
              </a:rPr>
              <a:t>experience</a:t>
            </a:r>
            <a:endParaRPr lang="en-US" sz="2000" dirty="0">
              <a:latin typeface="Aptos" panose="020B0004020202020204" pitchFamily="34" charset="0"/>
            </a:endParaRPr>
          </a:p>
          <a:p>
            <a:pPr marL="554108" indent="-228600"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latin typeface="Aptos" panose="020B0004020202020204" pitchFamily="34" charset="0"/>
              </a:rPr>
              <a:t>or</a:t>
            </a:r>
            <a:r>
              <a:rPr lang="en-US" sz="2000" b="1" spc="-65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task</a:t>
            </a:r>
            <a:endParaRPr lang="en-US" sz="2000" dirty="0">
              <a:latin typeface="Aptos" panose="020B0004020202020204" pitchFamily="34" charset="0"/>
            </a:endParaRPr>
          </a:p>
          <a:p>
            <a:pPr marL="554108" indent="-228600">
              <a:spcBef>
                <a:spcPts val="685"/>
              </a:spcBef>
              <a:buFont typeface="Arial" panose="020B0604020202020204" pitchFamily="34" charset="0"/>
              <a:buChar char="•"/>
              <a:tabLst>
                <a:tab pos="554108" algn="l"/>
                <a:tab pos="554858" algn="l"/>
              </a:tabLst>
              <a:defRPr/>
            </a:pPr>
            <a:r>
              <a:rPr lang="en-US" sz="2000" b="1" spc="-6" dirty="0">
                <a:latin typeface="Aptos" panose="020B0004020202020204" pitchFamily="34" charset="0"/>
              </a:rPr>
              <a:t>Infuse</a:t>
            </a:r>
            <a:r>
              <a:rPr lang="en-US" sz="2000" b="1" spc="18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the</a:t>
            </a:r>
            <a:r>
              <a:rPr lang="en-US" sz="2000" b="1" spc="6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PCI(s)</a:t>
            </a:r>
            <a:r>
              <a:rPr lang="en-US" sz="2000" b="1" spc="6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in</a:t>
            </a:r>
            <a:r>
              <a:rPr lang="en-US" sz="2000" b="1" spc="-12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the </a:t>
            </a:r>
            <a:r>
              <a:rPr lang="en-US" sz="2000" b="1" spc="-12" dirty="0">
                <a:latin typeface="Aptos" panose="020B0004020202020204" pitchFamily="34" charset="0"/>
              </a:rPr>
              <a:t>learning</a:t>
            </a:r>
            <a:r>
              <a:rPr lang="en-US" sz="2000" b="1" spc="41" dirty="0">
                <a:latin typeface="Aptos" panose="020B0004020202020204" pitchFamily="34" charset="0"/>
              </a:rPr>
              <a:t> </a:t>
            </a:r>
            <a:r>
              <a:rPr lang="en-US" sz="2000" b="1" spc="-12" dirty="0">
                <a:latin typeface="Aptos" panose="020B0004020202020204" pitchFamily="34" charset="0"/>
              </a:rPr>
              <a:t>experience</a:t>
            </a:r>
            <a:r>
              <a:rPr lang="en-US" sz="2000" b="1" spc="47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or</a:t>
            </a:r>
            <a:r>
              <a:rPr lang="en-US" sz="2000" b="1" spc="-12" dirty="0">
                <a:latin typeface="Aptos" panose="020B0004020202020204" pitchFamily="34" charset="0"/>
              </a:rPr>
              <a:t> </a:t>
            </a:r>
            <a:r>
              <a:rPr lang="en-US" sz="2000" b="1" dirty="0">
                <a:latin typeface="Aptos" panose="020B0004020202020204" pitchFamily="34" charset="0"/>
              </a:rPr>
              <a:t>task</a:t>
            </a:r>
            <a:r>
              <a:rPr lang="en-US" sz="2000" b="1" spc="12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taking</a:t>
            </a:r>
            <a:endParaRPr lang="en-US" sz="2000" dirty="0">
              <a:latin typeface="Aptos" panose="020B0004020202020204" pitchFamily="34" charset="0"/>
            </a:endParaRPr>
          </a:p>
          <a:p>
            <a:pPr marL="554108" indent="-228600">
              <a:buFont typeface="Arial" panose="020B0604020202020204" pitchFamily="34" charset="0"/>
              <a:buChar char="•"/>
              <a:defRPr/>
            </a:pPr>
            <a:r>
              <a:rPr lang="en-US" sz="2000" b="1" spc="-12" dirty="0">
                <a:latin typeface="Aptos" panose="020B0004020202020204" pitchFamily="34" charset="0"/>
              </a:rPr>
              <a:t>into</a:t>
            </a:r>
            <a:r>
              <a:rPr lang="en-US" sz="2000" b="1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consideration</a:t>
            </a:r>
            <a:r>
              <a:rPr lang="en-US" sz="2000" b="1" dirty="0">
                <a:latin typeface="Aptos" panose="020B0004020202020204" pitchFamily="34" charset="0"/>
              </a:rPr>
              <a:t> the</a:t>
            </a:r>
            <a:r>
              <a:rPr lang="en-US" sz="2000" b="1" spc="-6" dirty="0">
                <a:latin typeface="Aptos" panose="020B0004020202020204" pitchFamily="34" charset="0"/>
              </a:rPr>
              <a:t> local</a:t>
            </a:r>
            <a:r>
              <a:rPr lang="en-US" sz="2000" b="1" spc="-24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contexts.</a:t>
            </a:r>
            <a:endParaRPr lang="en-US" sz="2000" dirty="0">
              <a:latin typeface="Aptos" panose="020B0004020202020204" pitchFamily="34" charset="0"/>
            </a:endParaRPr>
          </a:p>
          <a:p>
            <a:pPr marL="1094720" indent="-228600">
              <a:spcBef>
                <a:spcPts val="691"/>
              </a:spcBef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latin typeface="Aptos" panose="020B0004020202020204" pitchFamily="34" charset="0"/>
              </a:rPr>
              <a:t>Suggested</a:t>
            </a:r>
            <a:r>
              <a:rPr lang="en-US" sz="2000" b="1" spc="-24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learning</a:t>
            </a:r>
            <a:r>
              <a:rPr lang="en-US" sz="2000" b="1" spc="-18" dirty="0">
                <a:latin typeface="Aptos" panose="020B0004020202020204" pitchFamily="34" charset="0"/>
              </a:rPr>
              <a:t> </a:t>
            </a:r>
            <a:r>
              <a:rPr lang="en-US" sz="2000" b="1" spc="-6" dirty="0">
                <a:latin typeface="Aptos" panose="020B0004020202020204" pitchFamily="34" charset="0"/>
              </a:rPr>
              <a:t>activity</a:t>
            </a:r>
            <a:endParaRPr lang="en-US" sz="2000" dirty="0">
              <a:latin typeface="Aptos" panose="020B0004020202020204" pitchFamily="34" charset="0"/>
            </a:endParaRPr>
          </a:p>
          <a:p>
            <a:pPr marL="1094720" indent="-228600">
              <a:spcBef>
                <a:spcPts val="685"/>
              </a:spcBef>
              <a:buFont typeface="Arial" panose="020B0604020202020204" pitchFamily="34" charset="0"/>
              <a:buChar char="•"/>
              <a:defRPr/>
            </a:pPr>
            <a:r>
              <a:rPr lang="en-US" sz="2000" i="1" spc="-6" dirty="0">
                <a:latin typeface="Aptos" panose="020B0004020202020204" pitchFamily="34" charset="0"/>
              </a:rPr>
              <a:t>From</a:t>
            </a:r>
            <a:r>
              <a:rPr lang="en-US" sz="2000" i="1" spc="-12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the</a:t>
            </a:r>
            <a:r>
              <a:rPr lang="en-US" sz="2000" i="1" spc="-18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curriculum</a:t>
            </a:r>
            <a:r>
              <a:rPr lang="en-US" sz="2000" i="1" spc="-41" dirty="0">
                <a:latin typeface="Aptos" panose="020B0004020202020204" pitchFamily="34" charset="0"/>
              </a:rPr>
              <a:t> </a:t>
            </a:r>
            <a:r>
              <a:rPr lang="en-US" sz="2000" i="1" spc="-6" dirty="0">
                <a:latin typeface="Aptos" panose="020B0004020202020204" pitchFamily="34" charset="0"/>
              </a:rPr>
              <a:t>design,</a:t>
            </a:r>
            <a:endParaRPr lang="en-US" sz="2000" dirty="0">
              <a:latin typeface="Aptos" panose="020B0004020202020204" pitchFamily="34" charset="0"/>
            </a:endParaRPr>
          </a:p>
          <a:p>
            <a:pPr marL="1094720" lvl="1" indent="-228600">
              <a:spcBef>
                <a:spcPts val="661"/>
              </a:spcBef>
              <a:buFont typeface="Arial" panose="020B0604020202020204" pitchFamily="34" charset="0"/>
              <a:buChar char="•"/>
              <a:tabLst>
                <a:tab pos="1094720" algn="l"/>
                <a:tab pos="1095469" algn="l"/>
              </a:tabLst>
              <a:defRPr/>
            </a:pPr>
            <a:r>
              <a:rPr lang="en-US" sz="2000" i="1" spc="-6" dirty="0">
                <a:latin typeface="Aptos" panose="020B0004020202020204" pitchFamily="34" charset="0"/>
              </a:rPr>
              <a:t>identify</a:t>
            </a:r>
            <a:r>
              <a:rPr lang="en-US" sz="2000" i="1" spc="-24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a</a:t>
            </a:r>
            <a:r>
              <a:rPr lang="en-US" sz="2000" i="1" spc="-6" dirty="0">
                <a:latin typeface="Aptos" panose="020B0004020202020204" pitchFamily="34" charset="0"/>
              </a:rPr>
              <a:t> strand</a:t>
            </a:r>
            <a:r>
              <a:rPr lang="en-US" sz="2000" i="1" spc="-24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or</a:t>
            </a:r>
            <a:r>
              <a:rPr lang="en-US" sz="2000" i="1" spc="6" dirty="0">
                <a:latin typeface="Aptos" panose="020B0004020202020204" pitchFamily="34" charset="0"/>
              </a:rPr>
              <a:t> </a:t>
            </a:r>
            <a:r>
              <a:rPr lang="en-US" sz="2000" i="1" spc="-6" dirty="0">
                <a:latin typeface="Aptos" panose="020B0004020202020204" pitchFamily="34" charset="0"/>
              </a:rPr>
              <a:t>learning</a:t>
            </a:r>
            <a:r>
              <a:rPr lang="en-US" sz="2000" i="1" spc="-24" dirty="0">
                <a:latin typeface="Aptos" panose="020B0004020202020204" pitchFamily="34" charset="0"/>
              </a:rPr>
              <a:t> </a:t>
            </a:r>
            <a:r>
              <a:rPr lang="en-US" sz="2000" i="1" spc="-6" dirty="0">
                <a:latin typeface="Aptos" panose="020B0004020202020204" pitchFamily="34" charset="0"/>
              </a:rPr>
              <a:t>experience</a:t>
            </a:r>
            <a:r>
              <a:rPr lang="en-US" sz="2000" i="1" spc="35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of</a:t>
            </a:r>
            <a:r>
              <a:rPr lang="en-US" sz="2000" i="1" spc="-18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your</a:t>
            </a:r>
            <a:r>
              <a:rPr lang="en-US" sz="2000" i="1" spc="59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choice;</a:t>
            </a:r>
            <a:endParaRPr lang="en-US" sz="2000" dirty="0">
              <a:latin typeface="Aptos" panose="020B0004020202020204" pitchFamily="34" charset="0"/>
            </a:endParaRPr>
          </a:p>
          <a:p>
            <a:pPr marL="1094720" lvl="1" indent="-228600">
              <a:spcBef>
                <a:spcPts val="691"/>
              </a:spcBef>
              <a:buFont typeface="Arial" panose="020B0604020202020204" pitchFamily="34" charset="0"/>
              <a:buChar char="•"/>
              <a:tabLst>
                <a:tab pos="1094720" algn="l"/>
                <a:tab pos="1095469" algn="l"/>
              </a:tabLst>
              <a:defRPr/>
            </a:pPr>
            <a:r>
              <a:rPr lang="en-US" sz="2000" i="1" spc="-6" dirty="0">
                <a:latin typeface="Aptos" panose="020B0004020202020204" pitchFamily="34" charset="0"/>
              </a:rPr>
              <a:t>identify </a:t>
            </a:r>
            <a:r>
              <a:rPr lang="en-US" sz="2000" i="1" dirty="0">
                <a:latin typeface="Aptos" panose="020B0004020202020204" pitchFamily="34" charset="0"/>
              </a:rPr>
              <a:t>and</a:t>
            </a:r>
            <a:r>
              <a:rPr lang="en-US" sz="2000" i="1" spc="-18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infuse </a:t>
            </a:r>
            <a:r>
              <a:rPr lang="en-US" sz="2000" i="1" spc="-6" dirty="0">
                <a:latin typeface="Aptos" panose="020B0004020202020204" pitchFamily="34" charset="0"/>
              </a:rPr>
              <a:t>the</a:t>
            </a:r>
            <a:r>
              <a:rPr lang="en-US" sz="2000" i="1" dirty="0">
                <a:latin typeface="Aptos" panose="020B0004020202020204" pitchFamily="34" charset="0"/>
              </a:rPr>
              <a:t> </a:t>
            </a:r>
            <a:r>
              <a:rPr lang="en-US" sz="2000" i="1" spc="-6" dirty="0">
                <a:latin typeface="Aptos" panose="020B0004020202020204" pitchFamily="34" charset="0"/>
              </a:rPr>
              <a:t>target</a:t>
            </a:r>
            <a:r>
              <a:rPr lang="en-US" sz="2000" i="1" dirty="0">
                <a:latin typeface="Aptos" panose="020B0004020202020204" pitchFamily="34" charset="0"/>
              </a:rPr>
              <a:t> PCI(s) in</a:t>
            </a:r>
            <a:r>
              <a:rPr lang="en-US" sz="2000" i="1" spc="-18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the learning</a:t>
            </a:r>
            <a:endParaRPr lang="en-US" sz="2000" dirty="0">
              <a:latin typeface="Aptos" panose="020B0004020202020204" pitchFamily="34" charset="0"/>
            </a:endParaRPr>
          </a:p>
          <a:p>
            <a:pPr marL="1094720" indent="-228600">
              <a:buFont typeface="Arial" panose="020B0604020202020204" pitchFamily="34" charset="0"/>
              <a:buChar char="•"/>
              <a:defRPr/>
            </a:pPr>
            <a:r>
              <a:rPr lang="en-US" sz="2000" i="1" spc="-6" dirty="0">
                <a:latin typeface="Aptos" panose="020B0004020202020204" pitchFamily="34" charset="0"/>
              </a:rPr>
              <a:t>experience</a:t>
            </a:r>
            <a:r>
              <a:rPr lang="en-US" sz="2000" i="1" spc="-18" dirty="0">
                <a:latin typeface="Aptos" panose="020B0004020202020204" pitchFamily="34" charset="0"/>
              </a:rPr>
              <a:t> </a:t>
            </a:r>
            <a:r>
              <a:rPr lang="en-US" sz="2000" i="1" dirty="0">
                <a:latin typeface="Aptos" panose="020B0004020202020204" pitchFamily="34" charset="0"/>
              </a:rPr>
              <a:t>or</a:t>
            </a:r>
            <a:r>
              <a:rPr lang="en-US" sz="2000" i="1" spc="-24" dirty="0">
                <a:latin typeface="Aptos" panose="020B0004020202020204" pitchFamily="34" charset="0"/>
              </a:rPr>
              <a:t> </a:t>
            </a:r>
            <a:r>
              <a:rPr lang="en-US" sz="2000" i="1" spc="-6" dirty="0">
                <a:latin typeface="Aptos" panose="020B0004020202020204" pitchFamily="34" charset="0"/>
              </a:rPr>
              <a:t>task.</a:t>
            </a:r>
            <a:endParaRPr lang="en-US" sz="2000" dirty="0">
              <a:latin typeface="Aptos" panose="020B00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object 2">
            <a:extLst>
              <a:ext uri="{FF2B5EF4-FFF2-40B4-BE49-F238E27FC236}">
                <a16:creationId xmlns:a16="http://schemas.microsoft.com/office/drawing/2014/main" id="{1238A006-B522-556A-62D0-6B226FC8F25C}"/>
              </a:ext>
            </a:extLst>
          </p:cNvPr>
          <p:cNvSpPr>
            <a:spLocks/>
          </p:cNvSpPr>
          <p:nvPr/>
        </p:nvSpPr>
        <p:spPr bwMode="auto">
          <a:xfrm>
            <a:off x="2768695" y="1265782"/>
            <a:ext cx="8819704" cy="3509137"/>
          </a:xfrm>
          <a:custGeom>
            <a:avLst/>
            <a:gdLst>
              <a:gd name="T0" fmla="*/ 7470140 w 7470140"/>
              <a:gd name="T1" fmla="*/ 0 h 2971800"/>
              <a:gd name="T2" fmla="*/ 0 w 7470140"/>
              <a:gd name="T3" fmla="*/ 0 h 2971800"/>
              <a:gd name="T4" fmla="*/ 0 w 7470140"/>
              <a:gd name="T5" fmla="*/ 2971799 h 2971800"/>
              <a:gd name="T6" fmla="*/ 7470140 w 7470140"/>
              <a:gd name="T7" fmla="*/ 2971799 h 2971800"/>
              <a:gd name="T8" fmla="*/ 7470140 w 7470140"/>
              <a:gd name="T9" fmla="*/ 0 h 2971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70140" h="2971800">
                <a:moveTo>
                  <a:pt x="7470140" y="0"/>
                </a:moveTo>
                <a:lnTo>
                  <a:pt x="0" y="0"/>
                </a:lnTo>
                <a:lnTo>
                  <a:pt x="0" y="2971799"/>
                </a:lnTo>
                <a:lnTo>
                  <a:pt x="7470140" y="2971799"/>
                </a:lnTo>
                <a:lnTo>
                  <a:pt x="7470140" y="0"/>
                </a:lnTo>
                <a:close/>
              </a:path>
            </a:pathLst>
          </a:custGeom>
          <a:solidFill>
            <a:srgbClr val="B7DEE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KE" sz="2125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FEFB15-043C-CB52-DC64-5452D463A12C}"/>
              </a:ext>
            </a:extLst>
          </p:cNvPr>
          <p:cNvSpPr txBox="1"/>
          <p:nvPr/>
        </p:nvSpPr>
        <p:spPr>
          <a:xfrm>
            <a:off x="2319180" y="1115351"/>
            <a:ext cx="8819704" cy="3269665"/>
          </a:xfrm>
          <a:prstGeom prst="rect">
            <a:avLst/>
          </a:prstGeom>
        </p:spPr>
        <p:txBody>
          <a:bodyPr wrap="square" lIns="0" tIns="129718" rIns="0" bIns="0">
            <a:spAutoFit/>
          </a:bodyPr>
          <a:lstStyle>
            <a:lvl1pPr marL="469900" indent="-457200"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27100" indent="-457200"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468313" algn="l"/>
                <a:tab pos="4699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2700" indent="0">
              <a:spcBef>
                <a:spcPts val="1019"/>
              </a:spcBef>
            </a:pPr>
            <a:r>
              <a:rPr lang="en-GB" altLang="en-KE" sz="3779" dirty="0">
                <a:solidFill>
                  <a:srgbClr val="1E1C11"/>
                </a:solidFill>
                <a:cs typeface="Calibri" panose="020F0502020204030204" pitchFamily="34" charset="0"/>
              </a:rPr>
              <a:t>	</a:t>
            </a:r>
            <a:r>
              <a:rPr lang="en-KE" altLang="en-KE" sz="3779" dirty="0">
                <a:solidFill>
                  <a:srgbClr val="1E1C11"/>
                </a:solidFill>
                <a:cs typeface="Calibri" panose="020F0502020204030204" pitchFamily="34" charset="0"/>
              </a:rPr>
              <a:t>From the curriculum design,</a:t>
            </a:r>
            <a:endParaRPr lang="en-KE" altLang="en-KE" sz="3779" dirty="0">
              <a:cs typeface="Calibri" panose="020F0502020204030204" pitchFamily="34" charset="0"/>
            </a:endParaRPr>
          </a:p>
          <a:p>
            <a:pPr lvl="1">
              <a:spcBef>
                <a:spcPts val="901"/>
              </a:spcBef>
              <a:buFontTx/>
              <a:buAutoNum type="alphaLcParenR"/>
            </a:pPr>
            <a:r>
              <a:rPr lang="en-KE" altLang="en-KE" sz="3779" dirty="0">
                <a:solidFill>
                  <a:srgbClr val="1E1C11"/>
                </a:solidFill>
                <a:cs typeface="Calibri" panose="020F0502020204030204" pitchFamily="34" charset="0"/>
              </a:rPr>
              <a:t>identify a strand or learning experience  that addresses a PCI(s);</a:t>
            </a:r>
            <a:endParaRPr lang="en-KE" altLang="en-KE" sz="3779" dirty="0">
              <a:cs typeface="Calibri" panose="020F0502020204030204" pitchFamily="34" charset="0"/>
            </a:endParaRPr>
          </a:p>
          <a:p>
            <a:pPr lvl="1">
              <a:spcBef>
                <a:spcPts val="930"/>
              </a:spcBef>
              <a:buFontTx/>
              <a:buAutoNum type="alphaLcParenR"/>
            </a:pPr>
            <a:r>
              <a:rPr lang="en-KE" altLang="en-KE" sz="3779" dirty="0">
                <a:solidFill>
                  <a:srgbClr val="1E1C11"/>
                </a:solidFill>
                <a:cs typeface="Calibri" panose="020F0502020204030204" pitchFamily="34" charset="0"/>
              </a:rPr>
              <a:t>develop an assessment tool to assess  the learners on the PCI(s).</a:t>
            </a:r>
            <a:endParaRPr lang="en-KE" altLang="en-KE" sz="3779" dirty="0">
              <a:cs typeface="Calibri" panose="020F0502020204030204" pitchFamily="34" charset="0"/>
            </a:endParaRPr>
          </a:p>
        </p:txBody>
      </p:sp>
      <p:grpSp>
        <p:nvGrpSpPr>
          <p:cNvPr id="70660" name="object 4">
            <a:extLst>
              <a:ext uri="{FF2B5EF4-FFF2-40B4-BE49-F238E27FC236}">
                <a16:creationId xmlns:a16="http://schemas.microsoft.com/office/drawing/2014/main" id="{9DB2B7BD-C56C-6CBB-4E42-95B93EC467FD}"/>
              </a:ext>
            </a:extLst>
          </p:cNvPr>
          <p:cNvGrpSpPr>
            <a:grpSpLocks/>
          </p:cNvGrpSpPr>
          <p:nvPr/>
        </p:nvGrpSpPr>
        <p:grpSpPr bwMode="auto">
          <a:xfrm>
            <a:off x="1293432" y="926492"/>
            <a:ext cx="9350199" cy="1546494"/>
            <a:chOff x="1094739" y="782320"/>
            <a:chExt cx="7918450" cy="1310640"/>
          </a:xfrm>
        </p:grpSpPr>
        <p:sp>
          <p:nvSpPr>
            <p:cNvPr id="70661" name="object 5">
              <a:extLst>
                <a:ext uri="{FF2B5EF4-FFF2-40B4-BE49-F238E27FC236}">
                  <a16:creationId xmlns:a16="http://schemas.microsoft.com/office/drawing/2014/main" id="{43731850-F059-9962-134A-EFA0C81BA5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3419" y="800061"/>
              <a:ext cx="7049770" cy="185420"/>
            </a:xfrm>
            <a:custGeom>
              <a:avLst/>
              <a:gdLst>
                <a:gd name="T0" fmla="*/ 7049643 w 7049770"/>
                <a:gd name="T1" fmla="*/ 0 h 185419"/>
                <a:gd name="T2" fmla="*/ 0 w 7049770"/>
                <a:gd name="T3" fmla="*/ 0 h 185419"/>
                <a:gd name="T4" fmla="*/ 0 w 7049770"/>
                <a:gd name="T5" fmla="*/ 185331 h 185419"/>
                <a:gd name="T6" fmla="*/ 7049643 w 7049770"/>
                <a:gd name="T7" fmla="*/ 185331 h 185419"/>
                <a:gd name="T8" fmla="*/ 7049643 w 7049770"/>
                <a:gd name="T9" fmla="*/ 0 h 185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49770" h="185419">
                  <a:moveTo>
                    <a:pt x="7049643" y="0"/>
                  </a:moveTo>
                  <a:lnTo>
                    <a:pt x="0" y="0"/>
                  </a:lnTo>
                  <a:lnTo>
                    <a:pt x="0" y="185331"/>
                  </a:lnTo>
                  <a:lnTo>
                    <a:pt x="7049643" y="185331"/>
                  </a:lnTo>
                  <a:lnTo>
                    <a:pt x="7049643" y="0"/>
                  </a:lnTo>
                  <a:close/>
                </a:path>
              </a:pathLst>
            </a:custGeom>
            <a:solidFill>
              <a:srgbClr val="22B0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KE" sz="2125"/>
            </a:p>
          </p:txBody>
        </p:sp>
        <p:pic>
          <p:nvPicPr>
            <p:cNvPr id="70662" name="object 6">
              <a:extLst>
                <a:ext uri="{FF2B5EF4-FFF2-40B4-BE49-F238E27FC236}">
                  <a16:creationId xmlns:a16="http://schemas.microsoft.com/office/drawing/2014/main" id="{F297CEC6-C3C6-3638-5CAD-D1094528CC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4739" y="782320"/>
              <a:ext cx="1112520" cy="13106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1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73FFFB-C55C-D357-A1CA-A23110FE45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9621"/>
            <a:ext cx="12192000" cy="5708821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b29d8231-715c-4915-89a9-27649d4f1c6a}" enabled="0" method="" siteId="{b29d8231-715c-4915-89a9-27649d4f1c6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1359</TotalTime>
  <Words>1712</Words>
  <Application>Microsoft Office PowerPoint</Application>
  <PresentationFormat>Widescreen</PresentationFormat>
  <Paragraphs>221</Paragraphs>
  <Slides>28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Batang</vt:lpstr>
      <vt:lpstr>Aptos</vt:lpstr>
      <vt:lpstr>Aptos Display</vt:lpstr>
      <vt:lpstr>Arial</vt:lpstr>
      <vt:lpstr>Calibri</vt:lpstr>
      <vt:lpstr>Times</vt:lpstr>
      <vt:lpstr>Times New Roman</vt:lpstr>
      <vt:lpstr>Wingdings</vt:lpstr>
      <vt:lpstr>1_Office Theme</vt:lpstr>
      <vt:lpstr>PowerPoint Presentation</vt:lpstr>
      <vt:lpstr>Session Objectives  </vt:lpstr>
      <vt:lpstr>PowerPoint Presentation</vt:lpstr>
      <vt:lpstr>PowerPoint Presentation</vt:lpstr>
      <vt:lpstr>Skills of communication</vt:lpstr>
      <vt:lpstr>Listening: Is receiving, retaining and processing information.</vt:lpstr>
      <vt:lpstr>Speaking: Is transmission of information or ideas. </vt:lpstr>
      <vt:lpstr>Continuation: Speaking</vt:lpstr>
      <vt:lpstr>PowerPoint Presentation</vt:lpstr>
      <vt:lpstr>PowerPoint Presentation</vt:lpstr>
      <vt:lpstr>PowerPoint Presentation</vt:lpstr>
      <vt:lpstr> Citizenship: Is the state of being vested with the rights, privileges, and duties of a citizen.   Indicators:</vt:lpstr>
      <vt:lpstr>Learning to learn: Setting goals and designing routes to achieve them.  Indicators  </vt:lpstr>
      <vt:lpstr>Imagination and Creativity:  </vt:lpstr>
      <vt:lpstr>Digital literacy: Is the responsible use of digital tools to find, create, share, and understand information. Indicators </vt:lpstr>
      <vt:lpstr>Self-efficacy Overcoming challenges and setbacks to achieve goals    Indicators</vt:lpstr>
      <vt:lpstr>How to Assess a Core Competence</vt:lpstr>
      <vt:lpstr>Curriculum design extract   (Grade 10 Biology) </vt:lpstr>
      <vt:lpstr>Assessment of communication and collaboration</vt:lpstr>
      <vt:lpstr>Assessment of communication and collaboration</vt:lpstr>
      <vt:lpstr>Communication </vt:lpstr>
      <vt:lpstr>Activity: In groups of 4-5 use a curriculum design to develop a task to assess one of the following competencies </vt:lpstr>
      <vt:lpstr>Assessing learning to learn</vt:lpstr>
      <vt:lpstr>Assessing Citizenship</vt:lpstr>
      <vt:lpstr>PERTINENT AND CONTEMPORARY ISSUES (PCIS)</vt:lpstr>
      <vt:lpstr>Assessment of PCIs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Franklin Etyang'</dc:creator>
  <cp:lastModifiedBy>Asman O. Amaunda</cp:lastModifiedBy>
  <cp:revision>29</cp:revision>
  <dcterms:created xsi:type="dcterms:W3CDTF">2025-03-31T05:50:53Z</dcterms:created>
  <dcterms:modified xsi:type="dcterms:W3CDTF">2025-12-05T10:55:19Z</dcterms:modified>
</cp:coreProperties>
</file>