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4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changesInfos/changesInfo1.xml" ContentType="application/vnd.ms-powerpoint.changes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6"/>
  </p:notesMasterIdLst>
  <p:sldIdLst>
    <p:sldId id="256" r:id="rId2"/>
    <p:sldId id="334" r:id="rId3"/>
    <p:sldId id="338" r:id="rId4"/>
    <p:sldId id="333" r:id="rId5"/>
    <p:sldId id="339" r:id="rId6"/>
    <p:sldId id="343" r:id="rId7"/>
    <p:sldId id="346" r:id="rId8"/>
    <p:sldId id="342" r:id="rId9"/>
    <p:sldId id="336" r:id="rId10"/>
    <p:sldId id="340" r:id="rId11"/>
    <p:sldId id="332" r:id="rId12"/>
    <p:sldId id="263" r:id="rId13"/>
    <p:sldId id="345" r:id="rId14"/>
    <p:sldId id="264" r:id="rId1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928" autoAdjust="0"/>
    <p:restoredTop sz="94660"/>
  </p:normalViewPr>
  <p:slideViewPr>
    <p:cSldViewPr snapToGrid="0">
      <p:cViewPr varScale="1">
        <p:scale>
          <a:sx n="70" d="100"/>
          <a:sy n="70" d="100"/>
        </p:scale>
        <p:origin x="660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microsoft.com/office/2016/11/relationships/changesInfo" Target="changesInfos/changesInfo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lydia wasike" userId="ae94a8c22dfea6c7" providerId="LiveId" clId="{BAD2A9D8-9C47-4B9D-94EE-680D5F2B0E27}"/>
    <pc:docChg chg="undo custSel addSld delSld modSld sldOrd">
      <pc:chgData name="lydia wasike" userId="ae94a8c22dfea6c7" providerId="LiveId" clId="{BAD2A9D8-9C47-4B9D-94EE-680D5F2B0E27}" dt="2025-11-11T11:33:14.386" v="1204" actId="255"/>
      <pc:docMkLst>
        <pc:docMk/>
      </pc:docMkLst>
      <pc:sldChg chg="modSp mod">
        <pc:chgData name="lydia wasike" userId="ae94a8c22dfea6c7" providerId="LiveId" clId="{BAD2A9D8-9C47-4B9D-94EE-680D5F2B0E27}" dt="2025-11-11T11:22:02.870" v="842" actId="20577"/>
        <pc:sldMkLst>
          <pc:docMk/>
          <pc:sldMk cId="4225204590" sldId="263"/>
        </pc:sldMkLst>
        <pc:spChg chg="mod">
          <ac:chgData name="lydia wasike" userId="ae94a8c22dfea6c7" providerId="LiveId" clId="{BAD2A9D8-9C47-4B9D-94EE-680D5F2B0E27}" dt="2025-11-11T11:22:02.870" v="842" actId="20577"/>
          <ac:spMkLst>
            <pc:docMk/>
            <pc:sldMk cId="4225204590" sldId="263"/>
            <ac:spMk id="3" creationId="{B5A12F58-9916-D822-0BE8-E6179F9B6582}"/>
          </ac:spMkLst>
        </pc:spChg>
      </pc:sldChg>
      <pc:sldChg chg="modSp mod">
        <pc:chgData name="lydia wasike" userId="ae94a8c22dfea6c7" providerId="LiveId" clId="{BAD2A9D8-9C47-4B9D-94EE-680D5F2B0E27}" dt="2025-11-11T11:30:37.853" v="1072" actId="20577"/>
        <pc:sldMkLst>
          <pc:docMk/>
          <pc:sldMk cId="2922148435" sldId="328"/>
        </pc:sldMkLst>
        <pc:graphicFrameChg chg="mod modGraphic">
          <ac:chgData name="lydia wasike" userId="ae94a8c22dfea6c7" providerId="LiveId" clId="{BAD2A9D8-9C47-4B9D-94EE-680D5F2B0E27}" dt="2025-11-11T11:30:37.853" v="1072" actId="20577"/>
          <ac:graphicFrameMkLst>
            <pc:docMk/>
            <pc:sldMk cId="2922148435" sldId="328"/>
            <ac:graphicFrameMk id="4" creationId="{9A4EF11D-8FC7-B8BB-6E3A-959EB393ED1A}"/>
          </ac:graphicFrameMkLst>
        </pc:graphicFrameChg>
      </pc:sldChg>
      <pc:sldChg chg="modSp mod ord">
        <pc:chgData name="lydia wasike" userId="ae94a8c22dfea6c7" providerId="LiveId" clId="{BAD2A9D8-9C47-4B9D-94EE-680D5F2B0E27}" dt="2025-11-11T11:33:14.386" v="1204" actId="255"/>
        <pc:sldMkLst>
          <pc:docMk/>
          <pc:sldMk cId="3759089455" sldId="329"/>
        </pc:sldMkLst>
        <pc:spChg chg="mod">
          <ac:chgData name="lydia wasike" userId="ae94a8c22dfea6c7" providerId="LiveId" clId="{BAD2A9D8-9C47-4B9D-94EE-680D5F2B0E27}" dt="2025-11-11T11:33:14.386" v="1204" actId="255"/>
          <ac:spMkLst>
            <pc:docMk/>
            <pc:sldMk cId="3759089455" sldId="329"/>
            <ac:spMk id="3" creationId="{3EAC843C-25BA-3711-1A30-FBA636D5D3A0}"/>
          </ac:spMkLst>
        </pc:spChg>
      </pc:sldChg>
      <pc:sldChg chg="addSp delSp modSp del mod">
        <pc:chgData name="lydia wasike" userId="ae94a8c22dfea6c7" providerId="LiveId" clId="{BAD2A9D8-9C47-4B9D-94EE-680D5F2B0E27}" dt="2025-11-11T11:20:09.429" v="763" actId="47"/>
        <pc:sldMkLst>
          <pc:docMk/>
          <pc:sldMk cId="1105254604" sldId="330"/>
        </pc:sldMkLst>
        <pc:spChg chg="add del mod">
          <ac:chgData name="lydia wasike" userId="ae94a8c22dfea6c7" providerId="LiveId" clId="{BAD2A9D8-9C47-4B9D-94EE-680D5F2B0E27}" dt="2025-11-11T11:09:17.073" v="139" actId="21"/>
          <ac:spMkLst>
            <pc:docMk/>
            <pc:sldMk cId="1105254604" sldId="330"/>
            <ac:spMk id="5" creationId="{F8C02BD5-0A7E-00C5-3DA6-53963AE1C134}"/>
          </ac:spMkLst>
        </pc:spChg>
        <pc:graphicFrameChg chg="del">
          <ac:chgData name="lydia wasike" userId="ae94a8c22dfea6c7" providerId="LiveId" clId="{BAD2A9D8-9C47-4B9D-94EE-680D5F2B0E27}" dt="2025-11-11T11:08:45.201" v="134" actId="478"/>
          <ac:graphicFrameMkLst>
            <pc:docMk/>
            <pc:sldMk cId="1105254604" sldId="330"/>
            <ac:graphicFrameMk id="15" creationId="{71D6B881-85B8-45A8-FD86-DAE944FDAB21}"/>
          </ac:graphicFrameMkLst>
        </pc:graphicFrameChg>
        <pc:cxnChg chg="del">
          <ac:chgData name="lydia wasike" userId="ae94a8c22dfea6c7" providerId="LiveId" clId="{BAD2A9D8-9C47-4B9D-94EE-680D5F2B0E27}" dt="2025-11-11T11:08:49.130" v="135" actId="478"/>
          <ac:cxnSpMkLst>
            <pc:docMk/>
            <pc:sldMk cId="1105254604" sldId="330"/>
            <ac:cxnSpMk id="17" creationId="{0C3087A6-A3CD-35FE-3A1C-62A3006C0F9A}"/>
          </ac:cxnSpMkLst>
        </pc:cxnChg>
      </pc:sldChg>
      <pc:sldChg chg="modSp mod">
        <pc:chgData name="lydia wasike" userId="ae94a8c22dfea6c7" providerId="LiveId" clId="{BAD2A9D8-9C47-4B9D-94EE-680D5F2B0E27}" dt="2025-11-11T11:21:01.882" v="771" actId="20577"/>
        <pc:sldMkLst>
          <pc:docMk/>
          <pc:sldMk cId="3907850594" sldId="332"/>
        </pc:sldMkLst>
        <pc:spChg chg="mod">
          <ac:chgData name="lydia wasike" userId="ae94a8c22dfea6c7" providerId="LiveId" clId="{BAD2A9D8-9C47-4B9D-94EE-680D5F2B0E27}" dt="2025-11-11T11:21:01.882" v="771" actId="20577"/>
          <ac:spMkLst>
            <pc:docMk/>
            <pc:sldMk cId="3907850594" sldId="332"/>
            <ac:spMk id="3" creationId="{91EBFA0B-B795-AE43-5533-0662DA515BC8}"/>
          </ac:spMkLst>
        </pc:spChg>
      </pc:sldChg>
      <pc:sldChg chg="modSp mod">
        <pc:chgData name="lydia wasike" userId="ae94a8c22dfea6c7" providerId="LiveId" clId="{BAD2A9D8-9C47-4B9D-94EE-680D5F2B0E27}" dt="2025-11-11T11:02:26.632" v="0" actId="20577"/>
        <pc:sldMkLst>
          <pc:docMk/>
          <pc:sldMk cId="3154318369" sldId="334"/>
        </pc:sldMkLst>
        <pc:spChg chg="mod">
          <ac:chgData name="lydia wasike" userId="ae94a8c22dfea6c7" providerId="LiveId" clId="{BAD2A9D8-9C47-4B9D-94EE-680D5F2B0E27}" dt="2025-11-11T11:02:26.632" v="0" actId="20577"/>
          <ac:spMkLst>
            <pc:docMk/>
            <pc:sldMk cId="3154318369" sldId="334"/>
            <ac:spMk id="2" creationId="{7CE069FF-193A-0A3F-3849-AA0C6E4EFC11}"/>
          </ac:spMkLst>
        </pc:spChg>
      </pc:sldChg>
      <pc:sldChg chg="new del">
        <pc:chgData name="lydia wasike" userId="ae94a8c22dfea6c7" providerId="LiveId" clId="{BAD2A9D8-9C47-4B9D-94EE-680D5F2B0E27}" dt="2025-11-11T11:09:28.999" v="144" actId="47"/>
        <pc:sldMkLst>
          <pc:docMk/>
          <pc:sldMk cId="674162814" sldId="335"/>
        </pc:sldMkLst>
      </pc:sldChg>
      <pc:sldChg chg="addSp delSp modSp add del mod">
        <pc:chgData name="lydia wasike" userId="ae94a8c22dfea6c7" providerId="LiveId" clId="{BAD2A9D8-9C47-4B9D-94EE-680D5F2B0E27}" dt="2025-11-11T11:20:02.971" v="762" actId="47"/>
        <pc:sldMkLst>
          <pc:docMk/>
          <pc:sldMk cId="2696159227" sldId="335"/>
        </pc:sldMkLst>
        <pc:spChg chg="mod">
          <ac:chgData name="lydia wasike" userId="ae94a8c22dfea6c7" providerId="LiveId" clId="{BAD2A9D8-9C47-4B9D-94EE-680D5F2B0E27}" dt="2025-11-11T11:10:17.562" v="182" actId="20577"/>
          <ac:spMkLst>
            <pc:docMk/>
            <pc:sldMk cId="2696159227" sldId="335"/>
            <ac:spMk id="2" creationId="{33421341-4F9C-456F-0E0E-9F2C7BCC2C21}"/>
          </ac:spMkLst>
        </pc:spChg>
        <pc:spChg chg="mod">
          <ac:chgData name="lydia wasike" userId="ae94a8c22dfea6c7" providerId="LiveId" clId="{BAD2A9D8-9C47-4B9D-94EE-680D5F2B0E27}" dt="2025-11-11T11:09:44.784" v="146" actId="20577"/>
          <ac:spMkLst>
            <pc:docMk/>
            <pc:sldMk cId="2696159227" sldId="335"/>
            <ac:spMk id="3" creationId="{C36E4E25-3D13-299E-FD13-46903B4DE636}"/>
          </ac:spMkLst>
        </pc:spChg>
        <pc:spChg chg="add del mod">
          <ac:chgData name="lydia wasike" userId="ae94a8c22dfea6c7" providerId="LiveId" clId="{BAD2A9D8-9C47-4B9D-94EE-680D5F2B0E27}" dt="2025-11-11T11:17:57.582" v="654"/>
          <ac:spMkLst>
            <pc:docMk/>
            <pc:sldMk cId="2696159227" sldId="335"/>
            <ac:spMk id="5" creationId="{F8C02BD5-0A7E-00C5-3DA6-53963AE1C134}"/>
          </ac:spMkLst>
        </pc:spChg>
      </pc:sldChg>
      <pc:sldChg chg="modSp add mod ord">
        <pc:chgData name="lydia wasike" userId="ae94a8c22dfea6c7" providerId="LiveId" clId="{BAD2A9D8-9C47-4B9D-94EE-680D5F2B0E27}" dt="2025-11-11T11:20:28.802" v="767"/>
        <pc:sldMkLst>
          <pc:docMk/>
          <pc:sldMk cId="684924769" sldId="336"/>
        </pc:sldMkLst>
        <pc:spChg chg="mod">
          <ac:chgData name="lydia wasike" userId="ae94a8c22dfea6c7" providerId="LiveId" clId="{BAD2A9D8-9C47-4B9D-94EE-680D5F2B0E27}" dt="2025-11-11T11:17:41.953" v="650" actId="255"/>
          <ac:spMkLst>
            <pc:docMk/>
            <pc:sldMk cId="684924769" sldId="336"/>
            <ac:spMk id="2" creationId="{102233A2-60F1-8C41-3EE7-6E0D53F43CB9}"/>
          </ac:spMkLst>
        </pc:spChg>
        <pc:spChg chg="mod">
          <ac:chgData name="lydia wasike" userId="ae94a8c22dfea6c7" providerId="LiveId" clId="{BAD2A9D8-9C47-4B9D-94EE-680D5F2B0E27}" dt="2025-11-11T11:17:11.411" v="626" actId="5793"/>
          <ac:spMkLst>
            <pc:docMk/>
            <pc:sldMk cId="684924769" sldId="336"/>
            <ac:spMk id="3" creationId="{1C80C36A-D3A5-C2CB-6077-ADFF2E4351A5}"/>
          </ac:spMkLst>
        </pc:spChg>
      </pc:sldChg>
      <pc:sldChg chg="new del">
        <pc:chgData name="lydia wasike" userId="ae94a8c22dfea6c7" providerId="LiveId" clId="{BAD2A9D8-9C47-4B9D-94EE-680D5F2B0E27}" dt="2025-11-11T11:16:44.530" v="589" actId="680"/>
        <pc:sldMkLst>
          <pc:docMk/>
          <pc:sldMk cId="1457929660" sldId="336"/>
        </pc:sldMkLst>
      </pc:sldChg>
      <pc:sldChg chg="modSp add mod ord">
        <pc:chgData name="lydia wasike" userId="ae94a8c22dfea6c7" providerId="LiveId" clId="{BAD2A9D8-9C47-4B9D-94EE-680D5F2B0E27}" dt="2025-11-11T11:20:20.564" v="765"/>
        <pc:sldMkLst>
          <pc:docMk/>
          <pc:sldMk cId="3255261785" sldId="337"/>
        </pc:sldMkLst>
        <pc:spChg chg="mod">
          <ac:chgData name="lydia wasike" userId="ae94a8c22dfea6c7" providerId="LiveId" clId="{BAD2A9D8-9C47-4B9D-94EE-680D5F2B0E27}" dt="2025-11-11T11:19:36.121" v="760" actId="20577"/>
          <ac:spMkLst>
            <pc:docMk/>
            <pc:sldMk cId="3255261785" sldId="337"/>
            <ac:spMk id="2" creationId="{E68ECEAB-94A8-6FD6-5DFF-9CD7223765A0}"/>
          </ac:spMkLst>
        </pc:spChg>
        <pc:spChg chg="mod">
          <ac:chgData name="lydia wasike" userId="ae94a8c22dfea6c7" providerId="LiveId" clId="{BAD2A9D8-9C47-4B9D-94EE-680D5F2B0E27}" dt="2025-11-11T11:19:49.064" v="761" actId="255"/>
          <ac:spMkLst>
            <pc:docMk/>
            <pc:sldMk cId="3255261785" sldId="337"/>
            <ac:spMk id="3" creationId="{A3C222D9-857A-B454-B9C5-03CE849F49ED}"/>
          </ac:spMkLst>
        </pc:spChg>
      </pc:sldChg>
    </pc:docChg>
  </pc:docChgLst>
</pc:chgInfo>
</file>

<file path=ppt/diagrams/_rels/data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svg"/><Relationship Id="rId13" Type="http://schemas.openxmlformats.org/officeDocument/2006/relationships/image" Target="../media/image10.png"/><Relationship Id="rId3" Type="http://schemas.openxmlformats.org/officeDocument/2006/relationships/image" Target="../media/image5.png"/><Relationship Id="rId7" Type="http://schemas.openxmlformats.org/officeDocument/2006/relationships/image" Target="../media/image7.png"/><Relationship Id="rId12" Type="http://schemas.openxmlformats.org/officeDocument/2006/relationships/image" Target="../media/image15.svg"/><Relationship Id="rId2" Type="http://schemas.openxmlformats.org/officeDocument/2006/relationships/image" Target="../media/image5.svg"/><Relationship Id="rId1" Type="http://schemas.openxmlformats.org/officeDocument/2006/relationships/image" Target="../media/image4.png"/><Relationship Id="rId6" Type="http://schemas.openxmlformats.org/officeDocument/2006/relationships/image" Target="../media/image9.svg"/><Relationship Id="rId11" Type="http://schemas.openxmlformats.org/officeDocument/2006/relationships/image" Target="../media/image9.png"/><Relationship Id="rId5" Type="http://schemas.openxmlformats.org/officeDocument/2006/relationships/image" Target="../media/image6.png"/><Relationship Id="rId10" Type="http://schemas.openxmlformats.org/officeDocument/2006/relationships/image" Target="../media/image13.svg"/><Relationship Id="rId4" Type="http://schemas.openxmlformats.org/officeDocument/2006/relationships/image" Target="../media/image7.svg"/><Relationship Id="rId9" Type="http://schemas.openxmlformats.org/officeDocument/2006/relationships/image" Target="../media/image8.png"/><Relationship Id="rId14" Type="http://schemas.openxmlformats.org/officeDocument/2006/relationships/image" Target="../media/image17.sv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FB383BD8-002A-4630-BB71-8A2A27D45EE1}" type="doc">
      <dgm:prSet loTypeId="urn:microsoft.com/office/officeart/2005/8/layout/vList3" loCatId="list" qsTypeId="urn:microsoft.com/office/officeart/2005/8/quickstyle/3d3" qsCatId="3D" csTypeId="urn:microsoft.com/office/officeart/2005/8/colors/colorful1" csCatId="colorful" phldr="1"/>
      <dgm:spPr/>
      <dgm:t>
        <a:bodyPr/>
        <a:lstStyle/>
        <a:p>
          <a:endParaRPr lang="en-US"/>
        </a:p>
      </dgm:t>
    </dgm:pt>
    <dgm:pt modelId="{283343DA-E533-4284-9273-B9490D39BF52}">
      <dgm:prSet phldrT="[Text]" custT="1"/>
      <dgm:spPr>
        <a:xfrm rot="10800000">
          <a:off x="998170" y="2044"/>
          <a:ext cx="3648456" cy="316794"/>
        </a:xfrm>
        <a:prstGeom prst="homePlate">
          <a:avLst/>
        </a:prstGeom>
      </dgm:spPr>
      <dgm:t>
        <a:bodyPr/>
        <a:lstStyle/>
        <a:p>
          <a:pPr algn="l">
            <a:buNone/>
          </a:pPr>
          <a:r>
            <a:rPr lang="en-US" sz="2400" b="1" dirty="0">
              <a:solidFill>
                <a:schemeClr val="tx1"/>
              </a:solidFill>
              <a:latin typeface="Calibri" panose="020F0502020204030204"/>
              <a:ea typeface="+mn-ea"/>
              <a:cs typeface="+mn-cs"/>
            </a:rPr>
            <a:t>Parental support, expectations and involvement.</a:t>
          </a:r>
        </a:p>
      </dgm:t>
    </dgm:pt>
    <dgm:pt modelId="{3DE1E157-7A43-40F9-95FB-46A25D7C931B}" type="parTrans" cxnId="{1BA48730-E1B9-46FB-9D1C-9537652A6F85}">
      <dgm:prSet/>
      <dgm:spPr/>
      <dgm:t>
        <a:bodyPr/>
        <a:lstStyle/>
        <a:p>
          <a:endParaRPr lang="en-US"/>
        </a:p>
      </dgm:t>
    </dgm:pt>
    <dgm:pt modelId="{83E6058A-2D6D-4C2F-91D2-9E1F7DB79B56}" type="sibTrans" cxnId="{1BA48730-E1B9-46FB-9D1C-9537652A6F85}">
      <dgm:prSet/>
      <dgm:spPr/>
      <dgm:t>
        <a:bodyPr/>
        <a:lstStyle/>
        <a:p>
          <a:endParaRPr lang="en-US"/>
        </a:p>
      </dgm:t>
    </dgm:pt>
    <dgm:pt modelId="{84D92BD5-FE40-4827-A55B-AF369CFF546A}">
      <dgm:prSet phldrT="[Text]" custT="1"/>
      <dgm:spPr>
        <a:xfrm rot="10800000">
          <a:off x="998170" y="2470201"/>
          <a:ext cx="3648456" cy="316794"/>
        </a:xfrm>
        <a:prstGeom prst="homePlate">
          <a:avLst/>
        </a:prstGeom>
      </dgm:spPr>
      <dgm:t>
        <a:bodyPr/>
        <a:lstStyle/>
        <a:p>
          <a:pPr algn="l">
            <a:buNone/>
          </a:pPr>
          <a:r>
            <a:rPr lang="en-US" sz="2400" b="1" dirty="0">
              <a:solidFill>
                <a:schemeClr val="tx1"/>
              </a:solidFill>
              <a:latin typeface="Calibri" panose="020F0502020204030204"/>
              <a:ea typeface="+mn-ea"/>
              <a:cs typeface="+mn-cs"/>
            </a:rPr>
            <a:t>Motivation, interests and intrinsic goals</a:t>
          </a:r>
        </a:p>
      </dgm:t>
    </dgm:pt>
    <dgm:pt modelId="{C763D5F9-CE3A-4316-9B32-8D3A364A441B}" type="parTrans" cxnId="{628218FD-A746-4FA0-BC2C-FFC503BC906B}">
      <dgm:prSet/>
      <dgm:spPr/>
      <dgm:t>
        <a:bodyPr/>
        <a:lstStyle/>
        <a:p>
          <a:endParaRPr lang="en-US"/>
        </a:p>
      </dgm:t>
    </dgm:pt>
    <dgm:pt modelId="{7BBB2913-B915-4784-8BEE-BB1AED4364E1}" type="sibTrans" cxnId="{628218FD-A746-4FA0-BC2C-FFC503BC906B}">
      <dgm:prSet/>
      <dgm:spPr/>
      <dgm:t>
        <a:bodyPr/>
        <a:lstStyle/>
        <a:p>
          <a:endParaRPr lang="en-US"/>
        </a:p>
      </dgm:t>
    </dgm:pt>
    <dgm:pt modelId="{64E17030-FB5F-4463-8A4D-4DB80C24F0A8}">
      <dgm:prSet phldrT="[Text]" custT="1"/>
      <dgm:spPr>
        <a:xfrm rot="10800000">
          <a:off x="998170" y="2881561"/>
          <a:ext cx="3648456" cy="316794"/>
        </a:xfrm>
        <a:prstGeom prst="homePlate">
          <a:avLst/>
        </a:prstGeom>
      </dgm:spPr>
      <dgm:t>
        <a:bodyPr/>
        <a:lstStyle/>
        <a:p>
          <a:pPr algn="l">
            <a:buNone/>
          </a:pPr>
          <a:r>
            <a:rPr lang="en-US" sz="2400" b="1" dirty="0">
              <a:solidFill>
                <a:schemeClr val="tx1"/>
              </a:solidFill>
              <a:latin typeface="Calibri" panose="020F0502020204030204"/>
              <a:ea typeface="+mn-ea"/>
              <a:cs typeface="+mn-cs"/>
            </a:rPr>
            <a:t>Self-management skills for independent learning</a:t>
          </a:r>
        </a:p>
      </dgm:t>
    </dgm:pt>
    <dgm:pt modelId="{36B47698-A73B-4007-8893-E0D60F84204E}" type="parTrans" cxnId="{5264E5B7-1A2E-414B-A3EB-5F830BC6840C}">
      <dgm:prSet/>
      <dgm:spPr/>
      <dgm:t>
        <a:bodyPr/>
        <a:lstStyle/>
        <a:p>
          <a:endParaRPr lang="en-US"/>
        </a:p>
      </dgm:t>
    </dgm:pt>
    <dgm:pt modelId="{970A4121-CFA0-482F-ABB8-947954ADE000}" type="sibTrans" cxnId="{5264E5B7-1A2E-414B-A3EB-5F830BC6840C}">
      <dgm:prSet/>
      <dgm:spPr/>
      <dgm:t>
        <a:bodyPr/>
        <a:lstStyle/>
        <a:p>
          <a:endParaRPr lang="en-US"/>
        </a:p>
      </dgm:t>
    </dgm:pt>
    <dgm:pt modelId="{AC9A607F-8A54-42E9-B6A0-F7DCE00DAD13}">
      <dgm:prSet custT="1"/>
      <dgm:spPr>
        <a:xfrm rot="10800000">
          <a:off x="998170" y="2058842"/>
          <a:ext cx="3648456" cy="316794"/>
        </a:xfrm>
        <a:prstGeom prst="homePlate">
          <a:avLst/>
        </a:prstGeom>
      </dgm:spPr>
      <dgm:t>
        <a:bodyPr/>
        <a:lstStyle/>
        <a:p>
          <a:pPr algn="l">
            <a:buNone/>
          </a:pPr>
          <a:r>
            <a:rPr lang="en-US" sz="2400" b="1" dirty="0">
              <a:solidFill>
                <a:schemeClr val="tx1"/>
              </a:solidFill>
              <a:latin typeface="Calibri" panose="020F0502020204030204"/>
              <a:ea typeface="+mn-ea"/>
              <a:cs typeface="+mn-cs"/>
            </a:rPr>
            <a:t>Exposure to role models and career information</a:t>
          </a:r>
        </a:p>
      </dgm:t>
    </dgm:pt>
    <dgm:pt modelId="{76201DF4-1B36-49FC-9873-E93CAD220B4B}" type="parTrans" cxnId="{259AC7F2-5F99-4C92-B5F5-F0EDB1B8D919}">
      <dgm:prSet/>
      <dgm:spPr/>
      <dgm:t>
        <a:bodyPr/>
        <a:lstStyle/>
        <a:p>
          <a:endParaRPr lang="en-US"/>
        </a:p>
      </dgm:t>
    </dgm:pt>
    <dgm:pt modelId="{11D5CDA7-21CE-419C-B269-213F835960FD}" type="sibTrans" cxnId="{259AC7F2-5F99-4C92-B5F5-F0EDB1B8D919}">
      <dgm:prSet/>
      <dgm:spPr/>
      <dgm:t>
        <a:bodyPr/>
        <a:lstStyle/>
        <a:p>
          <a:endParaRPr lang="en-US"/>
        </a:p>
      </dgm:t>
    </dgm:pt>
    <dgm:pt modelId="{0CC111F1-129B-48C4-956C-0BBDE70E1D32}">
      <dgm:prSet custT="1"/>
      <dgm:spPr>
        <a:xfrm rot="10800000">
          <a:off x="998170" y="1647482"/>
          <a:ext cx="3648456" cy="316794"/>
        </a:xfrm>
        <a:prstGeom prst="homePlate">
          <a:avLst/>
        </a:prstGeom>
      </dgm:spPr>
      <dgm:t>
        <a:bodyPr/>
        <a:lstStyle/>
        <a:p>
          <a:pPr algn="l">
            <a:buNone/>
          </a:pPr>
          <a:r>
            <a:rPr lang="en-US" sz="2400" b="1" dirty="0">
              <a:solidFill>
                <a:schemeClr val="tx1"/>
              </a:solidFill>
              <a:latin typeface="Calibri" panose="020F0502020204030204"/>
              <a:ea typeface="+mn-ea"/>
              <a:cs typeface="+mn-cs"/>
            </a:rPr>
            <a:t>Peer influence, social norms and expectations</a:t>
          </a:r>
        </a:p>
      </dgm:t>
    </dgm:pt>
    <dgm:pt modelId="{95377C2D-7EF3-440E-89A3-832950111D95}" type="parTrans" cxnId="{7E3B7EA1-6C05-40F0-9B21-3FB06E8BE525}">
      <dgm:prSet/>
      <dgm:spPr/>
      <dgm:t>
        <a:bodyPr/>
        <a:lstStyle/>
        <a:p>
          <a:endParaRPr lang="en-US"/>
        </a:p>
      </dgm:t>
    </dgm:pt>
    <dgm:pt modelId="{3B3DC2B6-EBF4-4F6F-8E01-C626C4A921B1}" type="sibTrans" cxnId="{7E3B7EA1-6C05-40F0-9B21-3FB06E8BE525}">
      <dgm:prSet/>
      <dgm:spPr/>
      <dgm:t>
        <a:bodyPr/>
        <a:lstStyle/>
        <a:p>
          <a:endParaRPr lang="en-US"/>
        </a:p>
      </dgm:t>
    </dgm:pt>
    <dgm:pt modelId="{E1B9B4E8-E26A-4597-B6B0-43BC4477F50D}">
      <dgm:prSet custT="1"/>
      <dgm:spPr>
        <a:xfrm rot="10800000">
          <a:off x="998170" y="413404"/>
          <a:ext cx="3648456" cy="316794"/>
        </a:xfrm>
        <a:prstGeom prst="homePlate">
          <a:avLst/>
        </a:prstGeom>
      </dgm:spPr>
      <dgm:t>
        <a:bodyPr/>
        <a:lstStyle/>
        <a:p>
          <a:pPr algn="l">
            <a:buNone/>
          </a:pPr>
          <a:r>
            <a:rPr lang="en-US" sz="2400" b="1" dirty="0">
              <a:solidFill>
                <a:schemeClr val="tx1"/>
              </a:solidFill>
              <a:latin typeface="Calibri" panose="020F0502020204030204"/>
              <a:ea typeface="+mn-ea"/>
              <a:cs typeface="+mn-cs"/>
            </a:rPr>
            <a:t>Health, well-being and developmental issues</a:t>
          </a:r>
        </a:p>
      </dgm:t>
    </dgm:pt>
    <dgm:pt modelId="{3544F340-736C-48AD-A44D-D339B79B802C}" type="parTrans" cxnId="{F6F09A21-9981-48A5-AC83-DB89C7B861D1}">
      <dgm:prSet/>
      <dgm:spPr/>
      <dgm:t>
        <a:bodyPr/>
        <a:lstStyle/>
        <a:p>
          <a:endParaRPr lang="en-US"/>
        </a:p>
      </dgm:t>
    </dgm:pt>
    <dgm:pt modelId="{429A1DD5-C90A-4951-83C4-9FF800458834}" type="sibTrans" cxnId="{F6F09A21-9981-48A5-AC83-DB89C7B861D1}">
      <dgm:prSet/>
      <dgm:spPr/>
      <dgm:t>
        <a:bodyPr/>
        <a:lstStyle/>
        <a:p>
          <a:endParaRPr lang="en-US"/>
        </a:p>
      </dgm:t>
    </dgm:pt>
    <dgm:pt modelId="{61F302ED-3574-47E2-BB7A-5A2B13A66F5F}">
      <dgm:prSet custT="1"/>
      <dgm:spPr>
        <a:xfrm rot="10800000">
          <a:off x="998170" y="1236123"/>
          <a:ext cx="3648456" cy="316794"/>
        </a:xfrm>
        <a:prstGeom prst="homePlate">
          <a:avLst/>
        </a:prstGeom>
      </dgm:spPr>
      <dgm:t>
        <a:bodyPr/>
        <a:lstStyle/>
        <a:p>
          <a:pPr algn="l">
            <a:buNone/>
          </a:pPr>
          <a:r>
            <a:rPr lang="en-US" sz="2400" b="1" dirty="0">
              <a:solidFill>
                <a:schemeClr val="tx1"/>
              </a:solidFill>
              <a:latin typeface="Calibri" panose="020F0502020204030204"/>
              <a:ea typeface="+mn-ea"/>
              <a:cs typeface="+mn-cs"/>
            </a:rPr>
            <a:t>Exposure to learning experiences and teacher support</a:t>
          </a:r>
        </a:p>
      </dgm:t>
    </dgm:pt>
    <dgm:pt modelId="{80B8CACB-E1C9-4E91-AAC6-8B3EE00E5AC9}" type="parTrans" cxnId="{79288EE7-78B1-48D1-8810-A4CB6D5A4FFD}">
      <dgm:prSet/>
      <dgm:spPr/>
      <dgm:t>
        <a:bodyPr/>
        <a:lstStyle/>
        <a:p>
          <a:endParaRPr lang="en-US"/>
        </a:p>
      </dgm:t>
    </dgm:pt>
    <dgm:pt modelId="{4CCE86EF-586A-41AD-AEC3-07896C7B3D81}" type="sibTrans" cxnId="{79288EE7-78B1-48D1-8810-A4CB6D5A4FFD}">
      <dgm:prSet/>
      <dgm:spPr/>
      <dgm:t>
        <a:bodyPr/>
        <a:lstStyle/>
        <a:p>
          <a:endParaRPr lang="en-US"/>
        </a:p>
      </dgm:t>
    </dgm:pt>
    <dgm:pt modelId="{508F54F4-18EA-4C5F-BE15-D442264122B5}" type="pres">
      <dgm:prSet presAssocID="{FB383BD8-002A-4630-BB71-8A2A27D45EE1}" presName="linearFlow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7D040468-776A-4824-96B9-23F02E88146E}" type="pres">
      <dgm:prSet presAssocID="{283343DA-E533-4284-9273-B9490D39BF52}" presName="composite" presStyleCnt="0"/>
      <dgm:spPr/>
    </dgm:pt>
    <dgm:pt modelId="{A8F29E7F-6FFC-41C8-A071-442B2E42975B}" type="pres">
      <dgm:prSet presAssocID="{283343DA-E533-4284-9273-B9490D39BF52}" presName="imgShp" presStyleLbl="fgImgPlace1" presStyleIdx="0" presStyleCnt="7"/>
      <dgm:spPr>
        <a:xfrm>
          <a:off x="839773" y="2044"/>
          <a:ext cx="316794" cy="316794"/>
        </a:xfrm>
        <a:prstGeom prst="ellipse">
          <a:avLst/>
        </a:prstGeom>
        <a:blipFill>
          <a:blip xmlns:r="http://schemas.openxmlformats.org/officeDocument/2006/relationships" r:embed="rId1">
            <a:extLst>
              <a:ext uri="{96DAC541-7B7A-43D3-8B79-37D633B846F1}">
                <asvg:svgBlip xmlns:asvg="http://schemas.microsoft.com/office/drawing/2016/SVG/main" xmlns="" r:embed="rId2"/>
              </a:ext>
            </a:extLst>
          </a:blip>
          <a:srcRect/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Family with girl with solid fill"/>
        </a:ext>
      </dgm:extLst>
    </dgm:pt>
    <dgm:pt modelId="{248C0C40-6494-4834-A6F2-730E48BC84D1}" type="pres">
      <dgm:prSet presAssocID="{283343DA-E533-4284-9273-B9490D39BF52}" presName="txShp" presStyleLbl="node1" presStyleIdx="0" presStyleCnt="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C91A3DF-8749-4FD3-85E4-242C77F847BD}" type="pres">
      <dgm:prSet presAssocID="{83E6058A-2D6D-4C2F-91D2-9E1F7DB79B56}" presName="spacing" presStyleCnt="0"/>
      <dgm:spPr/>
    </dgm:pt>
    <dgm:pt modelId="{33A69948-5F3C-42B2-A87D-4557F68A575A}" type="pres">
      <dgm:prSet presAssocID="{E1B9B4E8-E26A-4597-B6B0-43BC4477F50D}" presName="composite" presStyleCnt="0"/>
      <dgm:spPr/>
    </dgm:pt>
    <dgm:pt modelId="{0256C67E-CC7E-4B23-92E5-EC0F286821AF}" type="pres">
      <dgm:prSet presAssocID="{E1B9B4E8-E26A-4597-B6B0-43BC4477F50D}" presName="imgShp" presStyleLbl="fgImgPlace1" presStyleIdx="1" presStyleCnt="7"/>
      <dgm:spPr>
        <a:xfrm>
          <a:off x="839773" y="413404"/>
          <a:ext cx="316794" cy="316794"/>
        </a:xfrm>
        <a:prstGeom prst="ellipse">
          <a:avLst/>
        </a:prstGeom>
        <a:blipFill>
          <a:blip xmlns:r="http://schemas.openxmlformats.org/officeDocument/2006/relationships" r:embed="rId3">
            <a:extLst>
              <a:ext uri="{96DAC541-7B7A-43D3-8B79-37D633B846F1}">
                <asvg:svgBlip xmlns:asvg="http://schemas.microsoft.com/office/drawing/2016/SVG/main" xmlns="" r:embed="rId4"/>
              </a:ext>
            </a:extLst>
          </a:blip>
          <a:srcRect/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Meditation with solid fill"/>
        </a:ext>
      </dgm:extLst>
    </dgm:pt>
    <dgm:pt modelId="{888FB027-A8DA-42D4-8472-19DCAB023E6F}" type="pres">
      <dgm:prSet presAssocID="{E1B9B4E8-E26A-4597-B6B0-43BC4477F50D}" presName="txShp" presStyleLbl="node1" presStyleIdx="1" presStyleCnt="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EB09189A-C84E-458B-B81B-A06131ED1429}" type="pres">
      <dgm:prSet presAssocID="{429A1DD5-C90A-4951-83C4-9FF800458834}" presName="spacing" presStyleCnt="0"/>
      <dgm:spPr/>
    </dgm:pt>
    <dgm:pt modelId="{D0D68EA7-D581-4C98-B616-AC52D577ED52}" type="pres">
      <dgm:prSet presAssocID="{61F302ED-3574-47E2-BB7A-5A2B13A66F5F}" presName="composite" presStyleCnt="0"/>
      <dgm:spPr/>
    </dgm:pt>
    <dgm:pt modelId="{B10E5235-218F-4944-9DB8-C3F51D9FD402}" type="pres">
      <dgm:prSet presAssocID="{61F302ED-3574-47E2-BB7A-5A2B13A66F5F}" presName="imgShp" presStyleLbl="fgImgPlace1" presStyleIdx="2" presStyleCnt="7"/>
      <dgm:spPr>
        <a:xfrm>
          <a:off x="839773" y="1236123"/>
          <a:ext cx="316794" cy="316794"/>
        </a:xfrm>
        <a:prstGeom prst="ellipse">
          <a:avLst/>
        </a:prstGeom>
        <a:blipFill>
          <a:blip xmlns:r="http://schemas.openxmlformats.org/officeDocument/2006/relationships" r:embed="rId5">
            <a:extLst>
              <a:ext uri="{96DAC541-7B7A-43D3-8B79-37D633B846F1}">
                <asvg:svgBlip xmlns:asvg="http://schemas.microsoft.com/office/drawing/2016/SVG/main" xmlns="" r:embed="rId6"/>
              </a:ext>
            </a:extLst>
          </a:blip>
          <a:srcRect/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Idea with solid fill"/>
        </a:ext>
      </dgm:extLst>
    </dgm:pt>
    <dgm:pt modelId="{9EE7E341-6324-4CA2-9EF9-353F43EAA1AA}" type="pres">
      <dgm:prSet presAssocID="{61F302ED-3574-47E2-BB7A-5A2B13A66F5F}" presName="txShp" presStyleLbl="node1" presStyleIdx="2" presStyleCnt="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93B09DA8-C1A0-4F61-9D72-BEAAB9681D71}" type="pres">
      <dgm:prSet presAssocID="{4CCE86EF-586A-41AD-AEC3-07896C7B3D81}" presName="spacing" presStyleCnt="0"/>
      <dgm:spPr/>
    </dgm:pt>
    <dgm:pt modelId="{A7321F53-0628-481D-A4D9-8EA65A35E139}" type="pres">
      <dgm:prSet presAssocID="{0CC111F1-129B-48C4-956C-0BBDE70E1D32}" presName="composite" presStyleCnt="0"/>
      <dgm:spPr/>
    </dgm:pt>
    <dgm:pt modelId="{9047CE6C-BE8A-4D22-93FF-025AD2170965}" type="pres">
      <dgm:prSet presAssocID="{0CC111F1-129B-48C4-956C-0BBDE70E1D32}" presName="imgShp" presStyleLbl="fgImgPlace1" presStyleIdx="3" presStyleCnt="7"/>
      <dgm:spPr>
        <a:xfrm>
          <a:off x="839773" y="1647482"/>
          <a:ext cx="316794" cy="316794"/>
        </a:xfrm>
        <a:prstGeom prst="ellipse">
          <a:avLst/>
        </a:prstGeom>
        <a:blipFill>
          <a:blip xmlns:r="http://schemas.openxmlformats.org/officeDocument/2006/relationships" r:embed="rId7">
            <a:extLst>
              <a:ext uri="{96DAC541-7B7A-43D3-8B79-37D633B846F1}">
                <asvg:svgBlip xmlns:asvg="http://schemas.microsoft.com/office/drawing/2016/SVG/main" xmlns="" r:embed="rId8"/>
              </a:ext>
            </a:extLst>
          </a:blip>
          <a:srcRect/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Group with solid fill"/>
        </a:ext>
      </dgm:extLst>
    </dgm:pt>
    <dgm:pt modelId="{BBA8C5E7-8344-485D-9575-DA27171702B0}" type="pres">
      <dgm:prSet presAssocID="{0CC111F1-129B-48C4-956C-0BBDE70E1D32}" presName="txShp" presStyleLbl="node1" presStyleIdx="3" presStyleCnt="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2FDE701-EFE9-40CA-9B7A-20470EF26AA0}" type="pres">
      <dgm:prSet presAssocID="{3B3DC2B6-EBF4-4F6F-8E01-C626C4A921B1}" presName="spacing" presStyleCnt="0"/>
      <dgm:spPr/>
    </dgm:pt>
    <dgm:pt modelId="{2801F878-0566-49BB-8AB3-FEB1C8B1B308}" type="pres">
      <dgm:prSet presAssocID="{AC9A607F-8A54-42E9-B6A0-F7DCE00DAD13}" presName="composite" presStyleCnt="0"/>
      <dgm:spPr/>
    </dgm:pt>
    <dgm:pt modelId="{5B9265B0-CE0F-402A-9849-8A5FCEEAA91B}" type="pres">
      <dgm:prSet presAssocID="{AC9A607F-8A54-42E9-B6A0-F7DCE00DAD13}" presName="imgShp" presStyleLbl="fgImgPlace1" presStyleIdx="4" presStyleCnt="7"/>
      <dgm:spPr>
        <a:xfrm>
          <a:off x="839773" y="2058842"/>
          <a:ext cx="316794" cy="316794"/>
        </a:xfrm>
        <a:prstGeom prst="ellipse">
          <a:avLst/>
        </a:prstGeom>
        <a:blipFill>
          <a:blip xmlns:r="http://schemas.openxmlformats.org/officeDocument/2006/relationships" r:embed="rId9">
            <a:extLst>
              <a:ext uri="{96DAC541-7B7A-43D3-8B79-37D633B846F1}">
                <asvg:svgBlip xmlns:asvg="http://schemas.microsoft.com/office/drawing/2016/SVG/main" xmlns="" r:embed="rId10"/>
              </a:ext>
            </a:extLst>
          </a:blip>
          <a:srcRect/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Office worker male with solid fill"/>
        </a:ext>
      </dgm:extLst>
    </dgm:pt>
    <dgm:pt modelId="{8CEEA1C7-5902-4622-BBB8-0B0A07ADE426}" type="pres">
      <dgm:prSet presAssocID="{AC9A607F-8A54-42E9-B6A0-F7DCE00DAD13}" presName="txShp" presStyleLbl="node1" presStyleIdx="4" presStyleCnt="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E05F3A0-F158-4A6A-A24D-AA0FFD263807}" type="pres">
      <dgm:prSet presAssocID="{11D5CDA7-21CE-419C-B269-213F835960FD}" presName="spacing" presStyleCnt="0"/>
      <dgm:spPr/>
    </dgm:pt>
    <dgm:pt modelId="{BA2B496F-BF67-480D-A1F6-AE54888A8BFA}" type="pres">
      <dgm:prSet presAssocID="{84D92BD5-FE40-4827-A55B-AF369CFF546A}" presName="composite" presStyleCnt="0"/>
      <dgm:spPr/>
    </dgm:pt>
    <dgm:pt modelId="{0C7F15C8-0DE6-43C8-9156-89A00A6EA814}" type="pres">
      <dgm:prSet presAssocID="{84D92BD5-FE40-4827-A55B-AF369CFF546A}" presName="imgShp" presStyleLbl="fgImgPlace1" presStyleIdx="5" presStyleCnt="7" custLinFactNeighborX="-16329" custLinFactNeighborY="1007"/>
      <dgm:spPr>
        <a:xfrm>
          <a:off x="839773" y="2470201"/>
          <a:ext cx="316794" cy="316794"/>
        </a:xfrm>
        <a:prstGeom prst="ellipse">
          <a:avLst/>
        </a:prstGeom>
        <a:blipFill>
          <a:blip xmlns:r="http://schemas.openxmlformats.org/officeDocument/2006/relationships" r:embed="rId11">
            <a:extLst>
              <a:ext uri="{96DAC541-7B7A-43D3-8B79-37D633B846F1}">
                <asvg:svgBlip xmlns:asvg="http://schemas.microsoft.com/office/drawing/2016/SVG/main" xmlns="" r:embed="rId12"/>
              </a:ext>
            </a:extLst>
          </a:blip>
          <a:srcRect/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Artist male with solid fill"/>
        </a:ext>
      </dgm:extLst>
    </dgm:pt>
    <dgm:pt modelId="{F7BFAE37-76B3-46D0-9A2A-92A569952828}" type="pres">
      <dgm:prSet presAssocID="{84D92BD5-FE40-4827-A55B-AF369CFF546A}" presName="txShp" presStyleLbl="node1" presStyleIdx="5" presStyleCnt="7" custScaleX="95131" custScaleY="120372" custLinFactNeighborX="688" custLinFactNeighborY="4896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67B60EE-A3B3-4945-A48C-18147100CACE}" type="pres">
      <dgm:prSet presAssocID="{7BBB2913-B915-4784-8BEE-BB1AED4364E1}" presName="spacing" presStyleCnt="0"/>
      <dgm:spPr/>
    </dgm:pt>
    <dgm:pt modelId="{50E4863C-6F9F-4FFB-87F5-6BEF45F49329}" type="pres">
      <dgm:prSet presAssocID="{64E17030-FB5F-4463-8A4D-4DB80C24F0A8}" presName="composite" presStyleCnt="0"/>
      <dgm:spPr/>
    </dgm:pt>
    <dgm:pt modelId="{442F47CC-2030-4B4F-9FD3-DD106BEE9DA0}" type="pres">
      <dgm:prSet presAssocID="{64E17030-FB5F-4463-8A4D-4DB80C24F0A8}" presName="imgShp" presStyleLbl="fgImgPlace1" presStyleIdx="6" presStyleCnt="7"/>
      <dgm:spPr>
        <a:xfrm>
          <a:off x="839773" y="2881561"/>
          <a:ext cx="316794" cy="316794"/>
        </a:xfrm>
        <a:prstGeom prst="ellipse">
          <a:avLst/>
        </a:prstGeom>
        <a:blipFill>
          <a:blip xmlns:r="http://schemas.openxmlformats.org/officeDocument/2006/relationships" r:embed="rId13">
            <a:extLst>
              <a:ext uri="{96DAC541-7B7A-43D3-8B79-37D633B846F1}">
                <asvg:svgBlip xmlns:asvg="http://schemas.microsoft.com/office/drawing/2016/SVG/main" xmlns="" r:embed="rId14"/>
              </a:ext>
            </a:extLst>
          </a:blip>
          <a:srcRect/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Reflection with solid fill"/>
        </a:ext>
      </dgm:extLst>
    </dgm:pt>
    <dgm:pt modelId="{C45D1CD2-CCE1-4A83-9AD7-9E5DE9CCE75F}" type="pres">
      <dgm:prSet presAssocID="{64E17030-FB5F-4463-8A4D-4DB80C24F0A8}" presName="txShp" presStyleLbl="node1" presStyleIdx="6" presStyleCnt="7" custScaleY="14349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259AC7F2-5F99-4C92-B5F5-F0EDB1B8D919}" srcId="{FB383BD8-002A-4630-BB71-8A2A27D45EE1}" destId="{AC9A607F-8A54-42E9-B6A0-F7DCE00DAD13}" srcOrd="4" destOrd="0" parTransId="{76201DF4-1B36-49FC-9873-E93CAD220B4B}" sibTransId="{11D5CDA7-21CE-419C-B269-213F835960FD}"/>
    <dgm:cxn modelId="{9B25E6AB-19BA-43E4-8D7E-46EB9C97CAC1}" type="presOf" srcId="{84D92BD5-FE40-4827-A55B-AF369CFF546A}" destId="{F7BFAE37-76B3-46D0-9A2A-92A569952828}" srcOrd="0" destOrd="0" presId="urn:microsoft.com/office/officeart/2005/8/layout/vList3"/>
    <dgm:cxn modelId="{FE3E67A8-EF40-462E-863E-C868367B4298}" type="presOf" srcId="{61F302ED-3574-47E2-BB7A-5A2B13A66F5F}" destId="{9EE7E341-6324-4CA2-9EF9-353F43EAA1AA}" srcOrd="0" destOrd="0" presId="urn:microsoft.com/office/officeart/2005/8/layout/vList3"/>
    <dgm:cxn modelId="{62CC4B1B-D596-46B6-931E-DFA4BD47E514}" type="presOf" srcId="{283343DA-E533-4284-9273-B9490D39BF52}" destId="{248C0C40-6494-4834-A6F2-730E48BC84D1}" srcOrd="0" destOrd="0" presId="urn:microsoft.com/office/officeart/2005/8/layout/vList3"/>
    <dgm:cxn modelId="{C051B847-C65B-41A6-83CE-6E1337AC60FC}" type="presOf" srcId="{0CC111F1-129B-48C4-956C-0BBDE70E1D32}" destId="{BBA8C5E7-8344-485D-9575-DA27171702B0}" srcOrd="0" destOrd="0" presId="urn:microsoft.com/office/officeart/2005/8/layout/vList3"/>
    <dgm:cxn modelId="{310E4EB5-FE74-43EB-BDD4-BEE2EAE2F245}" type="presOf" srcId="{64E17030-FB5F-4463-8A4D-4DB80C24F0A8}" destId="{C45D1CD2-CCE1-4A83-9AD7-9E5DE9CCE75F}" srcOrd="0" destOrd="0" presId="urn:microsoft.com/office/officeart/2005/8/layout/vList3"/>
    <dgm:cxn modelId="{79288EE7-78B1-48D1-8810-A4CB6D5A4FFD}" srcId="{FB383BD8-002A-4630-BB71-8A2A27D45EE1}" destId="{61F302ED-3574-47E2-BB7A-5A2B13A66F5F}" srcOrd="2" destOrd="0" parTransId="{80B8CACB-E1C9-4E91-AAC6-8B3EE00E5AC9}" sibTransId="{4CCE86EF-586A-41AD-AEC3-07896C7B3D81}"/>
    <dgm:cxn modelId="{B73FF41D-A391-4534-81CA-8646E825D075}" type="presOf" srcId="{AC9A607F-8A54-42E9-B6A0-F7DCE00DAD13}" destId="{8CEEA1C7-5902-4622-BBB8-0B0A07ADE426}" srcOrd="0" destOrd="0" presId="urn:microsoft.com/office/officeart/2005/8/layout/vList3"/>
    <dgm:cxn modelId="{F6F09A21-9981-48A5-AC83-DB89C7B861D1}" srcId="{FB383BD8-002A-4630-BB71-8A2A27D45EE1}" destId="{E1B9B4E8-E26A-4597-B6B0-43BC4477F50D}" srcOrd="1" destOrd="0" parTransId="{3544F340-736C-48AD-A44D-D339B79B802C}" sibTransId="{429A1DD5-C90A-4951-83C4-9FF800458834}"/>
    <dgm:cxn modelId="{DD252767-BA20-422B-A22A-FA6C3C5C69F6}" type="presOf" srcId="{FB383BD8-002A-4630-BB71-8A2A27D45EE1}" destId="{508F54F4-18EA-4C5F-BE15-D442264122B5}" srcOrd="0" destOrd="0" presId="urn:microsoft.com/office/officeart/2005/8/layout/vList3"/>
    <dgm:cxn modelId="{7E3B7EA1-6C05-40F0-9B21-3FB06E8BE525}" srcId="{FB383BD8-002A-4630-BB71-8A2A27D45EE1}" destId="{0CC111F1-129B-48C4-956C-0BBDE70E1D32}" srcOrd="3" destOrd="0" parTransId="{95377C2D-7EF3-440E-89A3-832950111D95}" sibTransId="{3B3DC2B6-EBF4-4F6F-8E01-C626C4A921B1}"/>
    <dgm:cxn modelId="{628218FD-A746-4FA0-BC2C-FFC503BC906B}" srcId="{FB383BD8-002A-4630-BB71-8A2A27D45EE1}" destId="{84D92BD5-FE40-4827-A55B-AF369CFF546A}" srcOrd="5" destOrd="0" parTransId="{C763D5F9-CE3A-4316-9B32-8D3A364A441B}" sibTransId="{7BBB2913-B915-4784-8BEE-BB1AED4364E1}"/>
    <dgm:cxn modelId="{A269E978-7B1B-46A6-934D-90FCCAB5E3E9}" type="presOf" srcId="{E1B9B4E8-E26A-4597-B6B0-43BC4477F50D}" destId="{888FB027-A8DA-42D4-8472-19DCAB023E6F}" srcOrd="0" destOrd="0" presId="urn:microsoft.com/office/officeart/2005/8/layout/vList3"/>
    <dgm:cxn modelId="{1BA48730-E1B9-46FB-9D1C-9537652A6F85}" srcId="{FB383BD8-002A-4630-BB71-8A2A27D45EE1}" destId="{283343DA-E533-4284-9273-B9490D39BF52}" srcOrd="0" destOrd="0" parTransId="{3DE1E157-7A43-40F9-95FB-46A25D7C931B}" sibTransId="{83E6058A-2D6D-4C2F-91D2-9E1F7DB79B56}"/>
    <dgm:cxn modelId="{5264E5B7-1A2E-414B-A3EB-5F830BC6840C}" srcId="{FB383BD8-002A-4630-BB71-8A2A27D45EE1}" destId="{64E17030-FB5F-4463-8A4D-4DB80C24F0A8}" srcOrd="6" destOrd="0" parTransId="{36B47698-A73B-4007-8893-E0D60F84204E}" sibTransId="{970A4121-CFA0-482F-ABB8-947954ADE000}"/>
    <dgm:cxn modelId="{C885B950-135F-484A-9063-19982D27E736}" type="presParOf" srcId="{508F54F4-18EA-4C5F-BE15-D442264122B5}" destId="{7D040468-776A-4824-96B9-23F02E88146E}" srcOrd="0" destOrd="0" presId="urn:microsoft.com/office/officeart/2005/8/layout/vList3"/>
    <dgm:cxn modelId="{6EEC415F-2C7F-46FA-B74E-D9C7DD129463}" type="presParOf" srcId="{7D040468-776A-4824-96B9-23F02E88146E}" destId="{A8F29E7F-6FFC-41C8-A071-442B2E42975B}" srcOrd="0" destOrd="0" presId="urn:microsoft.com/office/officeart/2005/8/layout/vList3"/>
    <dgm:cxn modelId="{C1A7CD71-8353-4377-91D2-8E3EDB3D2375}" type="presParOf" srcId="{7D040468-776A-4824-96B9-23F02E88146E}" destId="{248C0C40-6494-4834-A6F2-730E48BC84D1}" srcOrd="1" destOrd="0" presId="urn:microsoft.com/office/officeart/2005/8/layout/vList3"/>
    <dgm:cxn modelId="{A7DEE922-6B84-4BCB-B973-AC8F395AA1B9}" type="presParOf" srcId="{508F54F4-18EA-4C5F-BE15-D442264122B5}" destId="{2C91A3DF-8749-4FD3-85E4-242C77F847BD}" srcOrd="1" destOrd="0" presId="urn:microsoft.com/office/officeart/2005/8/layout/vList3"/>
    <dgm:cxn modelId="{9EFA3C98-E5EE-4007-A122-1010D614AAEA}" type="presParOf" srcId="{508F54F4-18EA-4C5F-BE15-D442264122B5}" destId="{33A69948-5F3C-42B2-A87D-4557F68A575A}" srcOrd="2" destOrd="0" presId="urn:microsoft.com/office/officeart/2005/8/layout/vList3"/>
    <dgm:cxn modelId="{B82C2B26-7177-43FB-ABD0-52CC5CD208C4}" type="presParOf" srcId="{33A69948-5F3C-42B2-A87D-4557F68A575A}" destId="{0256C67E-CC7E-4B23-92E5-EC0F286821AF}" srcOrd="0" destOrd="0" presId="urn:microsoft.com/office/officeart/2005/8/layout/vList3"/>
    <dgm:cxn modelId="{55E77A33-432B-4933-AED5-5EE703C4765F}" type="presParOf" srcId="{33A69948-5F3C-42B2-A87D-4557F68A575A}" destId="{888FB027-A8DA-42D4-8472-19DCAB023E6F}" srcOrd="1" destOrd="0" presId="urn:microsoft.com/office/officeart/2005/8/layout/vList3"/>
    <dgm:cxn modelId="{B41B53F6-6BF9-4503-8ADE-206DBFF17559}" type="presParOf" srcId="{508F54F4-18EA-4C5F-BE15-D442264122B5}" destId="{EB09189A-C84E-458B-B81B-A06131ED1429}" srcOrd="3" destOrd="0" presId="urn:microsoft.com/office/officeart/2005/8/layout/vList3"/>
    <dgm:cxn modelId="{40BC05DA-60AE-4A30-A0BA-12AB1EF5E934}" type="presParOf" srcId="{508F54F4-18EA-4C5F-BE15-D442264122B5}" destId="{D0D68EA7-D581-4C98-B616-AC52D577ED52}" srcOrd="4" destOrd="0" presId="urn:microsoft.com/office/officeart/2005/8/layout/vList3"/>
    <dgm:cxn modelId="{D3A36D8C-6181-48CA-9936-E089605071ED}" type="presParOf" srcId="{D0D68EA7-D581-4C98-B616-AC52D577ED52}" destId="{B10E5235-218F-4944-9DB8-C3F51D9FD402}" srcOrd="0" destOrd="0" presId="urn:microsoft.com/office/officeart/2005/8/layout/vList3"/>
    <dgm:cxn modelId="{4C0F4DA9-0E7F-4091-9F9F-EE126A194C3E}" type="presParOf" srcId="{D0D68EA7-D581-4C98-B616-AC52D577ED52}" destId="{9EE7E341-6324-4CA2-9EF9-353F43EAA1AA}" srcOrd="1" destOrd="0" presId="urn:microsoft.com/office/officeart/2005/8/layout/vList3"/>
    <dgm:cxn modelId="{C9B28FF3-E76A-44A5-9F93-29912E203879}" type="presParOf" srcId="{508F54F4-18EA-4C5F-BE15-D442264122B5}" destId="{93B09DA8-C1A0-4F61-9D72-BEAAB9681D71}" srcOrd="5" destOrd="0" presId="urn:microsoft.com/office/officeart/2005/8/layout/vList3"/>
    <dgm:cxn modelId="{232620B3-80ED-4886-A619-158919BBDBFF}" type="presParOf" srcId="{508F54F4-18EA-4C5F-BE15-D442264122B5}" destId="{A7321F53-0628-481D-A4D9-8EA65A35E139}" srcOrd="6" destOrd="0" presId="urn:microsoft.com/office/officeart/2005/8/layout/vList3"/>
    <dgm:cxn modelId="{4D89B557-E623-4041-BB01-4736D9B11913}" type="presParOf" srcId="{A7321F53-0628-481D-A4D9-8EA65A35E139}" destId="{9047CE6C-BE8A-4D22-93FF-025AD2170965}" srcOrd="0" destOrd="0" presId="urn:microsoft.com/office/officeart/2005/8/layout/vList3"/>
    <dgm:cxn modelId="{DB5492EB-B1D5-4492-8993-F60503387388}" type="presParOf" srcId="{A7321F53-0628-481D-A4D9-8EA65A35E139}" destId="{BBA8C5E7-8344-485D-9575-DA27171702B0}" srcOrd="1" destOrd="0" presId="urn:microsoft.com/office/officeart/2005/8/layout/vList3"/>
    <dgm:cxn modelId="{8CD9B562-3390-4C7D-9205-74E31F4A1038}" type="presParOf" srcId="{508F54F4-18EA-4C5F-BE15-D442264122B5}" destId="{62FDE701-EFE9-40CA-9B7A-20470EF26AA0}" srcOrd="7" destOrd="0" presId="urn:microsoft.com/office/officeart/2005/8/layout/vList3"/>
    <dgm:cxn modelId="{3FAF2B6D-EA5B-49C6-B44D-3AE0C66296CA}" type="presParOf" srcId="{508F54F4-18EA-4C5F-BE15-D442264122B5}" destId="{2801F878-0566-49BB-8AB3-FEB1C8B1B308}" srcOrd="8" destOrd="0" presId="urn:microsoft.com/office/officeart/2005/8/layout/vList3"/>
    <dgm:cxn modelId="{7E50FF46-A3C1-4BF0-95FD-0487B21993D4}" type="presParOf" srcId="{2801F878-0566-49BB-8AB3-FEB1C8B1B308}" destId="{5B9265B0-CE0F-402A-9849-8A5FCEEAA91B}" srcOrd="0" destOrd="0" presId="urn:microsoft.com/office/officeart/2005/8/layout/vList3"/>
    <dgm:cxn modelId="{2F493062-A96F-4DFE-BECE-A8224BC8AF36}" type="presParOf" srcId="{2801F878-0566-49BB-8AB3-FEB1C8B1B308}" destId="{8CEEA1C7-5902-4622-BBB8-0B0A07ADE426}" srcOrd="1" destOrd="0" presId="urn:microsoft.com/office/officeart/2005/8/layout/vList3"/>
    <dgm:cxn modelId="{7E869457-6F31-4F11-8A93-85DBCF21191D}" type="presParOf" srcId="{508F54F4-18EA-4C5F-BE15-D442264122B5}" destId="{4E05F3A0-F158-4A6A-A24D-AA0FFD263807}" srcOrd="9" destOrd="0" presId="urn:microsoft.com/office/officeart/2005/8/layout/vList3"/>
    <dgm:cxn modelId="{E9EEC8C5-E58B-425D-BF53-AA983C63AE9E}" type="presParOf" srcId="{508F54F4-18EA-4C5F-BE15-D442264122B5}" destId="{BA2B496F-BF67-480D-A1F6-AE54888A8BFA}" srcOrd="10" destOrd="0" presId="urn:microsoft.com/office/officeart/2005/8/layout/vList3"/>
    <dgm:cxn modelId="{34299DD8-511B-4A5A-AA33-40B1C7476C9F}" type="presParOf" srcId="{BA2B496F-BF67-480D-A1F6-AE54888A8BFA}" destId="{0C7F15C8-0DE6-43C8-9156-89A00A6EA814}" srcOrd="0" destOrd="0" presId="urn:microsoft.com/office/officeart/2005/8/layout/vList3"/>
    <dgm:cxn modelId="{2D9F6AD2-DDC9-438F-B614-85D915A31099}" type="presParOf" srcId="{BA2B496F-BF67-480D-A1F6-AE54888A8BFA}" destId="{F7BFAE37-76B3-46D0-9A2A-92A569952828}" srcOrd="1" destOrd="0" presId="urn:microsoft.com/office/officeart/2005/8/layout/vList3"/>
    <dgm:cxn modelId="{A682640E-16C2-4FCB-98DB-D22B75684F4B}" type="presParOf" srcId="{508F54F4-18EA-4C5F-BE15-D442264122B5}" destId="{267B60EE-A3B3-4945-A48C-18147100CACE}" srcOrd="11" destOrd="0" presId="urn:microsoft.com/office/officeart/2005/8/layout/vList3"/>
    <dgm:cxn modelId="{6773F5AC-D4BA-43A9-A191-E03766CD9F16}" type="presParOf" srcId="{508F54F4-18EA-4C5F-BE15-D442264122B5}" destId="{50E4863C-6F9F-4FFB-87F5-6BEF45F49329}" srcOrd="12" destOrd="0" presId="urn:microsoft.com/office/officeart/2005/8/layout/vList3"/>
    <dgm:cxn modelId="{4310B94D-94CA-4F66-ADB9-870D35395E54}" type="presParOf" srcId="{50E4863C-6F9F-4FFB-87F5-6BEF45F49329}" destId="{442F47CC-2030-4B4F-9FD3-DD106BEE9DA0}" srcOrd="0" destOrd="0" presId="urn:microsoft.com/office/officeart/2005/8/layout/vList3"/>
    <dgm:cxn modelId="{5C899EC0-5005-48CE-9B4E-BF87DC3739B3}" type="presParOf" srcId="{50E4863C-6F9F-4FFB-87F5-6BEF45F49329}" destId="{C45D1CD2-CCE1-4A83-9AD7-9E5DE9CCE75F}" srcOrd="1" destOrd="0" presId="urn:microsoft.com/office/officeart/2005/8/layout/vList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465A6AAE-5B7A-44D8-A790-26124738EA76}" type="doc">
      <dgm:prSet loTypeId="urn:microsoft.com/office/officeart/2005/8/layout/radial5" loCatId="cycle" qsTypeId="urn:microsoft.com/office/officeart/2005/8/quickstyle/3d1" qsCatId="3D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B5CE0E99-73F2-434C-B9DD-C29C0BD761F4}">
      <dgm:prSet phldrT="[Text]" custT="1"/>
      <dgm:spPr/>
      <dgm:t>
        <a:bodyPr/>
        <a:lstStyle/>
        <a:p>
          <a:r>
            <a:rPr lang="en-US" sz="1800" b="1" dirty="0">
              <a:solidFill>
                <a:srgbClr val="FFC000"/>
              </a:solidFill>
            </a:rPr>
            <a:t>Learner Characteristics</a:t>
          </a:r>
        </a:p>
      </dgm:t>
    </dgm:pt>
    <dgm:pt modelId="{21EC7860-CA19-431C-96B7-D6694B448557}" type="parTrans" cxnId="{018F859F-5C96-4B3E-B1EF-1632314C6D89}">
      <dgm:prSet/>
      <dgm:spPr/>
      <dgm:t>
        <a:bodyPr/>
        <a:lstStyle/>
        <a:p>
          <a:endParaRPr lang="en-US"/>
        </a:p>
      </dgm:t>
    </dgm:pt>
    <dgm:pt modelId="{76AE0BE0-2F76-4BC0-A3D8-838DE5A3B3DC}" type="sibTrans" cxnId="{018F859F-5C96-4B3E-B1EF-1632314C6D89}">
      <dgm:prSet/>
      <dgm:spPr/>
      <dgm:t>
        <a:bodyPr/>
        <a:lstStyle/>
        <a:p>
          <a:endParaRPr lang="en-US"/>
        </a:p>
      </dgm:t>
    </dgm:pt>
    <dgm:pt modelId="{C1D1FDB4-DDF9-49ED-9CE8-344C4509FB70}">
      <dgm:prSet phldrT="[Text]" custT="1"/>
      <dgm:spPr/>
      <dgm:t>
        <a:bodyPr/>
        <a:lstStyle/>
        <a:p>
          <a:r>
            <a:rPr lang="en-US" sz="2000" dirty="0">
              <a:solidFill>
                <a:srgbClr val="FFFF00"/>
              </a:solidFill>
            </a:rPr>
            <a:t>Seeks autonomy and relevance  in learning and strives to excel</a:t>
          </a:r>
        </a:p>
      </dgm:t>
    </dgm:pt>
    <dgm:pt modelId="{169C5144-670C-4A23-A644-3E77A6A7DCD1}" type="parTrans" cxnId="{402774F9-691A-4CF9-BDF9-A305A9004BD8}">
      <dgm:prSet/>
      <dgm:spPr/>
      <dgm:t>
        <a:bodyPr/>
        <a:lstStyle/>
        <a:p>
          <a:endParaRPr lang="en-US"/>
        </a:p>
      </dgm:t>
    </dgm:pt>
    <dgm:pt modelId="{219E9891-4276-47AC-8A18-AA838985426D}" type="sibTrans" cxnId="{402774F9-691A-4CF9-BDF9-A305A9004BD8}">
      <dgm:prSet/>
      <dgm:spPr/>
      <dgm:t>
        <a:bodyPr/>
        <a:lstStyle/>
        <a:p>
          <a:endParaRPr lang="en-US"/>
        </a:p>
      </dgm:t>
    </dgm:pt>
    <dgm:pt modelId="{4071C359-C8A1-4F3C-92BC-8C0AD0892E48}">
      <dgm:prSet phldrT="[Text]" custT="1"/>
      <dgm:spPr/>
      <dgm:t>
        <a:bodyPr/>
        <a:lstStyle/>
        <a:p>
          <a:r>
            <a:rPr lang="en-US" sz="2000" dirty="0">
              <a:solidFill>
                <a:srgbClr val="FFFF00"/>
              </a:solidFill>
            </a:rPr>
            <a:t>Adapting to adolescence and gradually moving to early adulthood</a:t>
          </a:r>
        </a:p>
      </dgm:t>
    </dgm:pt>
    <dgm:pt modelId="{5DD9DF19-5EA1-495D-8F0D-30D4F5D873F0}" type="parTrans" cxnId="{A67F98CE-805C-440F-952C-1D97DDD136EE}">
      <dgm:prSet/>
      <dgm:spPr/>
      <dgm:t>
        <a:bodyPr/>
        <a:lstStyle/>
        <a:p>
          <a:endParaRPr lang="en-US"/>
        </a:p>
      </dgm:t>
    </dgm:pt>
    <dgm:pt modelId="{7F8B8DFB-9836-49DF-B520-2FAF196EEC76}" type="sibTrans" cxnId="{A67F98CE-805C-440F-952C-1D97DDD136EE}">
      <dgm:prSet/>
      <dgm:spPr/>
      <dgm:t>
        <a:bodyPr/>
        <a:lstStyle/>
        <a:p>
          <a:endParaRPr lang="en-US"/>
        </a:p>
      </dgm:t>
    </dgm:pt>
    <dgm:pt modelId="{1F7069A0-0495-413C-9E82-C4923C5BE3D2}">
      <dgm:prSet phldrT="[Text]" custT="1"/>
      <dgm:spPr/>
      <dgm:t>
        <a:bodyPr/>
        <a:lstStyle/>
        <a:p>
          <a:r>
            <a:rPr lang="en-US" sz="2000" dirty="0">
              <a:solidFill>
                <a:srgbClr val="FFFF00"/>
              </a:solidFill>
            </a:rPr>
            <a:t>Has foundational knowledge in selected subject areas</a:t>
          </a:r>
        </a:p>
      </dgm:t>
    </dgm:pt>
    <dgm:pt modelId="{37AEE42A-93E5-4EB4-9F09-81127DE0E86D}" type="parTrans" cxnId="{9843FCF2-C35A-434F-8D86-B14E2409289D}">
      <dgm:prSet/>
      <dgm:spPr/>
      <dgm:t>
        <a:bodyPr/>
        <a:lstStyle/>
        <a:p>
          <a:endParaRPr lang="en-US"/>
        </a:p>
      </dgm:t>
    </dgm:pt>
    <dgm:pt modelId="{E28333F0-47B5-4DE5-8AB0-F340B32D0325}" type="sibTrans" cxnId="{9843FCF2-C35A-434F-8D86-B14E2409289D}">
      <dgm:prSet/>
      <dgm:spPr/>
      <dgm:t>
        <a:bodyPr/>
        <a:lstStyle/>
        <a:p>
          <a:endParaRPr lang="en-US"/>
        </a:p>
      </dgm:t>
    </dgm:pt>
    <dgm:pt modelId="{0D83F895-A63D-491E-ACE4-E8D56BFB7B5E}">
      <dgm:prSet phldrT="[Text]" custT="1"/>
      <dgm:spPr/>
      <dgm:t>
        <a:bodyPr/>
        <a:lstStyle/>
        <a:p>
          <a:r>
            <a:rPr lang="en-US" sz="2000" dirty="0">
              <a:solidFill>
                <a:srgbClr val="FFFF00"/>
              </a:solidFill>
            </a:rPr>
            <a:t>Highly values opinions of peers </a:t>
          </a:r>
        </a:p>
      </dgm:t>
    </dgm:pt>
    <dgm:pt modelId="{4F90ADC1-4A3C-496C-B776-EB4DE0C86F7C}" type="parTrans" cxnId="{818E1FD9-5AE7-4D67-A324-B88C03A55C02}">
      <dgm:prSet/>
      <dgm:spPr/>
      <dgm:t>
        <a:bodyPr/>
        <a:lstStyle/>
        <a:p>
          <a:endParaRPr lang="en-US"/>
        </a:p>
      </dgm:t>
    </dgm:pt>
    <dgm:pt modelId="{668927EA-CD68-470C-AF1D-AC30984A7B04}" type="sibTrans" cxnId="{818E1FD9-5AE7-4D67-A324-B88C03A55C02}">
      <dgm:prSet/>
      <dgm:spPr/>
      <dgm:t>
        <a:bodyPr/>
        <a:lstStyle/>
        <a:p>
          <a:endParaRPr lang="en-US"/>
        </a:p>
      </dgm:t>
    </dgm:pt>
    <dgm:pt modelId="{75AE3988-9C05-4AF5-9587-6CD0E3F65C68}">
      <dgm:prSet custT="1"/>
      <dgm:spPr/>
      <dgm:t>
        <a:bodyPr/>
        <a:lstStyle/>
        <a:p>
          <a:r>
            <a:rPr lang="en-US" sz="2000" dirty="0">
              <a:solidFill>
                <a:srgbClr val="FFFF00"/>
              </a:solidFill>
            </a:rPr>
            <a:t>Has formed </a:t>
          </a:r>
          <a:r>
            <a:rPr lang="en-US" sz="2000" dirty="0" err="1">
              <a:solidFill>
                <a:srgbClr val="FFFF00"/>
              </a:solidFill>
            </a:rPr>
            <a:t>behaviour</a:t>
          </a:r>
          <a:r>
            <a:rPr lang="en-US" sz="2000" dirty="0">
              <a:solidFill>
                <a:srgbClr val="FFFF00"/>
              </a:solidFill>
            </a:rPr>
            <a:t> patterns (Negative/Positive)</a:t>
          </a:r>
        </a:p>
      </dgm:t>
    </dgm:pt>
    <dgm:pt modelId="{9E7CEC15-3A24-443F-BD33-694AD1EE5EBD}" type="parTrans" cxnId="{DC0D271E-5958-4908-987B-C3C5EB8C3DBE}">
      <dgm:prSet/>
      <dgm:spPr/>
      <dgm:t>
        <a:bodyPr/>
        <a:lstStyle/>
        <a:p>
          <a:endParaRPr lang="en-US"/>
        </a:p>
      </dgm:t>
    </dgm:pt>
    <dgm:pt modelId="{A9EB87D4-EE5E-4077-BEDA-50B536B6C0B9}" type="sibTrans" cxnId="{DC0D271E-5958-4908-987B-C3C5EB8C3DBE}">
      <dgm:prSet/>
      <dgm:spPr/>
      <dgm:t>
        <a:bodyPr/>
        <a:lstStyle/>
        <a:p>
          <a:endParaRPr lang="en-US"/>
        </a:p>
      </dgm:t>
    </dgm:pt>
    <dgm:pt modelId="{AC476756-6741-4E57-BD3D-19DC1BEC3280}">
      <dgm:prSet custT="1"/>
      <dgm:spPr/>
      <dgm:t>
        <a:bodyPr/>
        <a:lstStyle/>
        <a:p>
          <a:r>
            <a:rPr lang="en-US" sz="2000" dirty="0">
              <a:solidFill>
                <a:srgbClr val="FFFF00"/>
              </a:solidFill>
            </a:rPr>
            <a:t>Has aspirations and goals for the future aligned to their interests</a:t>
          </a:r>
        </a:p>
      </dgm:t>
    </dgm:pt>
    <dgm:pt modelId="{707ABDA4-CBEE-4AA6-A9E9-1941328DAAE4}" type="parTrans" cxnId="{F227D9B3-31F4-4A5D-A16B-CFA51C19F984}">
      <dgm:prSet/>
      <dgm:spPr/>
      <dgm:t>
        <a:bodyPr/>
        <a:lstStyle/>
        <a:p>
          <a:endParaRPr lang="en-US"/>
        </a:p>
      </dgm:t>
    </dgm:pt>
    <dgm:pt modelId="{62EF7AF4-DE6B-4E52-A7C6-55AC285C92A1}" type="sibTrans" cxnId="{F227D9B3-31F4-4A5D-A16B-CFA51C19F984}">
      <dgm:prSet/>
      <dgm:spPr/>
      <dgm:t>
        <a:bodyPr/>
        <a:lstStyle/>
        <a:p>
          <a:endParaRPr lang="en-US"/>
        </a:p>
      </dgm:t>
    </dgm:pt>
    <dgm:pt modelId="{4BF65221-3110-448E-A427-6B664F77B891}">
      <dgm:prSet/>
      <dgm:spPr/>
      <dgm:t>
        <a:bodyPr/>
        <a:lstStyle/>
        <a:p>
          <a:r>
            <a:rPr lang="en-US" dirty="0">
              <a:solidFill>
                <a:srgbClr val="FFFF00"/>
              </a:solidFill>
            </a:rPr>
            <a:t>Has formed attitudes about certain subjects</a:t>
          </a:r>
        </a:p>
      </dgm:t>
    </dgm:pt>
    <dgm:pt modelId="{FCD5ED20-21AB-4688-9645-BAECF370D7C0}" type="parTrans" cxnId="{265BC30B-90E4-4EBF-8F39-510DD8A1CD8B}">
      <dgm:prSet/>
      <dgm:spPr/>
      <dgm:t>
        <a:bodyPr/>
        <a:lstStyle/>
        <a:p>
          <a:endParaRPr lang="en-US"/>
        </a:p>
      </dgm:t>
    </dgm:pt>
    <dgm:pt modelId="{39198BF2-9F8F-4F34-9939-01A646A03F48}" type="sibTrans" cxnId="{265BC30B-90E4-4EBF-8F39-510DD8A1CD8B}">
      <dgm:prSet/>
      <dgm:spPr/>
      <dgm:t>
        <a:bodyPr/>
        <a:lstStyle/>
        <a:p>
          <a:endParaRPr lang="en-US"/>
        </a:p>
      </dgm:t>
    </dgm:pt>
    <dgm:pt modelId="{56ACBE6E-2D0E-46C7-B542-75E9E4CEE3DC}" type="pres">
      <dgm:prSet presAssocID="{465A6AAE-5B7A-44D8-A790-26124738EA76}" presName="Name0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4ED392EE-ED64-45A6-9FE0-BEB444F2680D}" type="pres">
      <dgm:prSet presAssocID="{B5CE0E99-73F2-434C-B9DD-C29C0BD761F4}" presName="centerShape" presStyleLbl="node0" presStyleIdx="0" presStyleCnt="1" custScaleX="189987"/>
      <dgm:spPr/>
      <dgm:t>
        <a:bodyPr/>
        <a:lstStyle/>
        <a:p>
          <a:endParaRPr lang="en-US"/>
        </a:p>
      </dgm:t>
    </dgm:pt>
    <dgm:pt modelId="{3639DB95-AB83-49C9-A338-3A30CC3F2B73}" type="pres">
      <dgm:prSet presAssocID="{169C5144-670C-4A23-A644-3E77A6A7DCD1}" presName="parTrans" presStyleLbl="sibTrans2D1" presStyleIdx="0" presStyleCnt="7"/>
      <dgm:spPr/>
      <dgm:t>
        <a:bodyPr/>
        <a:lstStyle/>
        <a:p>
          <a:endParaRPr lang="en-US"/>
        </a:p>
      </dgm:t>
    </dgm:pt>
    <dgm:pt modelId="{0924EBC8-B733-4DC3-8584-108100965B35}" type="pres">
      <dgm:prSet presAssocID="{169C5144-670C-4A23-A644-3E77A6A7DCD1}" presName="connectorText" presStyleLbl="sibTrans2D1" presStyleIdx="0" presStyleCnt="7"/>
      <dgm:spPr/>
      <dgm:t>
        <a:bodyPr/>
        <a:lstStyle/>
        <a:p>
          <a:endParaRPr lang="en-US"/>
        </a:p>
      </dgm:t>
    </dgm:pt>
    <dgm:pt modelId="{7A478A46-9015-4BD5-938B-3F5708C4F9E1}" type="pres">
      <dgm:prSet presAssocID="{C1D1FDB4-DDF9-49ED-9CE8-344C4509FB70}" presName="node" presStyleLbl="node1" presStyleIdx="0" presStyleCnt="7" custScaleX="22948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51D23E8-53BA-4D90-9B78-A290843D6CD4}" type="pres">
      <dgm:prSet presAssocID="{5DD9DF19-5EA1-495D-8F0D-30D4F5D873F0}" presName="parTrans" presStyleLbl="sibTrans2D1" presStyleIdx="1" presStyleCnt="7"/>
      <dgm:spPr/>
      <dgm:t>
        <a:bodyPr/>
        <a:lstStyle/>
        <a:p>
          <a:endParaRPr lang="en-US"/>
        </a:p>
      </dgm:t>
    </dgm:pt>
    <dgm:pt modelId="{099713C1-A532-43A8-BA2D-00E04E64AD4D}" type="pres">
      <dgm:prSet presAssocID="{5DD9DF19-5EA1-495D-8F0D-30D4F5D873F0}" presName="connectorText" presStyleLbl="sibTrans2D1" presStyleIdx="1" presStyleCnt="7"/>
      <dgm:spPr/>
      <dgm:t>
        <a:bodyPr/>
        <a:lstStyle/>
        <a:p>
          <a:endParaRPr lang="en-US"/>
        </a:p>
      </dgm:t>
    </dgm:pt>
    <dgm:pt modelId="{02EA1A35-B43F-4A5E-8A3D-98E51453020C}" type="pres">
      <dgm:prSet presAssocID="{4071C359-C8A1-4F3C-92BC-8C0AD0892E48}" presName="node" presStyleLbl="node1" presStyleIdx="1" presStyleCnt="7" custScaleX="247177" custRadScaleRad="215607" custRadScaleInc="52491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1684A00-F6C4-4456-B76D-A0989CC2DDDF}" type="pres">
      <dgm:prSet presAssocID="{9E7CEC15-3A24-443F-BD33-694AD1EE5EBD}" presName="parTrans" presStyleLbl="sibTrans2D1" presStyleIdx="2" presStyleCnt="7"/>
      <dgm:spPr/>
      <dgm:t>
        <a:bodyPr/>
        <a:lstStyle/>
        <a:p>
          <a:endParaRPr lang="en-US"/>
        </a:p>
      </dgm:t>
    </dgm:pt>
    <dgm:pt modelId="{73BBAD31-536C-41D5-8411-601F6FF8F4D0}" type="pres">
      <dgm:prSet presAssocID="{9E7CEC15-3A24-443F-BD33-694AD1EE5EBD}" presName="connectorText" presStyleLbl="sibTrans2D1" presStyleIdx="2" presStyleCnt="7"/>
      <dgm:spPr/>
      <dgm:t>
        <a:bodyPr/>
        <a:lstStyle/>
        <a:p>
          <a:endParaRPr lang="en-US"/>
        </a:p>
      </dgm:t>
    </dgm:pt>
    <dgm:pt modelId="{B3FF43EB-B25B-43DE-9732-1C346BFAC8CB}" type="pres">
      <dgm:prSet presAssocID="{75AE3988-9C05-4AF5-9587-6CD0E3F65C68}" presName="node" presStyleLbl="node1" presStyleIdx="2" presStyleCnt="7" custScaleX="256979" custRadScaleRad="193083" custRadScaleInc="-5672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534C520-54E8-475D-A5D9-32DD582163C0}" type="pres">
      <dgm:prSet presAssocID="{37AEE42A-93E5-4EB4-9F09-81127DE0E86D}" presName="parTrans" presStyleLbl="sibTrans2D1" presStyleIdx="3" presStyleCnt="7"/>
      <dgm:spPr/>
      <dgm:t>
        <a:bodyPr/>
        <a:lstStyle/>
        <a:p>
          <a:endParaRPr lang="en-US"/>
        </a:p>
      </dgm:t>
    </dgm:pt>
    <dgm:pt modelId="{D5226C3D-3696-4794-8547-E4F47B8AFAD8}" type="pres">
      <dgm:prSet presAssocID="{37AEE42A-93E5-4EB4-9F09-81127DE0E86D}" presName="connectorText" presStyleLbl="sibTrans2D1" presStyleIdx="3" presStyleCnt="7"/>
      <dgm:spPr/>
      <dgm:t>
        <a:bodyPr/>
        <a:lstStyle/>
        <a:p>
          <a:endParaRPr lang="en-US"/>
        </a:p>
      </dgm:t>
    </dgm:pt>
    <dgm:pt modelId="{BDB3C9D1-5D0A-4316-BE2F-D8AE44B856CC}" type="pres">
      <dgm:prSet presAssocID="{1F7069A0-0495-413C-9E82-C4923C5BE3D2}" presName="node" presStyleLbl="node1" presStyleIdx="3" presStyleCnt="7" custScaleX="223793" custRadScaleRad="177489" custRadScaleInc="-13788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8E93A352-C09B-46CB-AF5D-9D304A1574A9}" type="pres">
      <dgm:prSet presAssocID="{FCD5ED20-21AB-4688-9645-BAECF370D7C0}" presName="parTrans" presStyleLbl="sibTrans2D1" presStyleIdx="4" presStyleCnt="7"/>
      <dgm:spPr/>
      <dgm:t>
        <a:bodyPr/>
        <a:lstStyle/>
        <a:p>
          <a:endParaRPr lang="en-US"/>
        </a:p>
      </dgm:t>
    </dgm:pt>
    <dgm:pt modelId="{85E5BFE1-F99D-4B6C-9CB8-AF2F5FE556DA}" type="pres">
      <dgm:prSet presAssocID="{FCD5ED20-21AB-4688-9645-BAECF370D7C0}" presName="connectorText" presStyleLbl="sibTrans2D1" presStyleIdx="4" presStyleCnt="7"/>
      <dgm:spPr/>
      <dgm:t>
        <a:bodyPr/>
        <a:lstStyle/>
        <a:p>
          <a:endParaRPr lang="en-US"/>
        </a:p>
      </dgm:t>
    </dgm:pt>
    <dgm:pt modelId="{A38CF320-AE15-4275-A2A8-56C7C598427E}" type="pres">
      <dgm:prSet presAssocID="{4BF65221-3110-448E-A427-6B664F77B891}" presName="node" presStyleLbl="node1" presStyleIdx="4" presStyleCnt="7" custScaleX="222553" custRadScaleRad="126078" custRadScaleInc="7583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0B63113-60D7-4FD0-AEAA-B4CAC3453B68}" type="pres">
      <dgm:prSet presAssocID="{707ABDA4-CBEE-4AA6-A9E9-1941328DAAE4}" presName="parTrans" presStyleLbl="sibTrans2D1" presStyleIdx="5" presStyleCnt="7"/>
      <dgm:spPr/>
      <dgm:t>
        <a:bodyPr/>
        <a:lstStyle/>
        <a:p>
          <a:endParaRPr lang="en-US"/>
        </a:p>
      </dgm:t>
    </dgm:pt>
    <dgm:pt modelId="{35C08356-D1DE-496B-AD4C-15185CFBC9B0}" type="pres">
      <dgm:prSet presAssocID="{707ABDA4-CBEE-4AA6-A9E9-1941328DAAE4}" presName="connectorText" presStyleLbl="sibTrans2D1" presStyleIdx="5" presStyleCnt="7"/>
      <dgm:spPr/>
      <dgm:t>
        <a:bodyPr/>
        <a:lstStyle/>
        <a:p>
          <a:endParaRPr lang="en-US"/>
        </a:p>
      </dgm:t>
    </dgm:pt>
    <dgm:pt modelId="{D1CE3676-E772-4D21-8276-9782B17DE6D7}" type="pres">
      <dgm:prSet presAssocID="{AC476756-6741-4E57-BD3D-19DC1BEC3280}" presName="node" presStyleLbl="node1" presStyleIdx="5" presStyleCnt="7" custScaleX="246970" custScaleY="134910" custRadScaleRad="198637" custRadScaleInc="23278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6B135CD-D8A7-41C2-9CCA-ED2FCCB1FE26}" type="pres">
      <dgm:prSet presAssocID="{4F90ADC1-4A3C-496C-B776-EB4DE0C86F7C}" presName="parTrans" presStyleLbl="sibTrans2D1" presStyleIdx="6" presStyleCnt="7"/>
      <dgm:spPr/>
      <dgm:t>
        <a:bodyPr/>
        <a:lstStyle/>
        <a:p>
          <a:endParaRPr lang="en-US"/>
        </a:p>
      </dgm:t>
    </dgm:pt>
    <dgm:pt modelId="{C4D2EACF-5C8D-4244-98D7-FE0AE9B85C16}" type="pres">
      <dgm:prSet presAssocID="{4F90ADC1-4A3C-496C-B776-EB4DE0C86F7C}" presName="connectorText" presStyleLbl="sibTrans2D1" presStyleIdx="6" presStyleCnt="7"/>
      <dgm:spPr/>
      <dgm:t>
        <a:bodyPr/>
        <a:lstStyle/>
        <a:p>
          <a:endParaRPr lang="en-US"/>
        </a:p>
      </dgm:t>
    </dgm:pt>
    <dgm:pt modelId="{55543255-115F-483F-AC7D-999F261F74BF}" type="pres">
      <dgm:prSet presAssocID="{0D83F895-A63D-491E-ACE4-E8D56BFB7B5E}" presName="node" presStyleLbl="node1" presStyleIdx="6" presStyleCnt="7" custScaleX="238915" custRadScaleRad="192912" custRadScaleInc="-4698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9A494107-B768-420A-874A-C9A333330659}" type="presOf" srcId="{4071C359-C8A1-4F3C-92BC-8C0AD0892E48}" destId="{02EA1A35-B43F-4A5E-8A3D-98E51453020C}" srcOrd="0" destOrd="0" presId="urn:microsoft.com/office/officeart/2005/8/layout/radial5"/>
    <dgm:cxn modelId="{70A3FCC0-98B2-41E8-AEFF-86A9336ADA12}" type="presOf" srcId="{4F90ADC1-4A3C-496C-B776-EB4DE0C86F7C}" destId="{A6B135CD-D8A7-41C2-9CCA-ED2FCCB1FE26}" srcOrd="0" destOrd="0" presId="urn:microsoft.com/office/officeart/2005/8/layout/radial5"/>
    <dgm:cxn modelId="{A67F98CE-805C-440F-952C-1D97DDD136EE}" srcId="{B5CE0E99-73F2-434C-B9DD-C29C0BD761F4}" destId="{4071C359-C8A1-4F3C-92BC-8C0AD0892E48}" srcOrd="1" destOrd="0" parTransId="{5DD9DF19-5EA1-495D-8F0D-30D4F5D873F0}" sibTransId="{7F8B8DFB-9836-49DF-B520-2FAF196EEC76}"/>
    <dgm:cxn modelId="{EAC32493-9182-4BFF-AFAB-B7B12FCFD288}" type="presOf" srcId="{37AEE42A-93E5-4EB4-9F09-81127DE0E86D}" destId="{D5226C3D-3696-4794-8547-E4F47B8AFAD8}" srcOrd="1" destOrd="0" presId="urn:microsoft.com/office/officeart/2005/8/layout/radial5"/>
    <dgm:cxn modelId="{04CCBCC0-2176-48C6-AA4D-65E82D1EED0C}" type="presOf" srcId="{465A6AAE-5B7A-44D8-A790-26124738EA76}" destId="{56ACBE6E-2D0E-46C7-B542-75E9E4CEE3DC}" srcOrd="0" destOrd="0" presId="urn:microsoft.com/office/officeart/2005/8/layout/radial5"/>
    <dgm:cxn modelId="{265BC30B-90E4-4EBF-8F39-510DD8A1CD8B}" srcId="{B5CE0E99-73F2-434C-B9DD-C29C0BD761F4}" destId="{4BF65221-3110-448E-A427-6B664F77B891}" srcOrd="4" destOrd="0" parTransId="{FCD5ED20-21AB-4688-9645-BAECF370D7C0}" sibTransId="{39198BF2-9F8F-4F34-9939-01A646A03F48}"/>
    <dgm:cxn modelId="{DC0D271E-5958-4908-987B-C3C5EB8C3DBE}" srcId="{B5CE0E99-73F2-434C-B9DD-C29C0BD761F4}" destId="{75AE3988-9C05-4AF5-9587-6CD0E3F65C68}" srcOrd="2" destOrd="0" parTransId="{9E7CEC15-3A24-443F-BD33-694AD1EE5EBD}" sibTransId="{A9EB87D4-EE5E-4077-BEDA-50B536B6C0B9}"/>
    <dgm:cxn modelId="{818E1FD9-5AE7-4D67-A324-B88C03A55C02}" srcId="{B5CE0E99-73F2-434C-B9DD-C29C0BD761F4}" destId="{0D83F895-A63D-491E-ACE4-E8D56BFB7B5E}" srcOrd="6" destOrd="0" parTransId="{4F90ADC1-4A3C-496C-B776-EB4DE0C86F7C}" sibTransId="{668927EA-CD68-470C-AF1D-AC30984A7B04}"/>
    <dgm:cxn modelId="{5C944044-33F4-481C-9D66-5DA2EF6ED1AF}" type="presOf" srcId="{9E7CEC15-3A24-443F-BD33-694AD1EE5EBD}" destId="{73BBAD31-536C-41D5-8411-601F6FF8F4D0}" srcOrd="1" destOrd="0" presId="urn:microsoft.com/office/officeart/2005/8/layout/radial5"/>
    <dgm:cxn modelId="{018F859F-5C96-4B3E-B1EF-1632314C6D89}" srcId="{465A6AAE-5B7A-44D8-A790-26124738EA76}" destId="{B5CE0E99-73F2-434C-B9DD-C29C0BD761F4}" srcOrd="0" destOrd="0" parTransId="{21EC7860-CA19-431C-96B7-D6694B448557}" sibTransId="{76AE0BE0-2F76-4BC0-A3D8-838DE5A3B3DC}"/>
    <dgm:cxn modelId="{37A50010-8D7A-4EC9-91D0-127860B658C5}" type="presOf" srcId="{FCD5ED20-21AB-4688-9645-BAECF370D7C0}" destId="{85E5BFE1-F99D-4B6C-9CB8-AF2F5FE556DA}" srcOrd="1" destOrd="0" presId="urn:microsoft.com/office/officeart/2005/8/layout/radial5"/>
    <dgm:cxn modelId="{2465D105-7610-465F-A08A-E166FB80D7E8}" type="presOf" srcId="{169C5144-670C-4A23-A644-3E77A6A7DCD1}" destId="{3639DB95-AB83-49C9-A338-3A30CC3F2B73}" srcOrd="0" destOrd="0" presId="urn:microsoft.com/office/officeart/2005/8/layout/radial5"/>
    <dgm:cxn modelId="{1DEB8D46-560D-4D84-8D05-393A27A48AD5}" type="presOf" srcId="{37AEE42A-93E5-4EB4-9F09-81127DE0E86D}" destId="{3534C520-54E8-475D-A5D9-32DD582163C0}" srcOrd="0" destOrd="0" presId="urn:microsoft.com/office/officeart/2005/8/layout/radial5"/>
    <dgm:cxn modelId="{13DDD62A-40D6-4B5F-8E21-5925016145A0}" type="presOf" srcId="{FCD5ED20-21AB-4688-9645-BAECF370D7C0}" destId="{8E93A352-C09B-46CB-AF5D-9D304A1574A9}" srcOrd="0" destOrd="0" presId="urn:microsoft.com/office/officeart/2005/8/layout/radial5"/>
    <dgm:cxn modelId="{32E3FCC5-B910-453A-BB2C-C045EA0CACDD}" type="presOf" srcId="{4F90ADC1-4A3C-496C-B776-EB4DE0C86F7C}" destId="{C4D2EACF-5C8D-4244-98D7-FE0AE9B85C16}" srcOrd="1" destOrd="0" presId="urn:microsoft.com/office/officeart/2005/8/layout/radial5"/>
    <dgm:cxn modelId="{17AA5520-9C16-4F56-BAD8-C4A81C5EB053}" type="presOf" srcId="{5DD9DF19-5EA1-495D-8F0D-30D4F5D873F0}" destId="{551D23E8-53BA-4D90-9B78-A290843D6CD4}" srcOrd="0" destOrd="0" presId="urn:microsoft.com/office/officeart/2005/8/layout/radial5"/>
    <dgm:cxn modelId="{09CC018E-507C-40D0-8549-0C081DC76D8C}" type="presOf" srcId="{0D83F895-A63D-491E-ACE4-E8D56BFB7B5E}" destId="{55543255-115F-483F-AC7D-999F261F74BF}" srcOrd="0" destOrd="0" presId="urn:microsoft.com/office/officeart/2005/8/layout/radial5"/>
    <dgm:cxn modelId="{1F914B29-8632-4FB9-A945-131FE71EF65A}" type="presOf" srcId="{75AE3988-9C05-4AF5-9587-6CD0E3F65C68}" destId="{B3FF43EB-B25B-43DE-9732-1C346BFAC8CB}" srcOrd="0" destOrd="0" presId="urn:microsoft.com/office/officeart/2005/8/layout/radial5"/>
    <dgm:cxn modelId="{24E3DCE0-FFD6-4A9D-B0D5-6891E69233BE}" type="presOf" srcId="{C1D1FDB4-DDF9-49ED-9CE8-344C4509FB70}" destId="{7A478A46-9015-4BD5-938B-3F5708C4F9E1}" srcOrd="0" destOrd="0" presId="urn:microsoft.com/office/officeart/2005/8/layout/radial5"/>
    <dgm:cxn modelId="{D8C78131-0734-45A2-B366-C31A8389AB0F}" type="presOf" srcId="{707ABDA4-CBEE-4AA6-A9E9-1941328DAAE4}" destId="{70B63113-60D7-4FD0-AEAA-B4CAC3453B68}" srcOrd="0" destOrd="0" presId="urn:microsoft.com/office/officeart/2005/8/layout/radial5"/>
    <dgm:cxn modelId="{8EEEFB4D-3D64-42DC-8329-A3D556880A96}" type="presOf" srcId="{AC476756-6741-4E57-BD3D-19DC1BEC3280}" destId="{D1CE3676-E772-4D21-8276-9782B17DE6D7}" srcOrd="0" destOrd="0" presId="urn:microsoft.com/office/officeart/2005/8/layout/radial5"/>
    <dgm:cxn modelId="{B15F3F92-2FB5-4F9F-A55F-89D17888878E}" type="presOf" srcId="{5DD9DF19-5EA1-495D-8F0D-30D4F5D873F0}" destId="{099713C1-A532-43A8-BA2D-00E04E64AD4D}" srcOrd="1" destOrd="0" presId="urn:microsoft.com/office/officeart/2005/8/layout/radial5"/>
    <dgm:cxn modelId="{B7184EDB-2676-49FE-BA3F-9EA9119F0F38}" type="presOf" srcId="{169C5144-670C-4A23-A644-3E77A6A7DCD1}" destId="{0924EBC8-B733-4DC3-8584-108100965B35}" srcOrd="1" destOrd="0" presId="urn:microsoft.com/office/officeart/2005/8/layout/radial5"/>
    <dgm:cxn modelId="{D07F60FD-8079-4685-B411-625D7D5177AA}" type="presOf" srcId="{1F7069A0-0495-413C-9E82-C4923C5BE3D2}" destId="{BDB3C9D1-5D0A-4316-BE2F-D8AE44B856CC}" srcOrd="0" destOrd="0" presId="urn:microsoft.com/office/officeart/2005/8/layout/radial5"/>
    <dgm:cxn modelId="{DDECA71C-FF5C-40F0-9433-349B2122A3F7}" type="presOf" srcId="{9E7CEC15-3A24-443F-BD33-694AD1EE5EBD}" destId="{21684A00-F6C4-4456-B76D-A0989CC2DDDF}" srcOrd="0" destOrd="0" presId="urn:microsoft.com/office/officeart/2005/8/layout/radial5"/>
    <dgm:cxn modelId="{F227D9B3-31F4-4A5D-A16B-CFA51C19F984}" srcId="{B5CE0E99-73F2-434C-B9DD-C29C0BD761F4}" destId="{AC476756-6741-4E57-BD3D-19DC1BEC3280}" srcOrd="5" destOrd="0" parTransId="{707ABDA4-CBEE-4AA6-A9E9-1941328DAAE4}" sibTransId="{62EF7AF4-DE6B-4E52-A7C6-55AC285C92A1}"/>
    <dgm:cxn modelId="{6804BA18-EF58-4764-A27A-D48118DB3D91}" type="presOf" srcId="{B5CE0E99-73F2-434C-B9DD-C29C0BD761F4}" destId="{4ED392EE-ED64-45A6-9FE0-BEB444F2680D}" srcOrd="0" destOrd="0" presId="urn:microsoft.com/office/officeart/2005/8/layout/radial5"/>
    <dgm:cxn modelId="{9843FCF2-C35A-434F-8D86-B14E2409289D}" srcId="{B5CE0E99-73F2-434C-B9DD-C29C0BD761F4}" destId="{1F7069A0-0495-413C-9E82-C4923C5BE3D2}" srcOrd="3" destOrd="0" parTransId="{37AEE42A-93E5-4EB4-9F09-81127DE0E86D}" sibTransId="{E28333F0-47B5-4DE5-8AB0-F340B32D0325}"/>
    <dgm:cxn modelId="{402774F9-691A-4CF9-BDF9-A305A9004BD8}" srcId="{B5CE0E99-73F2-434C-B9DD-C29C0BD761F4}" destId="{C1D1FDB4-DDF9-49ED-9CE8-344C4509FB70}" srcOrd="0" destOrd="0" parTransId="{169C5144-670C-4A23-A644-3E77A6A7DCD1}" sibTransId="{219E9891-4276-47AC-8A18-AA838985426D}"/>
    <dgm:cxn modelId="{6AEE49CD-CE6D-436F-8AED-810CEF40AEB4}" type="presOf" srcId="{707ABDA4-CBEE-4AA6-A9E9-1941328DAAE4}" destId="{35C08356-D1DE-496B-AD4C-15185CFBC9B0}" srcOrd="1" destOrd="0" presId="urn:microsoft.com/office/officeart/2005/8/layout/radial5"/>
    <dgm:cxn modelId="{7323957B-E064-4829-85D9-0BF65462795B}" type="presOf" srcId="{4BF65221-3110-448E-A427-6B664F77B891}" destId="{A38CF320-AE15-4275-A2A8-56C7C598427E}" srcOrd="0" destOrd="0" presId="urn:microsoft.com/office/officeart/2005/8/layout/radial5"/>
    <dgm:cxn modelId="{DB824074-1DB7-4674-9010-47E560632FF6}" type="presParOf" srcId="{56ACBE6E-2D0E-46C7-B542-75E9E4CEE3DC}" destId="{4ED392EE-ED64-45A6-9FE0-BEB444F2680D}" srcOrd="0" destOrd="0" presId="urn:microsoft.com/office/officeart/2005/8/layout/radial5"/>
    <dgm:cxn modelId="{2FA55324-E0ED-4901-B8F2-514AB14C3F4F}" type="presParOf" srcId="{56ACBE6E-2D0E-46C7-B542-75E9E4CEE3DC}" destId="{3639DB95-AB83-49C9-A338-3A30CC3F2B73}" srcOrd="1" destOrd="0" presId="urn:microsoft.com/office/officeart/2005/8/layout/radial5"/>
    <dgm:cxn modelId="{945D493E-1681-434A-8113-77C2AF43E530}" type="presParOf" srcId="{3639DB95-AB83-49C9-A338-3A30CC3F2B73}" destId="{0924EBC8-B733-4DC3-8584-108100965B35}" srcOrd="0" destOrd="0" presId="urn:microsoft.com/office/officeart/2005/8/layout/radial5"/>
    <dgm:cxn modelId="{8E6CA133-3EEE-4734-85D0-D8903153D2D9}" type="presParOf" srcId="{56ACBE6E-2D0E-46C7-B542-75E9E4CEE3DC}" destId="{7A478A46-9015-4BD5-938B-3F5708C4F9E1}" srcOrd="2" destOrd="0" presId="urn:microsoft.com/office/officeart/2005/8/layout/radial5"/>
    <dgm:cxn modelId="{8AC5791F-185A-46D6-9331-9D3D61796A6D}" type="presParOf" srcId="{56ACBE6E-2D0E-46C7-B542-75E9E4CEE3DC}" destId="{551D23E8-53BA-4D90-9B78-A290843D6CD4}" srcOrd="3" destOrd="0" presId="urn:microsoft.com/office/officeart/2005/8/layout/radial5"/>
    <dgm:cxn modelId="{15D8CFE8-A6C2-4777-BC33-53AE0700CC7D}" type="presParOf" srcId="{551D23E8-53BA-4D90-9B78-A290843D6CD4}" destId="{099713C1-A532-43A8-BA2D-00E04E64AD4D}" srcOrd="0" destOrd="0" presId="urn:microsoft.com/office/officeart/2005/8/layout/radial5"/>
    <dgm:cxn modelId="{747A22D6-F07C-484B-BBC8-3CCA7C911BB4}" type="presParOf" srcId="{56ACBE6E-2D0E-46C7-B542-75E9E4CEE3DC}" destId="{02EA1A35-B43F-4A5E-8A3D-98E51453020C}" srcOrd="4" destOrd="0" presId="urn:microsoft.com/office/officeart/2005/8/layout/radial5"/>
    <dgm:cxn modelId="{707C3E13-44BE-447B-AA49-C56A4B511C80}" type="presParOf" srcId="{56ACBE6E-2D0E-46C7-B542-75E9E4CEE3DC}" destId="{21684A00-F6C4-4456-B76D-A0989CC2DDDF}" srcOrd="5" destOrd="0" presId="urn:microsoft.com/office/officeart/2005/8/layout/radial5"/>
    <dgm:cxn modelId="{C6D5FDF8-9E46-4F11-980F-CE7F4DE3552A}" type="presParOf" srcId="{21684A00-F6C4-4456-B76D-A0989CC2DDDF}" destId="{73BBAD31-536C-41D5-8411-601F6FF8F4D0}" srcOrd="0" destOrd="0" presId="urn:microsoft.com/office/officeart/2005/8/layout/radial5"/>
    <dgm:cxn modelId="{59E1EAAA-3F34-4631-9BA0-CA488C226F07}" type="presParOf" srcId="{56ACBE6E-2D0E-46C7-B542-75E9E4CEE3DC}" destId="{B3FF43EB-B25B-43DE-9732-1C346BFAC8CB}" srcOrd="6" destOrd="0" presId="urn:microsoft.com/office/officeart/2005/8/layout/radial5"/>
    <dgm:cxn modelId="{7D47407B-3F60-49A6-A13A-283E10DE3240}" type="presParOf" srcId="{56ACBE6E-2D0E-46C7-B542-75E9E4CEE3DC}" destId="{3534C520-54E8-475D-A5D9-32DD582163C0}" srcOrd="7" destOrd="0" presId="urn:microsoft.com/office/officeart/2005/8/layout/radial5"/>
    <dgm:cxn modelId="{4A9CA0E6-4760-45BE-B02E-D220519BB52E}" type="presParOf" srcId="{3534C520-54E8-475D-A5D9-32DD582163C0}" destId="{D5226C3D-3696-4794-8547-E4F47B8AFAD8}" srcOrd="0" destOrd="0" presId="urn:microsoft.com/office/officeart/2005/8/layout/radial5"/>
    <dgm:cxn modelId="{9BACE118-0988-4BC5-9B8F-B1B2661766F9}" type="presParOf" srcId="{56ACBE6E-2D0E-46C7-B542-75E9E4CEE3DC}" destId="{BDB3C9D1-5D0A-4316-BE2F-D8AE44B856CC}" srcOrd="8" destOrd="0" presId="urn:microsoft.com/office/officeart/2005/8/layout/radial5"/>
    <dgm:cxn modelId="{E30C45E7-B895-4A50-B234-F0CBCFF2A2E7}" type="presParOf" srcId="{56ACBE6E-2D0E-46C7-B542-75E9E4CEE3DC}" destId="{8E93A352-C09B-46CB-AF5D-9D304A1574A9}" srcOrd="9" destOrd="0" presId="urn:microsoft.com/office/officeart/2005/8/layout/radial5"/>
    <dgm:cxn modelId="{96009089-178E-4128-A7DD-D4169737A032}" type="presParOf" srcId="{8E93A352-C09B-46CB-AF5D-9D304A1574A9}" destId="{85E5BFE1-F99D-4B6C-9CB8-AF2F5FE556DA}" srcOrd="0" destOrd="0" presId="urn:microsoft.com/office/officeart/2005/8/layout/radial5"/>
    <dgm:cxn modelId="{9010C06E-8AA2-4F85-8D38-0111213D26E7}" type="presParOf" srcId="{56ACBE6E-2D0E-46C7-B542-75E9E4CEE3DC}" destId="{A38CF320-AE15-4275-A2A8-56C7C598427E}" srcOrd="10" destOrd="0" presId="urn:microsoft.com/office/officeart/2005/8/layout/radial5"/>
    <dgm:cxn modelId="{87DD8A8B-85D9-4EBB-9C9F-E6C11AE752D1}" type="presParOf" srcId="{56ACBE6E-2D0E-46C7-B542-75E9E4CEE3DC}" destId="{70B63113-60D7-4FD0-AEAA-B4CAC3453B68}" srcOrd="11" destOrd="0" presId="urn:microsoft.com/office/officeart/2005/8/layout/radial5"/>
    <dgm:cxn modelId="{C1F57C90-ADB3-4AF4-BE04-D6F37B22FA58}" type="presParOf" srcId="{70B63113-60D7-4FD0-AEAA-B4CAC3453B68}" destId="{35C08356-D1DE-496B-AD4C-15185CFBC9B0}" srcOrd="0" destOrd="0" presId="urn:microsoft.com/office/officeart/2005/8/layout/radial5"/>
    <dgm:cxn modelId="{CEEBBEF8-F6DB-450A-A4A6-8485C4B2079B}" type="presParOf" srcId="{56ACBE6E-2D0E-46C7-B542-75E9E4CEE3DC}" destId="{D1CE3676-E772-4D21-8276-9782B17DE6D7}" srcOrd="12" destOrd="0" presId="urn:microsoft.com/office/officeart/2005/8/layout/radial5"/>
    <dgm:cxn modelId="{464F1792-D9DB-4107-BC78-BC5BD4A56EFB}" type="presParOf" srcId="{56ACBE6E-2D0E-46C7-B542-75E9E4CEE3DC}" destId="{A6B135CD-D8A7-41C2-9CCA-ED2FCCB1FE26}" srcOrd="13" destOrd="0" presId="urn:microsoft.com/office/officeart/2005/8/layout/radial5"/>
    <dgm:cxn modelId="{AF9B390B-4B11-4558-BEC8-43413CDDF9A7}" type="presParOf" srcId="{A6B135CD-D8A7-41C2-9CCA-ED2FCCB1FE26}" destId="{C4D2EACF-5C8D-4244-98D7-FE0AE9B85C16}" srcOrd="0" destOrd="0" presId="urn:microsoft.com/office/officeart/2005/8/layout/radial5"/>
    <dgm:cxn modelId="{E1AE3374-371D-4CC3-9450-713D5185D029}" type="presParOf" srcId="{56ACBE6E-2D0E-46C7-B542-75E9E4CEE3DC}" destId="{55543255-115F-483F-AC7D-999F261F74BF}" srcOrd="14" destOrd="0" presId="urn:microsoft.com/office/officeart/2005/8/layout/radial5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3">
  <dgm:title val=""/>
  <dgm:desc val=""/>
  <dgm:catLst>
    <dgm:cat type="list" pri="14000"/>
    <dgm:cat type="convert" pri="3000"/>
    <dgm:cat type="picture" pri="27000"/>
    <dgm:cat type="pictureconvert" pri="27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alg type="lin">
      <dgm:param type="linDir" val="fromT"/>
      <dgm:param type="vertAlign" val="mid"/>
      <dgm:param type="horzAlign" val="ctr"/>
    </dgm:alg>
    <dgm:shape xmlns:r="http://schemas.openxmlformats.org/officeDocument/2006/relationships" r:blip="">
      <dgm:adjLst/>
    </dgm:shape>
    <dgm:presOf/>
    <dgm:constrLst>
      <dgm:constr type="w" for="ch" forName="composite" refType="w"/>
      <dgm:constr type="h" for="ch" forName="composite" refType="h"/>
      <dgm:constr type="h" for="ch" forName="spacing" refType="h" refFor="ch" refForName="composite" fact="0.25"/>
      <dgm:constr type="h" for="ch" forName="spacing" refType="w" op="lte" fact="0.1"/>
      <dgm:constr type="primFontSz" for="des" ptType="node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l" for="ch" forName="imgShp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l" for="ch" forName="txShp" refType="w" refFor="ch" refForName="imgShp" fact="0.5"/>
              <dgm:constr type="lMarg" for="ch" forName="txShp" refType="w" refFor="ch" refForName="imgShp" fact="1.25"/>
            </dgm:constrLst>
          </dgm:if>
          <dgm:else name="Name3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r" for="ch" forName="imgShp" refType="w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r" for="ch" forName="txShp" refType="ctrX" refFor="ch" refForName="imgShp"/>
              <dgm:constr type="rMarg" for="ch" forName="txShp" refType="w" refFor="ch" refForName="imgShp" fact="1.25"/>
            </dgm:constrLst>
          </dgm:else>
        </dgm:choose>
        <dgm:ruleLst/>
        <dgm:layoutNode name="imgShp" styleLbl="fgImgPlace1">
          <dgm:alg type="sp"/>
          <dgm:shape xmlns:r="http://schemas.openxmlformats.org/officeDocument/2006/relationships" type="ellipse" r:blip="" blipPhldr="1">
            <dgm:adjLst/>
          </dgm:shape>
          <dgm:presOf/>
          <dgm:constrLst/>
          <dgm:ruleLst/>
        </dgm:layoutNode>
        <dgm:layoutNode name="txShp">
          <dgm:varLst>
            <dgm:bulletEnabled val="1"/>
          </dgm:varLst>
          <dgm:alg type="tx"/>
          <dgm:choose name="Name4">
            <dgm:if name="Name5" func="var" arg="dir" op="equ" val="norm">
              <dgm:shape xmlns:r="http://schemas.openxmlformats.org/officeDocument/2006/relationships" rot="180" type="homePlate" r:blip="" zOrderOff="-1">
                <dgm:adjLst/>
              </dgm:shape>
            </dgm:if>
            <dgm:else name="Name6">
              <dgm:shape xmlns:r="http://schemas.openxmlformats.org/officeDocument/2006/relationships" type="homePlate" r:blip="" zOrderOff="-1">
                <dgm:adjLst/>
              </dgm:shape>
            </dgm:else>
          </dgm:choose>
          <dgm:presOf axis="desOrSelf" ptType="node"/>
          <dgm:constrLst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layoutNode>
      <dgm:forEach name="Name7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radial5">
  <dgm:title val=""/>
  <dgm:desc val=""/>
  <dgm:catLst>
    <dgm:cat type="relationship" pri="23000"/>
    <dgm:cat type="cycle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Name0">
    <dgm:varLst>
      <dgm:chMax val="1"/>
      <dgm:dir/>
      <dgm:animLvl val="ctr"/>
      <dgm:resizeHandles val="exact"/>
    </dgm:varLst>
    <dgm:choose name="Name1">
      <dgm:if name="Name2" func="var" arg="dir" op="equ" val="norm">
        <dgm:alg type="cycle">
          <dgm:param type="stAng" val="0"/>
          <dgm:param type="spanAng" val="360"/>
          <dgm:param type="ctrShpMap" val="fNode"/>
        </dgm:alg>
      </dgm:if>
      <dgm:else name="Name3">
        <dgm:alg type="cycle">
          <dgm:param type="stAng" val="0"/>
          <dgm:param type="spanAng" val="-360"/>
          <dgm:param type="ctrShpMap" val="fNode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parTrans" refType="w" refFor="ch" refForName="centerShape" fact="0.4"/>
      <dgm:constr type="w" for="ch" forName="node" refType="w" refFor="ch" refForName="centerShape" op="equ" fact="1.25"/>
      <dgm:constr type="sp" refType="w" refFor="ch" refForName="centerShape" op="equ" fact="0.4"/>
      <dgm:constr type="sibSp" refType="w" refFor="ch" refForName="node" fact="0.3"/>
      <dgm:constr type="primFontSz" for="ch" forName="centerShape" val="65"/>
      <dgm:constr type="primFontSz" for="des" forName="node" op="equ" val="65"/>
      <dgm:constr type="primFontSz" for="des" forName="node" refType="primFontSz" refFor="ch" refForName="centerShape" op="lte"/>
      <dgm:constr type="primFontSz" for="des" forName="connectorText" op="equ" val="55"/>
      <dgm:constr type="primFontSz" for="des" forName="connectorText" refType="primFontSz" refFor="ch" refForName="centerShape" op="lte" fact="0.8"/>
      <dgm:constr type="primFontSz" for="des" forName="connectorText" refType="primFontSz" refFor="des" refForName="node" op="lte"/>
    </dgm:constrLst>
    <dgm:choose name="Name4">
      <dgm:if name="Name5" axis="ch ch" ptType="node node" st="1 1" cnt="1 0" func="cnt" op="lte" val="6">
        <dgm:ruleLst>
          <dgm:rule type="w" for="ch" forName="node" val="NaN" fact="1" max="NaN"/>
        </dgm:ruleLst>
      </dgm:if>
      <dgm:if name="Name6" axis="ch ch" ptType="node node" st="1 1" cnt="1 0" func="cnt" op="lte" val="8">
        <dgm:ruleLst>
          <dgm:rule type="w" for="ch" forName="node" val="NaN" fact="0.9" max="NaN"/>
        </dgm:ruleLst>
      </dgm:if>
      <dgm:if name="Name7" axis="ch ch" ptType="node node" st="1 1" cnt="1 0" func="cnt" op="lte" val="10">
        <dgm:ruleLst>
          <dgm:rule type="w" for="ch" forName="node" val="NaN" fact="0.8" max="NaN"/>
        </dgm:ruleLst>
      </dgm:if>
      <dgm:if name="Name8" axis="ch ch" ptType="node node" st="1 1" cnt="1 0" func="cnt" op="lte" val="12">
        <dgm:ruleLst>
          <dgm:rule type="w" for="ch" forName="node" val="NaN" fact="0.7" max="NaN"/>
        </dgm:ruleLst>
      </dgm:if>
      <dgm:if name="Name9" axis="ch ch" ptType="node node" st="1 1" cnt="1 0" func="cnt" op="lte" val="14">
        <dgm:ruleLst>
          <dgm:rule type="w" for="ch" forName="node" val="NaN" fact="0.6" max="NaN"/>
        </dgm:ruleLst>
      </dgm:if>
      <dgm:else name="Name10">
        <dgm:ruleLst>
          <dgm:rule type="w" for="ch" forName="node" val="NaN" fact="0.5" max="NaN"/>
        </dgm:ruleLst>
      </dgm:else>
    </dgm:choose>
    <dgm:forEach name="Name11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Name12" axis="ch">
        <dgm:forEach name="Name13" axis="self" ptType="parTrans">
          <dgm:layoutNode name="parTrans" styleLbl="sibTrans2D1">
            <dgm:alg type="conn">
              <dgm:param type="begPts" val="auto"/>
              <dgm:param type="endPts" val="auto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h" refType="w" fact="0.85"/>
            </dgm:constrLst>
            <dgm:ruleLst/>
            <dgm:layoutNode name="connectorText">
              <dgm:alg type="tx">
                <dgm:param type="autoTxRot" val="grav"/>
              </dgm:alg>
              <dgm:shape xmlns:r="http://schemas.openxmlformats.org/officeDocument/2006/relationships" type="conn" r:blip="" hideGeom="1">
                <dgm:adjLst/>
              </dgm:shape>
              <dgm:presOf axis="self"/>
              <dgm:constrLst>
                <dgm:constr type="lMarg"/>
                <dgm:constr type="rMarg"/>
                <dgm:constr type="tMarg"/>
                <dgm:constr type="bMarg"/>
              </dgm:constrLst>
              <dgm:ruleLst>
                <dgm:rule type="primFontSz" val="5" fact="NaN" max="NaN"/>
              </dgm:ruleLst>
            </dgm:layoutNode>
          </dgm:layoutNode>
        </dgm:forEach>
        <dgm:forEach name="Name14" axis="self" ptType="node">
          <dgm:layoutNode name="node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w" val="INF" fact="NaN" max="NaN"/>
              <dgm:rule type="primFontSz" val="5" fact="NaN" max="NaN"/>
            </dgm:ruleLst>
          </dgm:layoutNode>
        </dgm:forEach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8487937-2FED-47C4-B100-BEF7DFA55F11}" type="datetimeFigureOut">
              <a:rPr lang="en-US" smtClean="0"/>
              <a:t>12/13/2025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D95E3ED-0EAB-4920-A332-10EE7AFFAC2A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417293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7705330B-7E37-045B-B0E7-A473F6B113C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xmlns="" id="{25EEB5AF-6AF1-6DB7-3433-1BA0B7EE989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xmlns="" id="{7297D1AB-1511-D61F-B555-3EEEF13D513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xmlns="" id="{D5B107DF-2DF4-92CB-9EC4-DE267CCA5B72}"/>
              </a:ext>
            </a:extLst>
          </p:cNvPr>
          <p:cNvSpPr>
            <a:spLocks noGrp="1"/>
          </p:cNvSpPr>
          <p:nvPr>
            <p:ph type="sldNum" idx="10"/>
          </p:nvPr>
        </p:nvSpPr>
        <p:spPr/>
        <p:txBody>
          <a:bodyPr/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z="1200" b="0" i="0" u="none" strike="noStrike" cap="none" smtClean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3</a:t>
            </a:fld>
            <a:endParaRPr lang="en-US" sz="1200" b="0" i="0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42792133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6C8231EF-43D4-0329-06A8-1B393E96C46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xmlns="" id="{F13B332D-59FE-0AA7-6A7E-45EF87FB183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xmlns="" id="{441E65B7-6E15-FC76-9F69-5082F4D8BDE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xmlns="" id="{9B5F17A9-D332-3E00-B6B1-76A3DABF4501}"/>
              </a:ext>
            </a:extLst>
          </p:cNvPr>
          <p:cNvSpPr>
            <a:spLocks noGrp="1"/>
          </p:cNvSpPr>
          <p:nvPr>
            <p:ph type="sldNum" idx="10"/>
          </p:nvPr>
        </p:nvSpPr>
        <p:spPr/>
        <p:txBody>
          <a:bodyPr/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z="1200" b="0" i="0" u="none" strike="noStrike" cap="none" smtClean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4</a:t>
            </a:fld>
            <a:endParaRPr lang="en-US" sz="1200" b="0" i="0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82260805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E912930B-5D60-AA7F-81B7-B918C34EB46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xmlns="" id="{6C016391-ACEA-3891-6866-9783A0B8D17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xmlns="" id="{D7C7B291-2074-1D9A-F446-2F124B1D8F5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xmlns="" id="{3A697434-5A5A-045C-C7A3-AA6D08DF6315}"/>
              </a:ext>
            </a:extLst>
          </p:cNvPr>
          <p:cNvSpPr>
            <a:spLocks noGrp="1"/>
          </p:cNvSpPr>
          <p:nvPr>
            <p:ph type="sldNum" idx="10"/>
          </p:nvPr>
        </p:nvSpPr>
        <p:spPr/>
        <p:txBody>
          <a:bodyPr/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z="1200" b="0" i="0" u="none" strike="noStrike" cap="none" smtClean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5</a:t>
            </a:fld>
            <a:endParaRPr lang="en-US" sz="1200" b="0" i="0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84548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0CA3B13D-B2EE-C47E-8764-582A9DE21A1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xmlns="" id="{8DD3833C-4018-F1ED-6D97-A07E295D635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xmlns="" id="{97B841BD-A5F2-7A89-0DCF-3A2745EA2BF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xmlns="" id="{85923150-92F9-75EA-68F6-E1E078C603D1}"/>
              </a:ext>
            </a:extLst>
          </p:cNvPr>
          <p:cNvSpPr>
            <a:spLocks noGrp="1"/>
          </p:cNvSpPr>
          <p:nvPr>
            <p:ph type="sldNum" idx="10"/>
          </p:nvPr>
        </p:nvSpPr>
        <p:spPr/>
        <p:txBody>
          <a:bodyPr/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z="1200" b="0" i="0" u="none" strike="noStrike" cap="none" smtClean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6</a:t>
            </a:fld>
            <a:endParaRPr lang="en-US" sz="1200" b="0" i="0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99038263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588252C1-7478-2222-F8DB-DF5FE91C784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xmlns="" id="{DBED8505-A510-2F9B-95E6-673DD5F64D9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xmlns="" id="{0CCDB858-11DB-0233-8C26-981682E1BFC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xmlns="" id="{0208B8FB-2D03-4434-9573-05B6E87807C1}"/>
              </a:ext>
            </a:extLst>
          </p:cNvPr>
          <p:cNvSpPr>
            <a:spLocks noGrp="1"/>
          </p:cNvSpPr>
          <p:nvPr>
            <p:ph type="sldNum" idx="10"/>
          </p:nvPr>
        </p:nvSpPr>
        <p:spPr/>
        <p:txBody>
          <a:bodyPr/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z="1200" b="0" i="0" u="none" strike="noStrike" cap="none" smtClean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7</a:t>
            </a:fld>
            <a:endParaRPr lang="en-US" sz="1200" b="0" i="0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07522571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523855A2-5503-D89B-A977-06FCD9643C4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xmlns="" id="{46F78F95-A90A-7D77-EB4E-D019B2C63D9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xmlns="" id="{912CEB24-7111-E73A-29D6-F24C998863A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xmlns="" id="{FBFB21D6-807D-93EC-9A3E-79C922747F09}"/>
              </a:ext>
            </a:extLst>
          </p:cNvPr>
          <p:cNvSpPr>
            <a:spLocks noGrp="1"/>
          </p:cNvSpPr>
          <p:nvPr>
            <p:ph type="sldNum" idx="10"/>
          </p:nvPr>
        </p:nvSpPr>
        <p:spPr/>
        <p:txBody>
          <a:bodyPr/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z="1200" b="0" i="0" u="none" strike="noStrike" cap="none" smtClean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8</a:t>
            </a:fld>
            <a:endParaRPr lang="en-US" sz="1200" b="0" i="0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50487819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7B29D6E4-F8C3-67DF-E88F-D48012EF577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xmlns="" id="{A7E73816-01A2-090B-0BB7-F0D455E248B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xmlns="" id="{13309E0A-0F03-DB3F-31FE-F6B9E0C8D10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xmlns="" id="{93FF5FE5-BD1B-C5E0-DFDE-4327B070A259}"/>
              </a:ext>
            </a:extLst>
          </p:cNvPr>
          <p:cNvSpPr>
            <a:spLocks noGrp="1"/>
          </p:cNvSpPr>
          <p:nvPr>
            <p:ph type="sldNum" idx="10"/>
          </p:nvPr>
        </p:nvSpPr>
        <p:spPr/>
        <p:txBody>
          <a:bodyPr/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z="1200" b="0" i="0" u="none" strike="noStrike" cap="none" smtClean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9</a:t>
            </a:fld>
            <a:endParaRPr lang="en-US" sz="1200" b="0" i="0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36128916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862FDD84-AA63-0745-77C3-0D077FBD405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xmlns="" id="{E7861F03-8C3E-445B-554A-5416898263C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xmlns="" id="{28A0A212-8485-6A8D-4B02-8DEE2A2C49B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xmlns="" id="{D6CFCAC3-5B25-B6BD-725D-31087B12DECC}"/>
              </a:ext>
            </a:extLst>
          </p:cNvPr>
          <p:cNvSpPr>
            <a:spLocks noGrp="1"/>
          </p:cNvSpPr>
          <p:nvPr>
            <p:ph type="sldNum" idx="10"/>
          </p:nvPr>
        </p:nvSpPr>
        <p:spPr/>
        <p:txBody>
          <a:bodyPr/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z="1200" b="0" i="0" u="none" strike="noStrike" cap="none" smtClean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10</a:t>
            </a:fld>
            <a:endParaRPr lang="en-US" sz="1200" b="0" i="0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709056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1D5B9C44-7C9E-30CA-88DF-210EF9C478B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xmlns="" id="{F4717162-2B25-D59D-9CAE-4758F88A35F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xmlns="" id="{4C6B5FF1-6754-6253-0DE3-B62A2407BFA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xmlns="" id="{9AD66C2C-C1B3-F6F9-2BE8-5DBEDBA045D4}"/>
              </a:ext>
            </a:extLst>
          </p:cNvPr>
          <p:cNvSpPr>
            <a:spLocks noGrp="1"/>
          </p:cNvSpPr>
          <p:nvPr>
            <p:ph type="sldNum" idx="10"/>
          </p:nvPr>
        </p:nvSpPr>
        <p:spPr/>
        <p:txBody>
          <a:bodyPr/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z="1200" b="0" i="0" u="none" strike="noStrike" cap="none" smtClean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11</a:t>
            </a:fld>
            <a:endParaRPr lang="en-US" sz="1200" b="0" i="0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2690450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039296243"/>
      </p:ext>
    </p:extLst>
  </p:cSld>
  <p:clrMapOvr>
    <a:masterClrMapping/>
  </p:clrMapOvr>
  <p:transition spd="slow">
    <p:wipe/>
  </p:transition>
  <p:hf sldNum="0" hdr="0" ft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51166545"/>
      </p:ext>
    </p:extLst>
  </p:cSld>
  <p:clrMapOvr>
    <a:masterClrMapping/>
  </p:clrMapOvr>
  <p:transition spd="slow">
    <p:wipe/>
  </p:transition>
  <p:hf sldNum="0" hdr="0" ft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220F7AA5-08A3-2944-99A0-25DEC040501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x-none" dirty="0"/>
          </a:p>
        </p:txBody>
      </p:sp>
    </p:spTree>
    <p:extLst>
      <p:ext uri="{BB962C8B-B14F-4D97-AF65-F5344CB8AC3E}">
        <p14:creationId xmlns:p14="http://schemas.microsoft.com/office/powerpoint/2010/main" val="861933253"/>
      </p:ext>
    </p:extLst>
  </p:cSld>
  <p:clrMapOvr>
    <a:masterClrMapping/>
  </p:clrMapOvr>
  <p:transition spd="slow">
    <p:wipe/>
  </p:transition>
  <p:hf sldNum="0" hdr="0" ftr="0" dt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2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237BDEDC-7697-4847-8F03-E41ACCDA3FC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2788046515"/>
      </p:ext>
    </p:extLst>
  </p:cSld>
  <p:clrMapOvr>
    <a:masterClrMapping/>
  </p:clrMapOvr>
  <p:transition spd="slow">
    <p:wipe/>
  </p:transition>
  <p:hf sldNum="0" hdr="0" ftr="0" dt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7ABBFC91-D6E2-8041-844B-8968DAE3F79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1817716119"/>
      </p:ext>
    </p:extLst>
  </p:cSld>
  <p:clrMapOvr>
    <a:masterClrMapping/>
  </p:clrMapOvr>
  <p:transition spd="slow">
    <p:wipe/>
  </p:transition>
  <p:hf sldNum="0" hdr="0" ftr="0" dt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4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ADA501E0-D44F-8D49-8EF9-A104797B75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1665540197"/>
      </p:ext>
    </p:extLst>
  </p:cSld>
  <p:clrMapOvr>
    <a:masterClrMapping/>
  </p:clrMapOvr>
  <p:transition spd="slow">
    <p:wipe/>
  </p:transition>
  <p:hf sldNum="0" hdr="0" ftr="0" dt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40677947"/>
      </p:ext>
    </p:extLst>
  </p:cSld>
  <p:clrMapOvr>
    <a:masterClrMapping/>
  </p:clrMapOvr>
  <p:transition spd="slow">
    <p:wipe/>
  </p:transition>
  <p:hf sldNum="0" hdr="0" ftr="0" dt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endParaRPr lang="en-GB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44217830"/>
      </p:ext>
    </p:extLst>
  </p:cSld>
  <p:clrMapOvr>
    <a:masterClrMapping/>
  </p:clrMapOvr>
  <p:transition spd="slow">
    <p:wipe/>
  </p:transition>
  <p:hf sldNum="0" hdr="0" ftr="0" dt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50131083"/>
      </p:ext>
    </p:extLst>
  </p:cSld>
  <p:clrMapOvr>
    <a:masterClrMapping/>
  </p:clrMapOvr>
  <p:transition spd="slow">
    <p:wip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>
  <p:cSld name="1_Title Slide">
    <p:spTree>
      <p:nvGrpSpPr>
        <p:cNvPr id="1" name="Shape 7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3479268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x-none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x-none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0A536D9D-5EF7-4102-B0B9-E1410672737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B3505BDA-CEAD-411D-9A9D-2B204C42D49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79EC385C-A20A-46E2-8D94-B56AC134E12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4969300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04153552"/>
      </p:ext>
    </p:extLst>
  </p:cSld>
  <p:clrMapOvr>
    <a:masterClrMapping/>
  </p:clrMapOvr>
  <p:transition spd="slow">
    <p:wipe/>
  </p:transition>
  <p:hf sldNum="0" hdr="0" ftr="0" dt="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xmlns="" id="{13D4D1E5-E188-6848-B18F-05B16A9C2D1A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 dpi="0" rotWithShape="1">
            <a:blip r:embed="rId1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281805104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</p:sldLayoutIdLst>
  <p:transition spd="slow">
    <p:wipe/>
  </p:transition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x-non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1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1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1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FFF08C63-3278-67B8-8D58-28787BD24803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b="1" dirty="0"/>
              <a:t>Characteristics of Learners at Senior School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xmlns="" id="{BDD2FB35-72AD-7E04-9BB9-E2405BE9E37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971908"/>
            <a:ext cx="9144000" cy="1655762"/>
          </a:xfrm>
        </p:spPr>
        <p:txBody>
          <a:bodyPr>
            <a:normAutofit lnSpcReduction="10000"/>
          </a:bodyPr>
          <a:lstStyle/>
          <a:p>
            <a:r>
              <a:rPr lang="en-US" sz="3200" b="1" dirty="0"/>
              <a:t>Retooling of Senior School Teachers</a:t>
            </a:r>
          </a:p>
          <a:p>
            <a:r>
              <a:rPr lang="en-US" sz="3200" b="1" dirty="0"/>
              <a:t>DEC </a:t>
            </a:r>
            <a:r>
              <a:rPr lang="en-US" sz="3200" b="1" dirty="0" smtClean="0"/>
              <a:t>15</a:t>
            </a:r>
            <a:r>
              <a:rPr lang="en-US" sz="3200" b="1" baseline="30000" dirty="0" smtClean="0"/>
              <a:t>TH</a:t>
            </a:r>
            <a:r>
              <a:rPr lang="en-US" sz="3200" b="1" dirty="0" smtClean="0"/>
              <a:t>-19</a:t>
            </a:r>
            <a:r>
              <a:rPr lang="en-US" sz="3200" b="1" baseline="30000" dirty="0" smtClean="0"/>
              <a:t>TH</a:t>
            </a:r>
            <a:r>
              <a:rPr lang="en-US" sz="3200" b="1" dirty="0" smtClean="0"/>
              <a:t> 2025</a:t>
            </a:r>
            <a:endParaRPr lang="en-US" sz="3200" b="1" dirty="0"/>
          </a:p>
          <a:p>
            <a:r>
              <a:rPr lang="en-US" sz="3600" b="1" smtClean="0"/>
              <a:t>BULIMBO GIRLS</a:t>
            </a:r>
            <a:endParaRPr lang="en-US" sz="3600" b="1" dirty="0"/>
          </a:p>
        </p:txBody>
      </p:sp>
    </p:spTree>
    <p:extLst>
      <p:ext uri="{BB962C8B-B14F-4D97-AF65-F5344CB8AC3E}">
        <p14:creationId xmlns:p14="http://schemas.microsoft.com/office/powerpoint/2010/main" val="27843602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7CE069FF-193A-0A3F-3849-AA0C6E4EFC1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7682" y="1006867"/>
            <a:ext cx="12015274" cy="5030677"/>
          </a:xfrm>
        </p:spPr>
        <p:txBody>
          <a:bodyPr/>
          <a:lstStyle/>
          <a:p>
            <a:pPr marL="514350" indent="-514350" algn="l">
              <a:buFont typeface="+mj-lt"/>
              <a:buAutoNum type="arabicPeriod"/>
            </a:pPr>
            <a:r>
              <a:rPr lang="en-US" sz="3200" b="1" dirty="0"/>
              <a:t/>
            </a:r>
            <a:br>
              <a:rPr lang="en-US" sz="3200" b="1" dirty="0"/>
            </a:br>
            <a:r>
              <a:rPr lang="en-US" sz="3200" b="1" dirty="0"/>
              <a:t/>
            </a:r>
            <a:br>
              <a:rPr lang="en-US" sz="3200" b="1" dirty="0"/>
            </a:br>
            <a:r>
              <a:rPr lang="en-US" sz="3200" b="1" dirty="0"/>
              <a:t/>
            </a:r>
            <a:br>
              <a:rPr lang="en-US" sz="3200" b="1" dirty="0"/>
            </a:br>
            <a:r>
              <a:rPr lang="en-US" sz="3200" b="1" dirty="0"/>
              <a:t/>
            </a:r>
            <a:br>
              <a:rPr lang="en-US" sz="3200" b="1" dirty="0"/>
            </a:br>
            <a:r>
              <a:rPr lang="en-US" sz="3200" b="1" dirty="0"/>
              <a:t/>
            </a:r>
            <a:br>
              <a:rPr lang="en-US" sz="3200" b="1" dirty="0"/>
            </a:br>
            <a:r>
              <a:rPr lang="en-US" sz="3200" b="1" dirty="0"/>
              <a:t/>
            </a:r>
            <a:br>
              <a:rPr lang="en-US" sz="3200" b="1" dirty="0"/>
            </a:br>
            <a:r>
              <a:rPr lang="en-US" sz="3200" b="1" dirty="0"/>
              <a:t/>
            </a:r>
            <a:br>
              <a:rPr lang="en-US" sz="3200" b="1" dirty="0"/>
            </a:br>
            <a:r>
              <a:rPr lang="en-US" sz="3200" b="1" dirty="0"/>
              <a:t/>
            </a:r>
            <a:br>
              <a:rPr lang="en-US" sz="3200" b="1" dirty="0"/>
            </a:br>
            <a:r>
              <a:rPr lang="en-US" sz="3200" b="1" dirty="0"/>
              <a:t/>
            </a:r>
            <a:br>
              <a:rPr lang="en-US" sz="3200" b="1" dirty="0"/>
            </a:br>
            <a:r>
              <a:rPr lang="en-US" sz="3200" b="1" dirty="0"/>
              <a:t/>
            </a:r>
            <a:br>
              <a:rPr lang="en-US" sz="3200" b="1" dirty="0"/>
            </a:br>
            <a:r>
              <a:rPr lang="en-US" sz="3200" b="1" dirty="0"/>
              <a:t/>
            </a:r>
            <a:br>
              <a:rPr lang="en-US" sz="3200" b="1" dirty="0"/>
            </a:br>
            <a:r>
              <a:rPr lang="en-US" sz="3200" b="1" dirty="0">
                <a:latin typeface="Aptos" panose="020B0004020202020204" pitchFamily="34" charset="0"/>
              </a:rPr>
              <a:t>Activity 1 </a:t>
            </a:r>
            <a:br>
              <a:rPr lang="en-US" sz="3200" b="1" dirty="0">
                <a:latin typeface="Aptos" panose="020B0004020202020204" pitchFamily="34" charset="0"/>
              </a:rPr>
            </a:br>
            <a:r>
              <a:rPr lang="en-US" sz="3200" b="1" dirty="0">
                <a:solidFill>
                  <a:schemeClr val="accent6">
                    <a:lumMod val="75000"/>
                  </a:schemeClr>
                </a:solidFill>
                <a:latin typeface="Aptos" panose="020B0004020202020204" pitchFamily="34" charset="0"/>
              </a:rPr>
              <a:t>Think, pair and share</a:t>
            </a:r>
            <a:r>
              <a:rPr lang="en-US" sz="3200" b="1" dirty="0">
                <a:latin typeface="Aptos" panose="020B0004020202020204" pitchFamily="34" charset="0"/>
              </a:rPr>
              <a:t>.</a:t>
            </a:r>
            <a:br>
              <a:rPr lang="en-US" sz="3200" b="1" dirty="0">
                <a:latin typeface="Aptos" panose="020B0004020202020204" pitchFamily="34" charset="0"/>
              </a:rPr>
            </a:br>
            <a:r>
              <a:rPr lang="en-US" sz="3200" b="1" dirty="0">
                <a:latin typeface="Aptos" panose="020B0004020202020204" pitchFamily="34" charset="0"/>
              </a:rPr>
              <a:t>1. What is the entry </a:t>
            </a:r>
            <a:r>
              <a:rPr lang="en-US" sz="3200" b="1" dirty="0" err="1">
                <a:latin typeface="Aptos" panose="020B0004020202020204" pitchFamily="34" charset="0"/>
              </a:rPr>
              <a:t>behaviour</a:t>
            </a:r>
            <a:r>
              <a:rPr lang="en-US" sz="3200" b="1" dirty="0">
                <a:latin typeface="Aptos" panose="020B0004020202020204" pitchFamily="34" charset="0"/>
              </a:rPr>
              <a:t> of learners joining Senior School?</a:t>
            </a:r>
            <a:br>
              <a:rPr lang="en-US" sz="3200" b="1" dirty="0">
                <a:latin typeface="Aptos" panose="020B0004020202020204" pitchFamily="34" charset="0"/>
              </a:rPr>
            </a:br>
            <a:r>
              <a:rPr lang="en-US" sz="3200" b="1" dirty="0">
                <a:latin typeface="Aptos" panose="020B0004020202020204" pitchFamily="34" charset="0"/>
              </a:rPr>
              <a:t>2. Write down 2 questions the learners may have as they await to join senior school.</a:t>
            </a:r>
            <a:br>
              <a:rPr lang="en-US" sz="3200" b="1" dirty="0">
                <a:latin typeface="Aptos" panose="020B0004020202020204" pitchFamily="34" charset="0"/>
              </a:rPr>
            </a:br>
            <a:r>
              <a:rPr lang="en-US" sz="3200" b="1" dirty="0">
                <a:latin typeface="Aptos" panose="020B0004020202020204" pitchFamily="34" charset="0"/>
              </a:rPr>
              <a:t>3. Share in plenary</a:t>
            </a:r>
            <a:br>
              <a:rPr lang="en-US" sz="3200" b="1" dirty="0">
                <a:latin typeface="Aptos" panose="020B0004020202020204" pitchFamily="34" charset="0"/>
              </a:rPr>
            </a:br>
            <a:r>
              <a:rPr lang="en-US" sz="3200" b="1" dirty="0">
                <a:latin typeface="Aptos" panose="020B0004020202020204" pitchFamily="34" charset="0"/>
              </a:rPr>
              <a:t/>
            </a:r>
            <a:br>
              <a:rPr lang="en-US" sz="3200" b="1" dirty="0">
                <a:latin typeface="Aptos" panose="020B0004020202020204" pitchFamily="34" charset="0"/>
              </a:rPr>
            </a:br>
            <a:r>
              <a:rPr lang="en-US" sz="3200" b="1" dirty="0">
                <a:latin typeface="Aptos" panose="020B0004020202020204" pitchFamily="34" charset="0"/>
              </a:rPr>
              <a:t/>
            </a:r>
            <a:br>
              <a:rPr lang="en-US" sz="3200" b="1" dirty="0">
                <a:latin typeface="Aptos" panose="020B0004020202020204" pitchFamily="34" charset="0"/>
              </a:rPr>
            </a:br>
            <a:r>
              <a:rPr lang="en-US" sz="3200" b="1" dirty="0">
                <a:latin typeface="Aptos" panose="020B0004020202020204" pitchFamily="34" charset="0"/>
              </a:rPr>
              <a:t/>
            </a:r>
            <a:br>
              <a:rPr lang="en-US" sz="3200" b="1" dirty="0">
                <a:latin typeface="Aptos" panose="020B0004020202020204" pitchFamily="34" charset="0"/>
              </a:rPr>
            </a:br>
            <a:endParaRPr lang="en-US" sz="3200" dirty="0">
              <a:latin typeface="Aptos" panose="020B00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54318369"/>
      </p:ext>
    </p:extLst>
  </p:cSld>
  <p:clrMapOvr>
    <a:masterClrMapping/>
  </p:clrMapOvr>
  <p:transition spd="slow">
    <p:wipe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54A1844F-6A73-EDDD-CD1C-FA26CC2C3C1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98822E69-DE67-4A56-19C4-70E6742ADDA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1"/>
            <a:ext cx="10515600" cy="933188"/>
          </a:xfrm>
        </p:spPr>
        <p:txBody>
          <a:bodyPr>
            <a:noAutofit/>
          </a:bodyPr>
          <a:lstStyle/>
          <a:p>
            <a:r>
              <a:rPr lang="en-US" sz="3600" b="1" dirty="0"/>
              <a:t>Entry </a:t>
            </a:r>
            <a:r>
              <a:rPr lang="en-US" sz="3600" b="1" dirty="0" err="1"/>
              <a:t>behaviour</a:t>
            </a:r>
            <a:r>
              <a:rPr lang="en-US" sz="3600" b="1" dirty="0"/>
              <a:t> of learners joining Senior school</a:t>
            </a:r>
          </a:p>
        </p:txBody>
      </p:sp>
      <p:pic>
        <p:nvPicPr>
          <p:cNvPr id="5" name="Picture 4" descr="A person in a wheelchair in a classroom&#10;&#10;AI-generated content may be incorrect.">
            <a:extLst>
              <a:ext uri="{FF2B5EF4-FFF2-40B4-BE49-F238E27FC236}">
                <a16:creationId xmlns:a16="http://schemas.microsoft.com/office/drawing/2014/main" xmlns="" id="{D521CD72-A074-9CC0-FCD6-B368384EB1F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3072" b="1"/>
          <a:stretch>
            <a:fillRect/>
          </a:stretch>
        </p:blipFill>
        <p:spPr>
          <a:xfrm>
            <a:off x="112734" y="933190"/>
            <a:ext cx="5334000" cy="4991621"/>
          </a:xfrm>
          <a:prstGeom prst="rect">
            <a:avLst/>
          </a:prstGeom>
          <a:noFill/>
        </p:spPr>
      </p:pic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00E7CBAC-A040-7222-EAA2-AEA42CF6E30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5446734" y="933190"/>
            <a:ext cx="6745266" cy="4991622"/>
          </a:xfr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q"/>
            </a:pPr>
            <a:r>
              <a:rPr lang="en-US" dirty="0">
                <a:latin typeface="Aptos Display" panose="020B0004020202020204" pitchFamily="34" charset="0"/>
              </a:rPr>
              <a:t> What kind of people am I going to meet? 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US" dirty="0">
                <a:latin typeface="Aptos Display" panose="020B0004020202020204" pitchFamily="34" charset="0"/>
              </a:rPr>
              <a:t>Will I fit in and make friends?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US" dirty="0">
                <a:latin typeface="Aptos Display" panose="020B0004020202020204" pitchFamily="34" charset="0"/>
              </a:rPr>
              <a:t>Am I able to cope with the academic demands of this level?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US" dirty="0">
                <a:latin typeface="Aptos Display" panose="020B0004020202020204" pitchFamily="34" charset="0"/>
              </a:rPr>
              <a:t>Will the school and my teachers care about my success?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US" dirty="0">
                <a:latin typeface="Aptos Display" panose="020B0004020202020204" pitchFamily="34" charset="0"/>
              </a:rPr>
              <a:t>Is what I am going to learn relevant to my future plans?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US" dirty="0">
                <a:latin typeface="Aptos Display" panose="020B0004020202020204" pitchFamily="34" charset="0"/>
              </a:rPr>
              <a:t>What support will I have to adapt to the new school environment?</a:t>
            </a:r>
          </a:p>
          <a:p>
            <a:pPr marL="0" indent="0">
              <a:buNone/>
            </a:pPr>
            <a:endParaRPr lang="en-GB" sz="2600" dirty="0"/>
          </a:p>
        </p:txBody>
      </p:sp>
    </p:spTree>
    <p:extLst>
      <p:ext uri="{BB962C8B-B14F-4D97-AF65-F5344CB8AC3E}">
        <p14:creationId xmlns:p14="http://schemas.microsoft.com/office/powerpoint/2010/main" val="25255471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7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xmlns="" id="{0A3AA24E-E11A-FA4E-B2F5-DABB76C5C34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C6BC1805-97A7-AE09-AA3F-BA45E9E2B2A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4122" y="-1"/>
            <a:ext cx="11354778" cy="914401"/>
          </a:xfrm>
        </p:spPr>
        <p:txBody>
          <a:bodyPr/>
          <a:lstStyle/>
          <a:p>
            <a:r>
              <a:rPr lang="en-US" sz="3200" b="1" dirty="0"/>
              <a:t>Entry </a:t>
            </a:r>
            <a:r>
              <a:rPr lang="en-US" sz="3200" b="1" dirty="0" err="1"/>
              <a:t>behaviour</a:t>
            </a:r>
            <a:r>
              <a:rPr lang="en-US" sz="3200" b="1" dirty="0"/>
              <a:t> of learners joining Senior school </a:t>
            </a:r>
            <a:br>
              <a:rPr lang="en-US" sz="3200" b="1" dirty="0"/>
            </a:br>
            <a:r>
              <a:rPr lang="en-US" sz="3200" b="1" dirty="0"/>
              <a:t>..cont’d</a:t>
            </a:r>
            <a:endParaRPr lang="en-US" sz="3600" b="1" dirty="0">
              <a:solidFill>
                <a:srgbClr val="7030A0"/>
              </a:solidFill>
              <a:latin typeface="Arial Narrow" panose="020B060602020203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5" name="Rectangle 2">
            <a:extLst>
              <a:ext uri="{FF2B5EF4-FFF2-40B4-BE49-F238E27FC236}">
                <a16:creationId xmlns:a16="http://schemas.microsoft.com/office/drawing/2014/main" xmlns="" id="{422CE36C-5993-16B5-0B7E-3724AE667FC3}"/>
              </a:ext>
            </a:extLst>
          </p:cNvPr>
          <p:cNvSpPr>
            <a:spLocks noGrp="1" noChangeArrowheads="1"/>
          </p:cNvSpPr>
          <p:nvPr>
            <p:ph idx="1"/>
          </p:nvPr>
        </p:nvSpPr>
        <p:spPr bwMode="auto">
          <a:xfrm>
            <a:off x="5473874" y="914400"/>
            <a:ext cx="6718126" cy="5120640"/>
          </a:xfrm>
          <a:prstGeom prst="rect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77000">
                <a:schemeClr val="accent1">
                  <a:lumMod val="45000"/>
                  <a:lumOff val="55000"/>
                </a:schemeClr>
              </a:gs>
              <a:gs pos="83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5400000" scaled="1"/>
          </a:gradFill>
          <a:ln>
            <a:noFill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2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R="0" lvl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Ø"/>
              <a:tabLst/>
            </a:pPr>
            <a:r>
              <a:rPr kumimoji="0" lang="en-US" altLang="en-US" sz="2600" b="0" i="0" u="none" strike="noStrike" cap="none" normalizeH="0" baseline="0" dirty="0">
                <a:ln>
                  <a:noFill/>
                </a:ln>
                <a:effectLst/>
                <a:latin typeface="Aptos Display" panose="020B0004020202020204" pitchFamily="34" charset="0"/>
              </a:rPr>
              <a:t>Uncertainty about senior school and academic demands. </a:t>
            </a:r>
          </a:p>
          <a:p>
            <a:pPr marR="0" lvl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Ø"/>
              <a:tabLst/>
            </a:pPr>
            <a:r>
              <a:rPr kumimoji="0" lang="en-US" altLang="en-US" sz="2600" b="0" i="0" u="none" strike="noStrike" cap="none" normalizeH="0" baseline="0" dirty="0">
                <a:ln>
                  <a:noFill/>
                </a:ln>
                <a:effectLst/>
                <a:latin typeface="Aptos Display" panose="020B0004020202020204" pitchFamily="34" charset="0"/>
              </a:rPr>
              <a:t>Developed or underdeveloped study routines and self management skills. </a:t>
            </a:r>
          </a:p>
          <a:p>
            <a:pPr marR="0" lvl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Ø"/>
              <a:tabLst/>
            </a:pPr>
            <a:r>
              <a:rPr lang="en-US" altLang="en-US" sz="2600" dirty="0">
                <a:latin typeface="Aptos Display" panose="020B0004020202020204" pitchFamily="34" charset="0"/>
              </a:rPr>
              <a:t>Attitudes towards certain subjects</a:t>
            </a:r>
            <a:endParaRPr kumimoji="0" lang="en-US" altLang="en-US" sz="2600" b="0" i="0" u="none" strike="noStrike" cap="none" normalizeH="0" baseline="0" dirty="0">
              <a:ln>
                <a:noFill/>
              </a:ln>
              <a:effectLst/>
              <a:latin typeface="Aptos Display" panose="020B0004020202020204" pitchFamily="34" charset="0"/>
            </a:endParaRPr>
          </a:p>
          <a:p>
            <a:pPr marR="0" lvl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Ø"/>
              <a:tabLst/>
            </a:pPr>
            <a:r>
              <a:rPr lang="en-US" altLang="en-US" sz="2600" dirty="0">
                <a:latin typeface="Aptos Display" panose="020B0004020202020204" pitchFamily="34" charset="0"/>
              </a:rPr>
              <a:t>Emotions ranging from excitement and confidence to </a:t>
            </a:r>
            <a:r>
              <a:rPr kumimoji="0" lang="en-US" altLang="en-US" sz="2600" b="0" i="0" u="none" strike="noStrike" cap="none" normalizeH="0" baseline="0" dirty="0">
                <a:ln>
                  <a:noFill/>
                </a:ln>
                <a:effectLst/>
                <a:latin typeface="Aptos Display" panose="020B0004020202020204" pitchFamily="34" charset="0"/>
              </a:rPr>
              <a:t>overwhelmed and disconnected. </a:t>
            </a:r>
          </a:p>
          <a:p>
            <a:pPr marR="0" lvl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Ø"/>
              <a:tabLst/>
            </a:pPr>
            <a:r>
              <a:rPr kumimoji="0" lang="en-US" altLang="en-US" sz="2600" b="0" i="0" u="none" strike="noStrike" cap="none" normalizeH="0" baseline="0" dirty="0">
                <a:ln>
                  <a:noFill/>
                </a:ln>
                <a:effectLst/>
                <a:latin typeface="Aptos Display" panose="020B0004020202020204" pitchFamily="34" charset="0"/>
              </a:rPr>
              <a:t>Varying cognitive abilities as a result of prior learning experiences. </a:t>
            </a:r>
            <a:endParaRPr lang="en-US" altLang="en-US" sz="2600" dirty="0">
              <a:latin typeface="Aptos Display" panose="020B0004020202020204" pitchFamily="34" charset="0"/>
            </a:endParaRPr>
          </a:p>
          <a:p>
            <a:pPr marR="0" lvl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Ø"/>
              <a:tabLst/>
            </a:pPr>
            <a:r>
              <a:rPr kumimoji="0" lang="en-US" altLang="en-US" sz="2600" b="0" i="0" u="none" strike="noStrike" cap="none" normalizeH="0" baseline="0" dirty="0">
                <a:ln>
                  <a:noFill/>
                </a:ln>
                <a:effectLst/>
                <a:latin typeface="Aptos Display" panose="020B0004020202020204" pitchFamily="34" charset="0"/>
              </a:rPr>
              <a:t>Anxiety over adapting to larger groups, collaboration and different expectations.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xmlns="" id="{11C3977E-9F56-B728-6CE0-10CB82D36F3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4018" y="914400"/>
            <a:ext cx="5359856" cy="5120640"/>
          </a:xfrm>
          <a:prstGeom prst="rect">
            <a:avLst/>
          </a:prstGeom>
          <a:effectLst>
            <a:glow rad="241300">
              <a:schemeClr val="accent1">
                <a:alpha val="40000"/>
              </a:schemeClr>
            </a:glow>
          </a:effectLst>
        </p:spPr>
      </p:pic>
    </p:spTree>
    <p:extLst>
      <p:ext uri="{BB962C8B-B14F-4D97-AF65-F5344CB8AC3E}">
        <p14:creationId xmlns:p14="http://schemas.microsoft.com/office/powerpoint/2010/main" val="40597746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83531188-75D7-A791-A44D-DB4A0FCAB2F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AF01F4D8-2C0B-B982-AA07-9D49816F59D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4122" y="0"/>
            <a:ext cx="10274421" cy="801384"/>
          </a:xfrm>
        </p:spPr>
        <p:txBody>
          <a:bodyPr/>
          <a:lstStyle/>
          <a:p>
            <a:r>
              <a:rPr lang="en-US" sz="4000" b="1" dirty="0">
                <a:latin typeface="Arial Narrow" panose="020B060602020203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Factors that Shape learners’ Entry Behaviour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94C03D51-7583-BE49-5E9D-2E7C53995CD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5639" y="951978"/>
            <a:ext cx="11922238" cy="5010411"/>
          </a:xfrm>
          <a:solidFill>
            <a:schemeClr val="bg1"/>
          </a:solidFill>
        </p:spPr>
        <p:txBody>
          <a:bodyPr/>
          <a:lstStyle/>
          <a:p>
            <a:pPr marL="0" indent="0">
              <a:buNone/>
            </a:pPr>
            <a:endParaRPr lang="en-GB" sz="2000" dirty="0">
              <a:latin typeface="Arial Narrow" panose="020B0606020202030204" pitchFamily="34" charset="0"/>
            </a:endParaRPr>
          </a:p>
          <a:p>
            <a:pPr marL="0" indent="0">
              <a:buNone/>
            </a:pPr>
            <a:endParaRPr lang="en-GB" sz="1800" dirty="0">
              <a:latin typeface="Arial Narrow" panose="020B0606020202030204" pitchFamily="34" charset="0"/>
            </a:endParaRPr>
          </a:p>
        </p:txBody>
      </p:sp>
      <p:graphicFrame>
        <p:nvGraphicFramePr>
          <p:cNvPr id="5" name="Diagram 4">
            <a:extLst>
              <a:ext uri="{FF2B5EF4-FFF2-40B4-BE49-F238E27FC236}">
                <a16:creationId xmlns:a16="http://schemas.microsoft.com/office/drawing/2014/main" xmlns="" id="{35A0432A-074E-0EEF-8F71-10EA262A6065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320064923"/>
              </p:ext>
            </p:extLst>
          </p:nvPr>
        </p:nvGraphicFramePr>
        <p:xfrm>
          <a:off x="4139019" y="951977"/>
          <a:ext cx="7888858" cy="495404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7" name="Picture 6" descr="A person in a suit and tie&#10;&#10;AI-generated content may be incorrect.">
            <a:extLst>
              <a:ext uri="{FF2B5EF4-FFF2-40B4-BE49-F238E27FC236}">
                <a16:creationId xmlns:a16="http://schemas.microsoft.com/office/drawing/2014/main" xmlns="" id="{89A106CD-466D-5A86-24C3-DBA80163DAAB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895610"/>
            <a:ext cx="4847573" cy="50667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125269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D8ED8674-5724-7F51-9058-742B03734D0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F4ED8C76-4055-20D4-5151-EF654EA1987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4122" y="0"/>
            <a:ext cx="10274421" cy="801384"/>
          </a:xfrm>
        </p:spPr>
        <p:txBody>
          <a:bodyPr/>
          <a:lstStyle/>
          <a:p>
            <a:r>
              <a:rPr lang="en-US" sz="4000" b="1" dirty="0">
                <a:solidFill>
                  <a:srgbClr val="7030A0"/>
                </a:solidFill>
                <a:latin typeface="Arial Narrow" panose="020B060602020203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LEARNER CHARACTERISTICS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4A29872B-C96C-E49B-2B91-D65E6F766D1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5639" y="986319"/>
            <a:ext cx="11922238" cy="4995381"/>
          </a:xfrm>
          <a:solidFill>
            <a:schemeClr val="bg1"/>
          </a:solidFill>
        </p:spPr>
        <p:txBody>
          <a:bodyPr/>
          <a:lstStyle/>
          <a:p>
            <a:pPr marL="0" indent="0">
              <a:buNone/>
            </a:pPr>
            <a:endParaRPr lang="en-GB" sz="2000" dirty="0">
              <a:latin typeface="Arial Narrow" panose="020B0606020202030204" pitchFamily="34" charset="0"/>
            </a:endParaRPr>
          </a:p>
          <a:p>
            <a:pPr marL="0" indent="0">
              <a:buNone/>
            </a:pPr>
            <a:endParaRPr lang="en-GB" sz="3600" dirty="0">
              <a:latin typeface="Arial Narrow" panose="020B0606020202030204" pitchFamily="34" charset="0"/>
            </a:endParaRPr>
          </a:p>
        </p:txBody>
      </p:sp>
      <p:graphicFrame>
        <p:nvGraphicFramePr>
          <p:cNvPr id="4" name="Diagram 3">
            <a:extLst>
              <a:ext uri="{FF2B5EF4-FFF2-40B4-BE49-F238E27FC236}">
                <a16:creationId xmlns:a16="http://schemas.microsoft.com/office/drawing/2014/main" xmlns="" id="{81A7D8DF-33D8-7B22-FE31-9B0545E72708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930427438"/>
              </p:ext>
            </p:extLst>
          </p:nvPr>
        </p:nvGraphicFramePr>
        <p:xfrm>
          <a:off x="164122" y="986319"/>
          <a:ext cx="11890092" cy="488536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24480050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55DAF6D7-8E1F-1AAE-BDD1-F1D75F0D36B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43D5FB78-F6EF-000E-73E1-2DBC44ADA91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4122" y="0"/>
            <a:ext cx="10274421" cy="801384"/>
          </a:xfrm>
        </p:spPr>
        <p:txBody>
          <a:bodyPr/>
          <a:lstStyle/>
          <a:p>
            <a:endParaRPr lang="en-US" sz="4000" b="1" dirty="0">
              <a:solidFill>
                <a:srgbClr val="7030A0"/>
              </a:solidFill>
              <a:latin typeface="Arial Narrow" panose="020B060602020203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4E0EDD76-E952-0BCF-D613-69E304C20BE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5639" y="986319"/>
            <a:ext cx="11922238" cy="4995381"/>
          </a:xfrm>
          <a:solidFill>
            <a:schemeClr val="bg1"/>
          </a:solidFill>
        </p:spPr>
        <p:txBody>
          <a:bodyPr/>
          <a:lstStyle/>
          <a:p>
            <a:pPr marL="0" indent="0">
              <a:buNone/>
            </a:pPr>
            <a:endParaRPr lang="en-GB" sz="2000" dirty="0">
              <a:latin typeface="Arial Narrow" panose="020B0606020202030204" pitchFamily="34" charset="0"/>
            </a:endParaRPr>
          </a:p>
          <a:p>
            <a:pPr marL="0" indent="0">
              <a:buNone/>
            </a:pPr>
            <a:r>
              <a:rPr lang="en-GB" sz="3600" b="1" dirty="0">
                <a:latin typeface="Arial Narrow" panose="020B0606020202030204" pitchFamily="34" charset="0"/>
              </a:rPr>
              <a:t>Activity 2 </a:t>
            </a:r>
          </a:p>
          <a:p>
            <a:pPr marL="0" indent="0">
              <a:buNone/>
            </a:pPr>
            <a:r>
              <a:rPr lang="en-GB" sz="3600" b="1" dirty="0">
                <a:solidFill>
                  <a:schemeClr val="accent6">
                    <a:lumMod val="75000"/>
                  </a:schemeClr>
                </a:solidFill>
                <a:latin typeface="Arial Narrow" panose="020B0606020202030204" pitchFamily="34" charset="0"/>
              </a:rPr>
              <a:t>Discuss in Groups.</a:t>
            </a:r>
          </a:p>
          <a:p>
            <a:pPr marL="0" indent="0">
              <a:buNone/>
            </a:pPr>
            <a:r>
              <a:rPr lang="en-GB" sz="3600" dirty="0">
                <a:latin typeface="Arial Narrow" panose="020B0606020202030204" pitchFamily="34" charset="0"/>
              </a:rPr>
              <a:t>What is the implication of the entry behaviour of learners joining Senior School on the following;</a:t>
            </a:r>
          </a:p>
          <a:p>
            <a:pPr marL="742950" indent="-742950">
              <a:buFont typeface="+mj-lt"/>
              <a:buAutoNum type="alphaLcParenR"/>
            </a:pPr>
            <a:r>
              <a:rPr lang="en-GB" sz="3600" dirty="0">
                <a:latin typeface="Arial Narrow" panose="020B0606020202030204" pitchFamily="34" charset="0"/>
              </a:rPr>
              <a:t>The School environment </a:t>
            </a:r>
          </a:p>
          <a:p>
            <a:pPr marL="742950" indent="-742950">
              <a:buFont typeface="+mj-lt"/>
              <a:buAutoNum type="alphaLcParenR"/>
            </a:pPr>
            <a:r>
              <a:rPr lang="en-GB" sz="3600" dirty="0">
                <a:latin typeface="Arial Narrow" panose="020B0606020202030204" pitchFamily="34" charset="0"/>
              </a:rPr>
              <a:t>The Learning environment</a:t>
            </a:r>
          </a:p>
          <a:p>
            <a:pPr marL="742950" indent="-742950">
              <a:buFont typeface="+mj-lt"/>
              <a:buAutoNum type="alphaLcParenR"/>
            </a:pPr>
            <a:r>
              <a:rPr lang="en-GB" sz="3600" dirty="0">
                <a:latin typeface="Arial Narrow" panose="020B0606020202030204" pitchFamily="34" charset="0"/>
              </a:rPr>
              <a:t>Instructional practice</a:t>
            </a:r>
          </a:p>
        </p:txBody>
      </p:sp>
    </p:spTree>
    <p:extLst>
      <p:ext uri="{BB962C8B-B14F-4D97-AF65-F5344CB8AC3E}">
        <p14:creationId xmlns:p14="http://schemas.microsoft.com/office/powerpoint/2010/main" val="10599315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A45E791F-2E0C-138B-C869-51B567790F3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FF3CC493-90CE-73FD-DFFA-5C2E0C4F640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4122" y="0"/>
            <a:ext cx="10274421" cy="801384"/>
          </a:xfrm>
        </p:spPr>
        <p:txBody>
          <a:bodyPr/>
          <a:lstStyle/>
          <a:p>
            <a:r>
              <a:rPr lang="en-US" sz="4000" b="1" dirty="0"/>
              <a:t>Implication for School Environment</a:t>
            </a:r>
            <a:endParaRPr lang="en-US" sz="4000" b="1" dirty="0">
              <a:solidFill>
                <a:srgbClr val="7030A0"/>
              </a:solidFill>
              <a:latin typeface="Arial Narrow" panose="020B060602020203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EDAA78C7-8CDB-5CBE-F98D-64B985C66A7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5639" y="914401"/>
            <a:ext cx="11922238" cy="5067300"/>
          </a:xfrm>
          <a:solidFill>
            <a:schemeClr val="bg1"/>
          </a:solidFill>
        </p:spPr>
        <p:txBody>
          <a:bodyPr/>
          <a:lstStyle/>
          <a:p>
            <a:pPr marL="0" indent="0">
              <a:buNone/>
            </a:pPr>
            <a:endParaRPr lang="en-GB" sz="2000" dirty="0">
              <a:latin typeface="Arial Narrow" panose="020B0606020202030204" pitchFamily="34" charset="0"/>
            </a:endParaRPr>
          </a:p>
          <a:p>
            <a:pPr>
              <a:buFont typeface="Wingdings" panose="05000000000000000000" pitchFamily="2" charset="2"/>
              <a:buChar char="Ø"/>
            </a:pPr>
            <a:r>
              <a:rPr lang="en-GB" sz="3600" dirty="0">
                <a:latin typeface="Aptos Display" panose="020B0004020202020204" pitchFamily="34" charset="0"/>
              </a:rPr>
              <a:t>Providing orientation programmes for new learners.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GB" sz="3600" dirty="0">
                <a:latin typeface="Aptos Display" panose="020B0004020202020204" pitchFamily="34" charset="0"/>
              </a:rPr>
              <a:t>Develop and support a good school culture – Values, beliefs and norms that guide school activities and interaction.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GB" sz="3600" dirty="0">
                <a:latin typeface="Aptos Display" panose="020B0004020202020204" pitchFamily="34" charset="0"/>
              </a:rPr>
              <a:t>Strengthen Learner Support programmes (LSP) such as Career guidance, Guidance and </a:t>
            </a:r>
            <a:r>
              <a:rPr lang="en-GB" sz="3600" dirty="0" err="1">
                <a:latin typeface="Aptos Display" panose="020B0004020202020204" pitchFamily="34" charset="0"/>
              </a:rPr>
              <a:t>Counseling</a:t>
            </a:r>
            <a:r>
              <a:rPr lang="en-GB" sz="3600" dirty="0">
                <a:latin typeface="Aptos Display" panose="020B0004020202020204" pitchFamily="34" charset="0"/>
              </a:rPr>
              <a:t> and Peer mentorship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GB" sz="3600" dirty="0">
                <a:latin typeface="Aptos Display" panose="020B0004020202020204" pitchFamily="34" charset="0"/>
              </a:rPr>
              <a:t>Have inclusive practices in school - </a:t>
            </a:r>
            <a:r>
              <a:rPr lang="en-US" sz="3600" dirty="0">
                <a:latin typeface="Aptos Display" panose="020B0004020202020204" pitchFamily="34" charset="0"/>
              </a:rPr>
              <a:t> </a:t>
            </a:r>
            <a:r>
              <a:rPr lang="en-US" dirty="0">
                <a:latin typeface="Aptos Display" panose="020B0004020202020204" pitchFamily="34" charset="0"/>
              </a:rPr>
              <a:t> </a:t>
            </a:r>
            <a:r>
              <a:rPr lang="en-US" sz="3600" dirty="0">
                <a:latin typeface="Aptos Display" panose="020B0004020202020204" pitchFamily="34" charset="0"/>
              </a:rPr>
              <a:t>Create a supportive and respectful school environment for all learners.</a:t>
            </a:r>
            <a:endParaRPr lang="en-GB" sz="3600" dirty="0">
              <a:latin typeface="Aptos Display" panose="020B00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580509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4886DA41-74AE-565C-C921-FA02D324044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102233A2-60F1-8C41-3EE7-6E0D53F43CB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4122" y="0"/>
            <a:ext cx="10274421" cy="801384"/>
          </a:xfrm>
        </p:spPr>
        <p:txBody>
          <a:bodyPr/>
          <a:lstStyle/>
          <a:p>
            <a:r>
              <a:rPr lang="en-US" sz="4000" b="1" dirty="0"/>
              <a:t>Implications for Learning Environments</a:t>
            </a:r>
            <a:endParaRPr lang="en-US" sz="4000" b="1" dirty="0">
              <a:solidFill>
                <a:srgbClr val="7030A0"/>
              </a:solidFill>
              <a:latin typeface="Arial Narrow" panose="020B060602020203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1C80C36A-D3A5-C2CB-6077-ADFF2E4351A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901700"/>
            <a:ext cx="12103100" cy="5054600"/>
          </a:xfrm>
          <a:solidFill>
            <a:schemeClr val="bg1"/>
          </a:solidFill>
        </p:spPr>
        <p:txBody>
          <a:bodyPr/>
          <a:lstStyle/>
          <a:p>
            <a:r>
              <a:rPr lang="en-US" sz="3200" dirty="0">
                <a:latin typeface="Aptos Display" panose="020B0004020202020204" pitchFamily="34" charset="0"/>
              </a:rPr>
              <a:t>Inclusive classroom practices to ensure access and participation for all learners.</a:t>
            </a:r>
          </a:p>
          <a:p>
            <a:r>
              <a:rPr lang="en-US" sz="3200" dirty="0">
                <a:latin typeface="Aptos Display" panose="020B0004020202020204" pitchFamily="34" charset="0"/>
              </a:rPr>
              <a:t>Teachers to act as facilitators who support and guide learning.</a:t>
            </a:r>
          </a:p>
          <a:p>
            <a:r>
              <a:rPr lang="en-US" sz="3200" dirty="0">
                <a:latin typeface="Aptos Display" panose="020B0004020202020204" pitchFamily="34" charset="0"/>
              </a:rPr>
              <a:t>Increased  learner autonomy for self-directed learning.</a:t>
            </a:r>
          </a:p>
          <a:p>
            <a:r>
              <a:rPr lang="en-US" sz="3200" dirty="0">
                <a:latin typeface="Aptos Display" panose="020B0004020202020204" pitchFamily="34" charset="0"/>
              </a:rPr>
              <a:t>Support for collaborative learning.</a:t>
            </a:r>
          </a:p>
          <a:p>
            <a:r>
              <a:rPr lang="en-US" sz="3200" dirty="0">
                <a:latin typeface="Aptos Display" panose="020B0004020202020204" pitchFamily="34" charset="0"/>
              </a:rPr>
              <a:t>Availability and access to learning resources to enhance acquisition of knowledge and skills.</a:t>
            </a:r>
          </a:p>
          <a:p>
            <a:r>
              <a:rPr lang="en-US" sz="3200" dirty="0">
                <a:latin typeface="Aptos Display" panose="020B0004020202020204" pitchFamily="34" charset="0"/>
              </a:rPr>
              <a:t>Opportunities are provided for the practical application of skills learned.</a:t>
            </a:r>
          </a:p>
          <a:p>
            <a:r>
              <a:rPr lang="en-US" sz="3200" dirty="0">
                <a:latin typeface="Aptos Display" panose="020B0004020202020204" pitchFamily="34" charset="0"/>
              </a:rPr>
              <a:t>Values are mainstreamed when facilitating learning activities to promote positive socialization and constructive peer interaction.</a:t>
            </a:r>
          </a:p>
          <a:p>
            <a:pPr marL="0" indent="0">
              <a:buNone/>
            </a:pPr>
            <a:endParaRPr lang="en-GB" sz="1800" dirty="0">
              <a:latin typeface="Arial Narrow" panose="020B0606020202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849247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50577CBB-4BB8-BAFD-CE28-4278A7A39A9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A488E7FF-85EE-4B1A-E546-285015E81B8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0208" y="0"/>
            <a:ext cx="10515600" cy="870559"/>
          </a:xfrm>
        </p:spPr>
        <p:txBody>
          <a:bodyPr>
            <a:normAutofit/>
          </a:bodyPr>
          <a:lstStyle/>
          <a:p>
            <a:r>
              <a:rPr lang="en-US" b="1" dirty="0"/>
              <a:t>Implication for Teachers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0AE9852B-D32F-FE82-D948-D4CFE8DA1EE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00208" y="750628"/>
            <a:ext cx="7583482" cy="5236814"/>
          </a:xfrm>
        </p:spPr>
        <p:txBody>
          <a:bodyPr>
            <a:normAutofit fontScale="25000" lnSpcReduction="20000"/>
          </a:bodyPr>
          <a:lstStyle/>
          <a:p>
            <a:pPr marL="0" indent="0">
              <a:buNone/>
            </a:pPr>
            <a:endParaRPr lang="en-GB" sz="1300" dirty="0"/>
          </a:p>
          <a:p>
            <a:r>
              <a:rPr lang="en-US" sz="5800" dirty="0">
                <a:latin typeface="Aptos Display" panose="020B0004020202020204" pitchFamily="34" charset="0"/>
              </a:rPr>
              <a:t>Planning for instruction takes into consideration learners’ prior learning.</a:t>
            </a:r>
          </a:p>
          <a:p>
            <a:pPr lvl="0"/>
            <a:r>
              <a:rPr lang="en-US" sz="5800" dirty="0">
                <a:latin typeface="Aptos Display" panose="020B0004020202020204" pitchFamily="34" charset="0"/>
              </a:rPr>
              <a:t>Adapt instruction to the learner’s cognitive abilities.</a:t>
            </a:r>
          </a:p>
          <a:p>
            <a:pPr lvl="0"/>
            <a:r>
              <a:rPr lang="en-US" sz="5800" dirty="0">
                <a:latin typeface="Aptos Display" panose="020B0004020202020204" pitchFamily="34" charset="0"/>
              </a:rPr>
              <a:t>Learning experiences should support development of high order thinking skills.</a:t>
            </a:r>
          </a:p>
          <a:p>
            <a:pPr lvl="0"/>
            <a:r>
              <a:rPr lang="en-US" sz="5800" dirty="0">
                <a:latin typeface="Aptos Display" panose="020B0004020202020204" pitchFamily="34" charset="0"/>
              </a:rPr>
              <a:t>Accommodate learners’ interests and learning styles.</a:t>
            </a:r>
          </a:p>
          <a:p>
            <a:pPr lvl="0"/>
            <a:r>
              <a:rPr lang="en-US" sz="5800" dirty="0">
                <a:latin typeface="Aptos Display" panose="020B0004020202020204" pitchFamily="34" charset="0"/>
              </a:rPr>
              <a:t>Provide opportunities for experiential learning. </a:t>
            </a:r>
          </a:p>
          <a:p>
            <a:pPr lvl="0"/>
            <a:r>
              <a:rPr lang="en-US" sz="5800" dirty="0">
                <a:latin typeface="Aptos Display" panose="020B0004020202020204" pitchFamily="34" charset="0"/>
              </a:rPr>
              <a:t>Scaffold learning to bridge the gap between prior knowledge and new concepts. This also builds confidence and independence in learners.</a:t>
            </a:r>
          </a:p>
          <a:p>
            <a:pPr marL="285750" indent="-285750">
              <a:spcBef>
                <a:spcPts val="1200"/>
              </a:spcBef>
              <a:spcAft>
                <a:spcPts val="750"/>
              </a:spcAft>
            </a:pPr>
            <a:r>
              <a:rPr lang="en-US" sz="5800" dirty="0">
                <a:latin typeface="Aptos Display" panose="020B0004020202020204" pitchFamily="34" charset="0"/>
              </a:rPr>
              <a:t>Allow learners more control over learning activities by providing guided instruction.</a:t>
            </a:r>
          </a:p>
          <a:p>
            <a:pPr marL="285750" indent="-285750">
              <a:spcBef>
                <a:spcPts val="1200"/>
              </a:spcBef>
              <a:spcAft>
                <a:spcPts val="750"/>
              </a:spcAft>
            </a:pPr>
            <a:r>
              <a:rPr lang="en-US" sz="5800" dirty="0">
                <a:latin typeface="Aptos Display" panose="020B0004020202020204" pitchFamily="34" charset="0"/>
              </a:rPr>
              <a:t>Plan for collaborative activities and differentiated instruction.</a:t>
            </a:r>
          </a:p>
          <a:p>
            <a:pPr marL="285750" indent="-285750">
              <a:spcBef>
                <a:spcPts val="1200"/>
              </a:spcBef>
              <a:spcAft>
                <a:spcPts val="750"/>
              </a:spcAft>
            </a:pPr>
            <a:r>
              <a:rPr lang="en-US" sz="5800" dirty="0">
                <a:latin typeface="Aptos Display" panose="020B0004020202020204" pitchFamily="34" charset="0"/>
              </a:rPr>
              <a:t>Allow learners to monitor their progress through self and peer assessment.</a:t>
            </a:r>
          </a:p>
          <a:p>
            <a:pPr marL="285750" indent="-285750">
              <a:spcBef>
                <a:spcPts val="1200"/>
              </a:spcBef>
              <a:spcAft>
                <a:spcPts val="750"/>
              </a:spcAft>
            </a:pPr>
            <a:r>
              <a:rPr lang="en-US" sz="5800" dirty="0">
                <a:latin typeface="Aptos Display" panose="020B0004020202020204" pitchFamily="34" charset="0"/>
              </a:rPr>
              <a:t>Integrate values, core competencies and PCIs in the learning experiences. </a:t>
            </a:r>
          </a:p>
          <a:p>
            <a:pPr marL="0" indent="0">
              <a:buNone/>
            </a:pPr>
            <a:endParaRPr lang="en-GB" sz="1300" dirty="0"/>
          </a:p>
        </p:txBody>
      </p:sp>
      <p:pic>
        <p:nvPicPr>
          <p:cNvPr id="7" name="Picture 6" descr="A person standing in front of a whiteboard&#10;&#10;AI-generated content may be incorrect.">
            <a:extLst>
              <a:ext uri="{FF2B5EF4-FFF2-40B4-BE49-F238E27FC236}">
                <a16:creationId xmlns:a16="http://schemas.microsoft.com/office/drawing/2014/main" xmlns="" id="{F3EB5971-2324-E1E1-89DB-9DBD9CDC2C2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83690" y="1222744"/>
            <a:ext cx="4508309" cy="47646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41228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CFA0C93A-ED55-763A-5A73-ED64BAF7097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A04894A8-3B17-4865-9D2D-E0D160E1A8A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4123" y="0"/>
            <a:ext cx="10972800" cy="986319"/>
          </a:xfrm>
        </p:spPr>
        <p:txBody>
          <a:bodyPr/>
          <a:lstStyle/>
          <a:p>
            <a:r>
              <a:rPr lang="en-US" sz="3200" b="1" dirty="0"/>
              <a:t>Instructional Strategies for Fostering Learner  Autonomy</a:t>
            </a:r>
            <a:endParaRPr lang="en-US" sz="3200" b="1" dirty="0">
              <a:solidFill>
                <a:srgbClr val="7030A0"/>
              </a:solidFill>
              <a:latin typeface="Arial Narrow" panose="020B060602020203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91EBFA0B-B795-AE43-5533-0662DA515BC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5639" y="986319"/>
            <a:ext cx="11922238" cy="6148143"/>
          </a:xfrm>
          <a:solidFill>
            <a:schemeClr val="bg1"/>
          </a:solidFill>
        </p:spPr>
        <p:txBody>
          <a:bodyPr/>
          <a:lstStyle/>
          <a:p>
            <a:pPr algn="just"/>
            <a:r>
              <a:rPr lang="en-US" sz="3200" dirty="0">
                <a:latin typeface="Aptos" panose="020B0004020202020204" pitchFamily="34" charset="0"/>
              </a:rPr>
              <a:t>It is important to foster collaborative learning, which can be achieved through:</a:t>
            </a:r>
          </a:p>
          <a:p>
            <a:pPr lvl="1" algn="just">
              <a:buFont typeface="Wingdings" panose="05000000000000000000" pitchFamily="2" charset="2"/>
              <a:buChar char="Ø"/>
            </a:pPr>
            <a:r>
              <a:rPr lang="en-US" sz="3200" dirty="0">
                <a:latin typeface="Aptos" panose="020B0004020202020204" pitchFamily="34" charset="0"/>
              </a:rPr>
              <a:t>Guided practice with peer support</a:t>
            </a:r>
          </a:p>
          <a:p>
            <a:pPr lvl="1" algn="just">
              <a:buFont typeface="Wingdings" panose="05000000000000000000" pitchFamily="2" charset="2"/>
              <a:buChar char="Ø"/>
            </a:pPr>
            <a:r>
              <a:rPr lang="en-US" sz="3200" dirty="0">
                <a:latin typeface="Aptos" panose="020B0004020202020204" pitchFamily="34" charset="0"/>
              </a:rPr>
              <a:t>Collaborative problem solving like projects </a:t>
            </a:r>
          </a:p>
          <a:p>
            <a:pPr lvl="1" algn="just">
              <a:buFont typeface="Wingdings" panose="05000000000000000000" pitchFamily="2" charset="2"/>
              <a:buChar char="Ø"/>
            </a:pPr>
            <a:r>
              <a:rPr lang="en-US" sz="3200" dirty="0">
                <a:latin typeface="Aptos" panose="020B0004020202020204" pitchFamily="34" charset="0"/>
              </a:rPr>
              <a:t>Peer assessment activities</a:t>
            </a:r>
          </a:p>
          <a:p>
            <a:pPr algn="just"/>
            <a:r>
              <a:rPr lang="en-US" sz="3200" dirty="0">
                <a:latin typeface="Aptos" panose="020B0004020202020204" pitchFamily="34" charset="0"/>
              </a:rPr>
              <a:t>In addition to collaborative approaches, independent tasks should also be encouraged through:</a:t>
            </a:r>
          </a:p>
          <a:p>
            <a:pPr lvl="1" algn="just">
              <a:buFont typeface="Wingdings" panose="05000000000000000000" pitchFamily="2" charset="2"/>
              <a:buChar char="Ø"/>
            </a:pPr>
            <a:r>
              <a:rPr lang="en-US" sz="3200" dirty="0">
                <a:latin typeface="Aptos" panose="020B0004020202020204" pitchFamily="34" charset="0"/>
              </a:rPr>
              <a:t>Independent practice</a:t>
            </a:r>
          </a:p>
          <a:p>
            <a:pPr lvl="1" algn="just">
              <a:buFont typeface="Wingdings" panose="05000000000000000000" pitchFamily="2" charset="2"/>
              <a:buChar char="Ø"/>
            </a:pPr>
            <a:r>
              <a:rPr lang="en-US" sz="3200" dirty="0">
                <a:latin typeface="Aptos" panose="020B0004020202020204" pitchFamily="34" charset="0"/>
              </a:rPr>
              <a:t>Self-directed learning </a:t>
            </a:r>
          </a:p>
          <a:p>
            <a:pPr lvl="1" algn="just">
              <a:buFont typeface="Wingdings" panose="05000000000000000000" pitchFamily="2" charset="2"/>
              <a:buChar char="Ø"/>
            </a:pPr>
            <a:r>
              <a:rPr lang="en-US" sz="3200" dirty="0">
                <a:latin typeface="Aptos" panose="020B0004020202020204" pitchFamily="34" charset="0"/>
              </a:rPr>
              <a:t>Self assessment activities</a:t>
            </a:r>
          </a:p>
          <a:p>
            <a:pPr marL="457200" lvl="1" indent="0">
              <a:buNone/>
            </a:pPr>
            <a:endParaRPr lang="en-US" sz="2800" dirty="0"/>
          </a:p>
          <a:p>
            <a:pPr marL="0" indent="0">
              <a:buNone/>
            </a:pPr>
            <a:endParaRPr lang="en-GB" sz="1800" dirty="0">
              <a:latin typeface="Arial Narrow" panose="020B0606020202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07850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CE32A9F7-7D78-59F9-4EBF-5CB0E1B9786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215757"/>
            <a:ext cx="10515600" cy="750015"/>
          </a:xfrm>
        </p:spPr>
        <p:txBody>
          <a:bodyPr>
            <a:normAutofit/>
          </a:bodyPr>
          <a:lstStyle/>
          <a:p>
            <a:r>
              <a:rPr lang="en-US" b="1" dirty="0"/>
              <a:t>Key Takeaways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B5A12F58-9916-D822-0BE8-E6179F9B658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00691" y="965772"/>
            <a:ext cx="11383767" cy="5034336"/>
          </a:xfrm>
        </p:spPr>
        <p:txBody>
          <a:bodyPr>
            <a:normAutofit/>
          </a:bodyPr>
          <a:lstStyle/>
          <a:p>
            <a:pPr lvl="0" algn="just"/>
            <a:r>
              <a:rPr lang="en-US" b="1" dirty="0">
                <a:latin typeface="Aptos" panose="020B0004020202020204" pitchFamily="34" charset="0"/>
                <a:cs typeface="Arial" panose="020B0604020202020204" pitchFamily="34" charset="0"/>
              </a:rPr>
              <a:t>Learner Engagement</a:t>
            </a:r>
            <a:r>
              <a:rPr lang="en-US" dirty="0">
                <a:latin typeface="Aptos" panose="020B0004020202020204" pitchFamily="34" charset="0"/>
                <a:cs typeface="Arial" panose="020B0604020202020204" pitchFamily="34" charset="0"/>
              </a:rPr>
              <a:t>: Support collaborative learning and select activities that match learners' abilities, learning styles and interests.</a:t>
            </a:r>
          </a:p>
          <a:p>
            <a:pPr lvl="0" algn="just"/>
            <a:r>
              <a:rPr lang="en-US" b="1" dirty="0">
                <a:latin typeface="Aptos" panose="020B0004020202020204" pitchFamily="34" charset="0"/>
                <a:cs typeface="Arial" panose="020B0604020202020204" pitchFamily="34" charset="0"/>
              </a:rPr>
              <a:t>Relevance of Learning</a:t>
            </a:r>
            <a:r>
              <a:rPr lang="en-US" dirty="0">
                <a:latin typeface="Aptos" panose="020B0004020202020204" pitchFamily="34" charset="0"/>
                <a:cs typeface="Arial" panose="020B0604020202020204" pitchFamily="34" charset="0"/>
              </a:rPr>
              <a:t>: Help learners create a personal connection with the material they are studying and see relevance in what they are learning.</a:t>
            </a:r>
          </a:p>
          <a:p>
            <a:pPr lvl="0" algn="just"/>
            <a:r>
              <a:rPr lang="en-US" b="1" dirty="0">
                <a:latin typeface="Aptos" panose="020B0004020202020204" pitchFamily="34" charset="0"/>
                <a:cs typeface="Arial" panose="020B0604020202020204" pitchFamily="34" charset="0"/>
              </a:rPr>
              <a:t>Scaffolding</a:t>
            </a:r>
            <a:r>
              <a:rPr lang="en-US" dirty="0">
                <a:latin typeface="Aptos" panose="020B0004020202020204" pitchFamily="34" charset="0"/>
                <a:cs typeface="Arial" panose="020B0604020202020204" pitchFamily="34" charset="0"/>
              </a:rPr>
              <a:t>: Offer step-by-step guidance while gradually allowing learners to take more control of their learning.</a:t>
            </a:r>
          </a:p>
          <a:p>
            <a:pPr lvl="0" algn="just"/>
            <a:r>
              <a:rPr lang="en-US" b="1" dirty="0">
                <a:latin typeface="Aptos" panose="020B0004020202020204" pitchFamily="34" charset="0"/>
                <a:cs typeface="Arial" panose="020B0604020202020204" pitchFamily="34" charset="0"/>
              </a:rPr>
              <a:t>Self-Directed Learning</a:t>
            </a:r>
            <a:r>
              <a:rPr lang="en-US" dirty="0">
                <a:latin typeface="Aptos" panose="020B0004020202020204" pitchFamily="34" charset="0"/>
                <a:cs typeface="Arial" panose="020B0604020202020204" pitchFamily="34" charset="0"/>
              </a:rPr>
              <a:t>: Provide support that fosters both collaborative group work and independent tasks.</a:t>
            </a:r>
          </a:p>
          <a:p>
            <a:pPr lvl="0" algn="just"/>
            <a:r>
              <a:rPr lang="en-US" b="1" dirty="0">
                <a:latin typeface="Aptos" panose="020B0004020202020204" pitchFamily="34" charset="0"/>
                <a:cs typeface="Arial" panose="020B0604020202020204" pitchFamily="34" charset="0"/>
              </a:rPr>
              <a:t>Higher Order Thinking Skills</a:t>
            </a:r>
            <a:r>
              <a:rPr lang="en-US" dirty="0">
                <a:latin typeface="Aptos" panose="020B0004020202020204" pitchFamily="34" charset="0"/>
                <a:cs typeface="Arial" panose="020B0604020202020204" pitchFamily="34" charset="0"/>
              </a:rPr>
              <a:t>: Guide learners to reflect on their learning, to help them develop critical thinking skills.</a:t>
            </a:r>
          </a:p>
          <a:p>
            <a:pPr lvl="0" algn="just"/>
            <a:r>
              <a:rPr lang="en-US" dirty="0">
                <a:latin typeface="Aptos" panose="020B0004020202020204" pitchFamily="34" charset="0"/>
                <a:cs typeface="Arial" panose="020B0604020202020204" pitchFamily="34" charset="0"/>
              </a:rPr>
              <a:t>Strengthen Learner Support </a:t>
            </a:r>
            <a:r>
              <a:rPr lang="en-US" dirty="0" err="1">
                <a:latin typeface="Aptos" panose="020B0004020202020204" pitchFamily="34" charset="0"/>
                <a:cs typeface="Arial" panose="020B0604020202020204" pitchFamily="34" charset="0"/>
              </a:rPr>
              <a:t>Programmes</a:t>
            </a:r>
            <a:r>
              <a:rPr lang="en-US" dirty="0">
                <a:latin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>
                <a:latin typeface="Aptos" panose="020B0004020202020204" pitchFamily="34" charset="0"/>
                <a:cs typeface="Arial" panose="020B0604020202020204" pitchFamily="34" charset="0"/>
              </a:rPr>
              <a:t>(LSPs).</a:t>
            </a: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252045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4C34AB2A-6183-49FD-CADA-5D67CE8490E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3122A661-5F72-D3A1-BEE4-77C7EAACA60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027101" y="965772"/>
            <a:ext cx="4757357" cy="503433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3600" dirty="0">
                <a:latin typeface="Amasis MT Pro Black" panose="020F0502020204030204" pitchFamily="18" charset="0"/>
              </a:rPr>
              <a:t>     “A teacher’s greatest lesson isn’t found in the curriculum—it’s found in the way they make students believe they matter.”</a:t>
            </a:r>
          </a:p>
          <a:p>
            <a:pPr marL="0" indent="0">
              <a:buNone/>
            </a:pPr>
            <a:r>
              <a:rPr lang="en-US" sz="3600" dirty="0">
                <a:latin typeface="Amasis MT Pro Black" panose="020F0502020204030204" pitchFamily="18" charset="0"/>
              </a:rPr>
              <a:t>Unknown</a:t>
            </a:r>
          </a:p>
          <a:p>
            <a:pPr marL="0" indent="0">
              <a:buNone/>
            </a:pPr>
            <a:endParaRPr lang="en-US" dirty="0"/>
          </a:p>
        </p:txBody>
      </p:sp>
      <p:pic>
        <p:nvPicPr>
          <p:cNvPr id="5" name="Picture 4" descr="A person painting a picture&#10;&#10;AI-generated content may be incorrect.">
            <a:extLst>
              <a:ext uri="{FF2B5EF4-FFF2-40B4-BE49-F238E27FC236}">
                <a16:creationId xmlns:a16="http://schemas.microsoft.com/office/drawing/2014/main" xmlns="" id="{AC4DF561-5A41-9CB1-6935-4DDE469A534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682" y="857893"/>
            <a:ext cx="6939419" cy="51422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231585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777BAF91-FD71-237A-551A-1F85D088A0D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150707"/>
            <a:ext cx="10515600" cy="4582274"/>
          </a:xfrm>
        </p:spPr>
        <p:txBody>
          <a:bodyPr/>
          <a:lstStyle/>
          <a:p>
            <a:pPr marL="0" indent="0" algn="ctr">
              <a:buNone/>
            </a:pPr>
            <a:endParaRPr lang="en-US" dirty="0"/>
          </a:p>
          <a:p>
            <a:pPr marL="0" indent="0" algn="ctr">
              <a:buNone/>
            </a:pPr>
            <a:endParaRPr lang="en-US" dirty="0"/>
          </a:p>
          <a:p>
            <a:pPr marL="0" indent="0" algn="ctr">
              <a:buNone/>
            </a:pPr>
            <a:endParaRPr lang="en-US" dirty="0"/>
          </a:p>
          <a:p>
            <a:pPr marL="0" indent="0" algn="ctr">
              <a:buNone/>
            </a:pPr>
            <a:r>
              <a:rPr lang="en-US" dirty="0"/>
              <a:t> </a:t>
            </a:r>
            <a:r>
              <a:rPr lang="en-US" sz="12000" dirty="0">
                <a:ln w="0"/>
                <a:solidFill>
                  <a:schemeClr val="accent4">
                    <a:lumMod val="75000"/>
                  </a:schemeClr>
                </a:solidFill>
                <a:effectLst>
                  <a:reflection blurRad="6350" stA="53000" endA="300" endPos="35500" dir="5400000" sy="-90000" algn="bl" rotWithShape="0"/>
                </a:effectLst>
                <a:latin typeface="Matura MT Script Capitals" panose="03020802060602070202" pitchFamily="66" charset="0"/>
              </a:rPr>
              <a:t>Thank You</a:t>
            </a:r>
            <a:endParaRPr lang="en-US" sz="12000" dirty="0">
              <a:solidFill>
                <a:schemeClr val="accent4">
                  <a:lumMod val="75000"/>
                </a:schemeClr>
              </a:solidFill>
              <a:latin typeface="Matura MT Script Capitals" panose="03020802060602070202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122962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KICD Branding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Cambria">
      <a:majorFont>
        <a:latin typeface="Cambria" panose="02040503050406030204"/>
        <a:ea typeface=""/>
        <a:cs typeface=""/>
        <a:font script="Jpan" typeface="HG明朝B"/>
        <a:font script="Hang" typeface="맑은 고딕"/>
        <a:font script="Hans" typeface="黑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mbria" panose="02040503050406030204"/>
        <a:ea typeface=""/>
        <a:cs typeface=""/>
        <a:font script="Jpan" typeface="HG明朝B"/>
        <a:font script="Hang" typeface="맑은 고딕"/>
        <a:font script="Hans" typeface="黑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KICD Branding" id="{16FF5447-A04B-401F-84CE-5CF90605C9BB}" vid="{72E1B81C-08FA-4E35-A360-2E2C1B2FA312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1664</TotalTime>
  <Words>741</Words>
  <Application>Microsoft Office PowerPoint</Application>
  <PresentationFormat>Widescreen</PresentationFormat>
  <Paragraphs>101</Paragraphs>
  <Slides>14</Slides>
  <Notes>9</Notes>
  <HiddenSlides>0</HiddenSlides>
  <MMClips>0</MMClips>
  <ScaleCrop>false</ScaleCrop>
  <HeadingPairs>
    <vt:vector size="6" baseType="variant">
      <vt:variant>
        <vt:lpstr>Fonts Used</vt:lpstr>
      </vt:variant>
      <vt:variant>
        <vt:i4>10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25" baseType="lpstr">
      <vt:lpstr>Amasis MT Pro Black</vt:lpstr>
      <vt:lpstr>Aptos</vt:lpstr>
      <vt:lpstr>Aptos Display</vt:lpstr>
      <vt:lpstr>Arial</vt:lpstr>
      <vt:lpstr>Arial Narrow</vt:lpstr>
      <vt:lpstr>Calibri</vt:lpstr>
      <vt:lpstr>Cambria</vt:lpstr>
      <vt:lpstr>Matura MT Script Capitals</vt:lpstr>
      <vt:lpstr>Tahoma</vt:lpstr>
      <vt:lpstr>Wingdings</vt:lpstr>
      <vt:lpstr>KICD Branding</vt:lpstr>
      <vt:lpstr>Characteristics of Learners at Senior School</vt:lpstr>
      <vt:lpstr>           Activity 1  Think, pair and share. 1. What is the entry behaviour of learners joining Senior School? 2. Write down 2 questions the learners may have as they await to join senior school. 3. Share in plenary    </vt:lpstr>
      <vt:lpstr>Entry behaviour of learners joining Senior school</vt:lpstr>
      <vt:lpstr>Entry behaviour of learners joining Senior school  ..cont’d</vt:lpstr>
      <vt:lpstr>Factors that Shape learners’ Entry Behaviour</vt:lpstr>
      <vt:lpstr>LEARNER CHARACTERISTICS</vt:lpstr>
      <vt:lpstr>PowerPoint Presentation</vt:lpstr>
      <vt:lpstr>Implication for School Environment</vt:lpstr>
      <vt:lpstr>Implications for Learning Environments</vt:lpstr>
      <vt:lpstr>Implication for Teachers</vt:lpstr>
      <vt:lpstr>Instructional Strategies for Fostering Learner  Autonomy</vt:lpstr>
      <vt:lpstr>Key Takeaways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Characteristics of Learners at Senior School</dc:title>
  <dc:creator>lydia wasike</dc:creator>
  <cp:lastModifiedBy>TEACHER</cp:lastModifiedBy>
  <cp:revision>12</cp:revision>
  <dcterms:created xsi:type="dcterms:W3CDTF">2025-07-26T18:27:21Z</dcterms:created>
  <dcterms:modified xsi:type="dcterms:W3CDTF">2025-12-13T19:13:13Z</dcterms:modified>
</cp:coreProperties>
</file>