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19"/>
  </p:notesMasterIdLst>
  <p:sldIdLst>
    <p:sldId id="3950" r:id="rId2"/>
    <p:sldId id="340" r:id="rId3"/>
    <p:sldId id="3970" r:id="rId4"/>
    <p:sldId id="3971" r:id="rId5"/>
    <p:sldId id="3964" r:id="rId6"/>
    <p:sldId id="3946" r:id="rId7"/>
    <p:sldId id="3963" r:id="rId8"/>
    <p:sldId id="3955" r:id="rId9"/>
    <p:sldId id="286" r:id="rId10"/>
    <p:sldId id="358" r:id="rId11"/>
    <p:sldId id="3957" r:id="rId12"/>
    <p:sldId id="362" r:id="rId13"/>
    <p:sldId id="3965" r:id="rId14"/>
    <p:sldId id="3960" r:id="rId15"/>
    <p:sldId id="3962" r:id="rId16"/>
    <p:sldId id="3972" r:id="rId17"/>
    <p:sldId id="3954" r:id="rId18"/>
  </p:sldIdLst>
  <p:sldSz cx="12192000" cy="6858000"/>
  <p:notesSz cx="6858000" cy="9144000"/>
  <p:defaultTextStyle>
    <a:defPPr>
      <a:defRPr lang="en-K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67" autoAdjust="0"/>
    <p:restoredTop sz="94635"/>
  </p:normalViewPr>
  <p:slideViewPr>
    <p:cSldViewPr snapToGrid="0">
      <p:cViewPr varScale="1">
        <p:scale>
          <a:sx n="86" d="100"/>
          <a:sy n="86" d="100"/>
        </p:scale>
        <p:origin x="232" y="7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3" Type="http://schemas.openxmlformats.org/officeDocument/2006/relationships/slide" Target="slides/slide2.xml" /><Relationship Id="rId21" Type="http://schemas.openxmlformats.org/officeDocument/2006/relationships/viewProps" Target="view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tableStyles" Target="tableStyles.xml" /><Relationship Id="rId10" Type="http://schemas.openxmlformats.org/officeDocument/2006/relationships/slide" Target="slides/slide9.xml" /><Relationship Id="rId19" Type="http://schemas.openxmlformats.org/officeDocument/2006/relationships/notesMaster" Target="notesMasters/notesMaster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theme" Target="theme/theme1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55CAAC-DE3E-4151-8172-70712D40F1AE}" type="doc">
      <dgm:prSet loTypeId="urn:microsoft.com/office/officeart/2005/8/layout/default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F238B9C-533F-4116-B35C-029644774E11}">
      <dgm:prSet custT="1"/>
      <dgm:spPr>
        <a:solidFill>
          <a:schemeClr val="bg2"/>
        </a:solidFill>
      </dgm:spPr>
      <dgm:t>
        <a:bodyPr/>
        <a:lstStyle/>
        <a:p>
          <a:r>
            <a:rPr lang="en-GB" sz="2400" b="1" dirty="0">
              <a:solidFill>
                <a:schemeClr val="tx1"/>
              </a:solidFill>
            </a:rPr>
            <a:t>1. Gather data on learner performance over a period. </a:t>
          </a:r>
          <a:endParaRPr lang="en-US" sz="2400" b="1" dirty="0">
            <a:solidFill>
              <a:schemeClr val="tx1"/>
            </a:solidFill>
          </a:endParaRPr>
        </a:p>
      </dgm:t>
    </dgm:pt>
    <dgm:pt modelId="{C4796158-1970-4683-8E18-70E3642A94A6}" type="parTrans" cxnId="{AB639896-57D4-4A1F-8858-37FB04B4B27D}">
      <dgm:prSet/>
      <dgm:spPr/>
      <dgm:t>
        <a:bodyPr/>
        <a:lstStyle/>
        <a:p>
          <a:endParaRPr lang="en-US"/>
        </a:p>
      </dgm:t>
    </dgm:pt>
    <dgm:pt modelId="{FCFD19D3-FE00-41B1-94E4-9FB3E192F973}" type="sibTrans" cxnId="{AB639896-57D4-4A1F-8858-37FB04B4B27D}">
      <dgm:prSet phldrT="1"/>
      <dgm:spPr/>
      <dgm:t>
        <a:bodyPr/>
        <a:lstStyle/>
        <a:p>
          <a:endParaRPr lang="en-US"/>
        </a:p>
      </dgm:t>
    </dgm:pt>
    <dgm:pt modelId="{1F70A85C-F58A-4D22-ACEF-6A893BD6768D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GB" sz="2400" b="1" dirty="0">
              <a:solidFill>
                <a:schemeClr val="tx1"/>
              </a:solidFill>
            </a:rPr>
            <a:t>2. Engage learners  in meaningful authentic activities.</a:t>
          </a:r>
          <a:endParaRPr lang="en-US" sz="2400" b="1" dirty="0">
            <a:solidFill>
              <a:schemeClr val="tx1"/>
            </a:solidFill>
          </a:endParaRPr>
        </a:p>
      </dgm:t>
    </dgm:pt>
    <dgm:pt modelId="{170B4881-673B-4BDF-8F16-68F9F0895802}" type="parTrans" cxnId="{7EE100A6-7D70-4F83-930A-FCD57220E967}">
      <dgm:prSet/>
      <dgm:spPr/>
      <dgm:t>
        <a:bodyPr/>
        <a:lstStyle/>
        <a:p>
          <a:endParaRPr lang="en-US"/>
        </a:p>
      </dgm:t>
    </dgm:pt>
    <dgm:pt modelId="{15D38A1A-E009-48BA-983E-8F27D764E87B}" type="sibTrans" cxnId="{7EE100A6-7D70-4F83-930A-FCD57220E967}">
      <dgm:prSet phldrT="2"/>
      <dgm:spPr/>
      <dgm:t>
        <a:bodyPr/>
        <a:lstStyle/>
        <a:p>
          <a:endParaRPr lang="en-US"/>
        </a:p>
      </dgm:t>
    </dgm:pt>
    <dgm:pt modelId="{280031B3-1692-4335-A5A5-C20783A148DB}">
      <dgm:prSet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en-GB" sz="2400" b="1" dirty="0">
              <a:solidFill>
                <a:schemeClr val="tx1"/>
              </a:solidFill>
            </a:rPr>
            <a:t>3.Provide opportunities to demonstrate their competencies.</a:t>
          </a:r>
          <a:endParaRPr lang="en-US" sz="2400" b="1" dirty="0">
            <a:solidFill>
              <a:schemeClr val="tx1"/>
            </a:solidFill>
          </a:endParaRPr>
        </a:p>
      </dgm:t>
    </dgm:pt>
    <dgm:pt modelId="{95FA9FCD-8234-438F-9798-A4F3B553676E}" type="parTrans" cxnId="{D9851148-78A7-489C-8C46-C6678EBC6F44}">
      <dgm:prSet/>
      <dgm:spPr/>
      <dgm:t>
        <a:bodyPr/>
        <a:lstStyle/>
        <a:p>
          <a:endParaRPr lang="en-US"/>
        </a:p>
      </dgm:t>
    </dgm:pt>
    <dgm:pt modelId="{36D24E59-3D58-4E6D-915C-554178457AF0}" type="sibTrans" cxnId="{D9851148-78A7-489C-8C46-C6678EBC6F44}">
      <dgm:prSet phldrT="3"/>
      <dgm:spPr/>
      <dgm:t>
        <a:bodyPr/>
        <a:lstStyle/>
        <a:p>
          <a:endParaRPr lang="en-US"/>
        </a:p>
      </dgm:t>
    </dgm:pt>
    <dgm:pt modelId="{99C0580C-0BED-435A-863E-E5883628D4CC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GB" sz="2400" b="1" dirty="0">
              <a:solidFill>
                <a:schemeClr val="tx1"/>
              </a:solidFill>
            </a:rPr>
            <a:t>4. Cater for the diverse needs of learners- variety of tools are utilised.</a:t>
          </a:r>
          <a:endParaRPr lang="en-US" sz="2400" b="1" dirty="0">
            <a:solidFill>
              <a:schemeClr val="tx1"/>
            </a:solidFill>
          </a:endParaRPr>
        </a:p>
      </dgm:t>
    </dgm:pt>
    <dgm:pt modelId="{3A75B5A4-672B-408A-97B6-3ABFCBAB8E43}" type="parTrans" cxnId="{AF65BDC5-AD2D-4D00-A1D3-1BF1171960E5}">
      <dgm:prSet/>
      <dgm:spPr/>
      <dgm:t>
        <a:bodyPr/>
        <a:lstStyle/>
        <a:p>
          <a:endParaRPr lang="en-US"/>
        </a:p>
      </dgm:t>
    </dgm:pt>
    <dgm:pt modelId="{D4542588-DDC7-431C-A9CF-FD651B828B38}" type="sibTrans" cxnId="{AF65BDC5-AD2D-4D00-A1D3-1BF1171960E5}">
      <dgm:prSet phldrT="4"/>
      <dgm:spPr/>
      <dgm:t>
        <a:bodyPr/>
        <a:lstStyle/>
        <a:p>
          <a:endParaRPr lang="en-US"/>
        </a:p>
      </dgm:t>
    </dgm:pt>
    <dgm:pt modelId="{DEC954E0-2D48-46B4-8CED-13908F620BC9}">
      <dgm:prSet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GB" sz="2400" b="1" dirty="0">
              <a:solidFill>
                <a:schemeClr val="bg1"/>
              </a:solidFill>
            </a:rPr>
            <a:t>5. Allow teachers to be leaders in the learning and assessment process</a:t>
          </a:r>
          <a:endParaRPr lang="en-US" sz="2400" b="1" dirty="0">
            <a:solidFill>
              <a:schemeClr val="bg1"/>
            </a:solidFill>
          </a:endParaRPr>
        </a:p>
      </dgm:t>
    </dgm:pt>
    <dgm:pt modelId="{9A46CDCD-6D90-407E-B1C6-35EDF55D4164}" type="parTrans" cxnId="{0B7601A4-DFC7-41C1-BEF6-5CCB022EA9CB}">
      <dgm:prSet/>
      <dgm:spPr/>
      <dgm:t>
        <a:bodyPr/>
        <a:lstStyle/>
        <a:p>
          <a:endParaRPr lang="en-US"/>
        </a:p>
      </dgm:t>
    </dgm:pt>
    <dgm:pt modelId="{BAB4A8E7-6BDE-4B0B-AD70-647A432C3FFD}" type="sibTrans" cxnId="{0B7601A4-DFC7-41C1-BEF6-5CCB022EA9CB}">
      <dgm:prSet phldrT="5"/>
      <dgm:spPr/>
      <dgm:t>
        <a:bodyPr/>
        <a:lstStyle/>
        <a:p>
          <a:endParaRPr lang="en-US"/>
        </a:p>
      </dgm:t>
    </dgm:pt>
    <dgm:pt modelId="{95473287-66F2-4906-8773-103E6806860C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kumimoji="0" lang="en-US" sz="2400" b="1" i="0" u="none" strike="noStrike" cap="none" spc="0" normalizeH="0" baseline="0" noProof="0" dirty="0">
              <a:solidFill>
                <a:schemeClr val="tx1"/>
              </a:solidFill>
              <a:effectLst/>
              <a:uLnTx/>
              <a:uFillTx/>
            </a:rPr>
            <a:t>6.  Reinforce achievement of learning outcomes, promote good instructional practices</a:t>
          </a:r>
          <a:r>
            <a:rPr lang="en-GB" sz="2400" dirty="0">
              <a:solidFill>
                <a:schemeClr val="tx1"/>
              </a:solidFill>
            </a:rPr>
            <a:t>. </a:t>
          </a:r>
          <a:endParaRPr lang="en-US" sz="2400" dirty="0">
            <a:solidFill>
              <a:schemeClr val="tx1"/>
            </a:solidFill>
          </a:endParaRPr>
        </a:p>
      </dgm:t>
    </dgm:pt>
    <dgm:pt modelId="{41994D44-B709-4935-B735-5D3C9191144E}" type="parTrans" cxnId="{C408CC0F-4677-49E0-A71D-CBCADF878CCD}">
      <dgm:prSet/>
      <dgm:spPr/>
      <dgm:t>
        <a:bodyPr/>
        <a:lstStyle/>
        <a:p>
          <a:endParaRPr lang="en-US"/>
        </a:p>
      </dgm:t>
    </dgm:pt>
    <dgm:pt modelId="{62B7EDCE-F3C6-420C-BEF2-8CB3FFC70526}" type="sibTrans" cxnId="{C408CC0F-4677-49E0-A71D-CBCADF878CCD}">
      <dgm:prSet phldrT="6"/>
      <dgm:spPr/>
      <dgm:t>
        <a:bodyPr/>
        <a:lstStyle/>
        <a:p>
          <a:endParaRPr lang="en-US"/>
        </a:p>
      </dgm:t>
    </dgm:pt>
    <dgm:pt modelId="{DA99EDD2-6346-42E8-AF98-73CC703318DB}">
      <dgm:prSet custT="1"/>
      <dgm:spPr>
        <a:solidFill>
          <a:srgbClr val="00B0F0"/>
        </a:solidFill>
      </dgm:spPr>
      <dgm:t>
        <a:bodyPr/>
        <a:lstStyle/>
        <a:p>
          <a:r>
            <a:rPr kumimoji="0" lang="en-US" sz="2400" b="1" i="0" u="none" strike="noStrike" cap="none" spc="0" normalizeH="0" baseline="0" noProof="0" dirty="0">
              <a:effectLst/>
              <a:uLnTx/>
              <a:uFillTx/>
            </a:rPr>
            <a:t>7. Promote development of core competencies and values among learners</a:t>
          </a:r>
          <a:r>
            <a:rPr lang="en-GB" sz="2400" b="1" dirty="0"/>
            <a:t>.</a:t>
          </a:r>
          <a:endParaRPr lang="en-US" sz="2400" b="1" dirty="0"/>
        </a:p>
      </dgm:t>
    </dgm:pt>
    <dgm:pt modelId="{9AEAACBD-DE01-441F-9EE7-5D3295297703}" type="parTrans" cxnId="{8A4F3F95-2D8A-4A08-BE6E-8FC21F844BF2}">
      <dgm:prSet/>
      <dgm:spPr/>
      <dgm:t>
        <a:bodyPr/>
        <a:lstStyle/>
        <a:p>
          <a:endParaRPr lang="en-US"/>
        </a:p>
      </dgm:t>
    </dgm:pt>
    <dgm:pt modelId="{C5B4D470-CF49-4F13-8916-98268817A025}" type="sibTrans" cxnId="{8A4F3F95-2D8A-4A08-BE6E-8FC21F844BF2}">
      <dgm:prSet phldrT="7"/>
      <dgm:spPr/>
      <dgm:t>
        <a:bodyPr/>
        <a:lstStyle/>
        <a:p>
          <a:endParaRPr lang="en-US"/>
        </a:p>
      </dgm:t>
    </dgm:pt>
    <dgm:pt modelId="{CDD88F78-067F-4FBF-90FB-FA24078C416C}">
      <dgm:prSet/>
      <dgm:spPr>
        <a:solidFill>
          <a:schemeClr val="accent2"/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  <a:effectLst/>
              <a:latin typeface="Aptos" panose="020B0004020202020204" pitchFamily="34" charset="0"/>
              <a:ea typeface="DengXian" panose="02010600030101010101" pitchFamily="2" charset="-122"/>
              <a:cs typeface="Arial" panose="020B0604020202020204" pitchFamily="34" charset="0"/>
            </a:rPr>
            <a:t>8. </a:t>
          </a:r>
          <a:r>
            <a:rPr lang="en-KE" b="1" dirty="0">
              <a:solidFill>
                <a:schemeClr val="tx1"/>
              </a:solidFill>
              <a:effectLst/>
              <a:latin typeface="Aptos" panose="020B0004020202020204" pitchFamily="34" charset="0"/>
              <a:ea typeface="DengXian" panose="02010600030101010101" pitchFamily="2" charset="-122"/>
              <a:cs typeface="Arial" panose="020B0604020202020204" pitchFamily="34" charset="0"/>
            </a:rPr>
            <a:t>To give teachers insight into </a:t>
          </a:r>
          <a:r>
            <a:rPr lang="en-GB" b="1" dirty="0">
              <a:solidFill>
                <a:schemeClr val="tx1"/>
              </a:solidFill>
              <a:effectLst/>
              <a:latin typeface="Aptos" panose="020B0004020202020204" pitchFamily="34" charset="0"/>
              <a:ea typeface="DengXian" panose="02010600030101010101" pitchFamily="2" charset="-122"/>
              <a:cs typeface="Arial" panose="020B0604020202020204" pitchFamily="34" charset="0"/>
            </a:rPr>
            <a:t>learner </a:t>
          </a:r>
          <a:r>
            <a:rPr lang="en-KE" b="1" dirty="0">
              <a:solidFill>
                <a:schemeClr val="tx1"/>
              </a:solidFill>
              <a:effectLst/>
              <a:latin typeface="Aptos" panose="020B0004020202020204" pitchFamily="34" charset="0"/>
              <a:ea typeface="DengXian" panose="02010600030101010101" pitchFamily="2" charset="-122"/>
              <a:cs typeface="Arial" panose="020B0604020202020204" pitchFamily="34" charset="0"/>
            </a:rPr>
            <a:t>progress and areas needing support.</a:t>
          </a:r>
        </a:p>
      </dgm:t>
    </dgm:pt>
    <dgm:pt modelId="{BA588923-B882-4DFA-91CB-78CA67A0D943}" type="parTrans" cxnId="{2B9CF57D-1768-4D3E-9268-847EF8910C8C}">
      <dgm:prSet/>
      <dgm:spPr/>
      <dgm:t>
        <a:bodyPr/>
        <a:lstStyle/>
        <a:p>
          <a:endParaRPr lang="en-KE"/>
        </a:p>
      </dgm:t>
    </dgm:pt>
    <dgm:pt modelId="{D167A9F4-31A9-4DA4-B546-DE028004D554}" type="sibTrans" cxnId="{2B9CF57D-1768-4D3E-9268-847EF8910C8C}">
      <dgm:prSet/>
      <dgm:spPr/>
      <dgm:t>
        <a:bodyPr/>
        <a:lstStyle/>
        <a:p>
          <a:endParaRPr lang="en-KE"/>
        </a:p>
      </dgm:t>
    </dgm:pt>
    <dgm:pt modelId="{C73E2374-0690-4461-97EE-10EAA78476C5}">
      <dgm:prSet custT="1"/>
      <dgm:spPr>
        <a:solidFill>
          <a:srgbClr val="92D050"/>
        </a:solidFill>
      </dgm:spPr>
      <dgm:t>
        <a:bodyPr/>
        <a:lstStyle/>
        <a:p>
          <a:r>
            <a:rPr lang="en-GB" sz="2300" b="1" dirty="0">
              <a:solidFill>
                <a:schemeClr val="tx1"/>
              </a:solidFill>
            </a:rPr>
            <a:t>9. </a:t>
          </a:r>
          <a:r>
            <a:rPr lang="en-KE" sz="2400" b="1" dirty="0">
              <a:solidFill>
                <a:schemeClr val="tx1"/>
              </a:solidFill>
            </a:rPr>
            <a:t>To reduce pressure from high-stake</a:t>
          </a:r>
          <a:r>
            <a:rPr lang="en-GB" sz="2400" b="1" dirty="0">
              <a:solidFill>
                <a:schemeClr val="tx1"/>
              </a:solidFill>
            </a:rPr>
            <a:t> </a:t>
          </a:r>
          <a:r>
            <a:rPr lang="en-KE" sz="2400" b="1" dirty="0">
              <a:solidFill>
                <a:schemeClr val="tx1"/>
              </a:solidFill>
            </a:rPr>
            <a:t>exams.</a:t>
          </a:r>
          <a:endParaRPr lang="en-KE" sz="2300" b="1" dirty="0">
            <a:solidFill>
              <a:schemeClr val="tx1"/>
            </a:solidFill>
          </a:endParaRPr>
        </a:p>
      </dgm:t>
    </dgm:pt>
    <dgm:pt modelId="{43F646F9-AAE8-4159-84B5-14A3B0454497}" type="parTrans" cxnId="{7473E34B-35AC-4C4B-98CD-E0250E18496E}">
      <dgm:prSet/>
      <dgm:spPr/>
      <dgm:t>
        <a:bodyPr/>
        <a:lstStyle/>
        <a:p>
          <a:endParaRPr lang="en-KE"/>
        </a:p>
      </dgm:t>
    </dgm:pt>
    <dgm:pt modelId="{41BE1942-27AC-40A8-9AAC-0CE3B04B0F16}" type="sibTrans" cxnId="{7473E34B-35AC-4C4B-98CD-E0250E18496E}">
      <dgm:prSet/>
      <dgm:spPr/>
      <dgm:t>
        <a:bodyPr/>
        <a:lstStyle/>
        <a:p>
          <a:endParaRPr lang="en-KE"/>
        </a:p>
      </dgm:t>
    </dgm:pt>
    <dgm:pt modelId="{F16B2BE0-C485-4896-9EB1-E0CBCCB03BF3}" type="pres">
      <dgm:prSet presAssocID="{9B55CAAC-DE3E-4151-8172-70712D40F1AE}" presName="diagram" presStyleCnt="0">
        <dgm:presLayoutVars>
          <dgm:dir/>
          <dgm:resizeHandles val="exact"/>
        </dgm:presLayoutVars>
      </dgm:prSet>
      <dgm:spPr/>
    </dgm:pt>
    <dgm:pt modelId="{4AA9E0D4-DA04-4453-8C44-0FFDF360A296}" type="pres">
      <dgm:prSet presAssocID="{9F238B9C-533F-4116-B35C-029644774E11}" presName="node" presStyleLbl="node1" presStyleIdx="0" presStyleCnt="9" custScaleX="116784" custScaleY="85228" custLinFactNeighborX="-44347" custLinFactNeighborY="1297">
        <dgm:presLayoutVars>
          <dgm:bulletEnabled val="1"/>
        </dgm:presLayoutVars>
      </dgm:prSet>
      <dgm:spPr/>
    </dgm:pt>
    <dgm:pt modelId="{DB468B3E-ABEF-4A63-BBA8-684AF140EB58}" type="pres">
      <dgm:prSet presAssocID="{FCFD19D3-FE00-41B1-94E4-9FB3E192F973}" presName="sibTrans" presStyleCnt="0"/>
      <dgm:spPr/>
    </dgm:pt>
    <dgm:pt modelId="{ECE6455B-4574-48B1-8F0D-BEE6DA33DDF7}" type="pres">
      <dgm:prSet presAssocID="{1F70A85C-F58A-4D22-ACEF-6A893BD6768D}" presName="node" presStyleLbl="node1" presStyleIdx="1" presStyleCnt="9" custScaleX="127780" custLinFactNeighborX="-24785" custLinFactNeighborY="-2213">
        <dgm:presLayoutVars>
          <dgm:bulletEnabled val="1"/>
        </dgm:presLayoutVars>
      </dgm:prSet>
      <dgm:spPr/>
    </dgm:pt>
    <dgm:pt modelId="{4E3E5891-78F0-45F0-B033-E1FC9AAC8986}" type="pres">
      <dgm:prSet presAssocID="{15D38A1A-E009-48BA-983E-8F27D764E87B}" presName="sibTrans" presStyleCnt="0"/>
      <dgm:spPr/>
    </dgm:pt>
    <dgm:pt modelId="{6835080F-7B6B-46E2-B1DD-1E23B01E52FE}" type="pres">
      <dgm:prSet presAssocID="{280031B3-1692-4335-A5A5-C20783A148DB}" presName="node" presStyleLbl="node1" presStyleIdx="2" presStyleCnt="9" custScaleX="133260">
        <dgm:presLayoutVars>
          <dgm:bulletEnabled val="1"/>
        </dgm:presLayoutVars>
      </dgm:prSet>
      <dgm:spPr/>
    </dgm:pt>
    <dgm:pt modelId="{AB9BAEDB-C6CF-4453-9DA3-EFEA5F21F97E}" type="pres">
      <dgm:prSet presAssocID="{36D24E59-3D58-4E6D-915C-554178457AF0}" presName="sibTrans" presStyleCnt="0"/>
      <dgm:spPr/>
    </dgm:pt>
    <dgm:pt modelId="{E27F9B4A-8B01-48E1-A5D9-9F94709F9AFF}" type="pres">
      <dgm:prSet presAssocID="{99C0580C-0BED-435A-863E-E5883628D4CC}" presName="node" presStyleLbl="node1" presStyleIdx="3" presStyleCnt="9" custScaleX="130601" custLinFactNeighborX="-32688" custLinFactNeighborY="10373">
        <dgm:presLayoutVars>
          <dgm:bulletEnabled val="1"/>
        </dgm:presLayoutVars>
      </dgm:prSet>
      <dgm:spPr/>
    </dgm:pt>
    <dgm:pt modelId="{E326B848-18D4-43D7-87E0-026138E63351}" type="pres">
      <dgm:prSet presAssocID="{D4542588-DDC7-431C-A9CF-FD651B828B38}" presName="sibTrans" presStyleCnt="0"/>
      <dgm:spPr/>
    </dgm:pt>
    <dgm:pt modelId="{55CB5BE3-B928-4672-85D1-B04EF436FF8B}" type="pres">
      <dgm:prSet presAssocID="{DEC954E0-2D48-46B4-8CED-13908F620BC9}" presName="node" presStyleLbl="node1" presStyleIdx="4" presStyleCnt="9" custScaleX="140041" custLinFactNeighborX="-7261" custLinFactNeighborY="7132">
        <dgm:presLayoutVars>
          <dgm:bulletEnabled val="1"/>
        </dgm:presLayoutVars>
      </dgm:prSet>
      <dgm:spPr/>
    </dgm:pt>
    <dgm:pt modelId="{CDEE04C2-02B1-40C6-B6F7-ACACBCBDDD73}" type="pres">
      <dgm:prSet presAssocID="{BAB4A8E7-6BDE-4B0B-AD70-647A432C3FFD}" presName="sibTrans" presStyleCnt="0"/>
      <dgm:spPr/>
    </dgm:pt>
    <dgm:pt modelId="{3AE328B3-5D9E-4F70-AA70-D9E1BFC4E04B}" type="pres">
      <dgm:prSet presAssocID="{95473287-66F2-4906-8773-103E6806860C}" presName="node" presStyleLbl="node1" presStyleIdx="5" presStyleCnt="9" custScaleX="169738" custLinFactNeighborY="5187">
        <dgm:presLayoutVars>
          <dgm:bulletEnabled val="1"/>
        </dgm:presLayoutVars>
      </dgm:prSet>
      <dgm:spPr/>
    </dgm:pt>
    <dgm:pt modelId="{D5E6702B-2E8B-43A2-9603-7645A4BA4992}" type="pres">
      <dgm:prSet presAssocID="{62B7EDCE-F3C6-420C-BEF2-8CB3FFC70526}" presName="sibTrans" presStyleCnt="0"/>
      <dgm:spPr/>
    </dgm:pt>
    <dgm:pt modelId="{A2534B7D-8A55-4A72-AC94-B6F883D309DB}" type="pres">
      <dgm:prSet presAssocID="{DA99EDD2-6346-42E8-AF98-73CC703318DB}" presName="node" presStyleLbl="node1" presStyleIdx="6" presStyleCnt="9" custScaleX="183048" custScaleY="97415" custLinFactNeighborX="4426" custLinFactNeighborY="7454">
        <dgm:presLayoutVars>
          <dgm:bulletEnabled val="1"/>
        </dgm:presLayoutVars>
      </dgm:prSet>
      <dgm:spPr/>
    </dgm:pt>
    <dgm:pt modelId="{39466D9B-21A2-4E19-8880-032243D960A5}" type="pres">
      <dgm:prSet presAssocID="{C5B4D470-CF49-4F13-8916-98268817A025}" presName="sibTrans" presStyleCnt="0"/>
      <dgm:spPr/>
    </dgm:pt>
    <dgm:pt modelId="{31A24B62-818C-42B6-8ED9-E9FD5E32A380}" type="pres">
      <dgm:prSet presAssocID="{CDD88F78-067F-4FBF-90FB-FA24078C416C}" presName="node" presStyleLbl="node1" presStyleIdx="7" presStyleCnt="9" custScaleX="150123" custLinFactNeighborX="2656" custLinFactNeighborY="8218">
        <dgm:presLayoutVars>
          <dgm:bulletEnabled val="1"/>
        </dgm:presLayoutVars>
      </dgm:prSet>
      <dgm:spPr/>
    </dgm:pt>
    <dgm:pt modelId="{D6BB2BB1-D3D9-42DD-9B35-2D62A5D542EA}" type="pres">
      <dgm:prSet presAssocID="{D167A9F4-31A9-4DA4-B546-DE028004D554}" presName="sibTrans" presStyleCnt="0"/>
      <dgm:spPr/>
    </dgm:pt>
    <dgm:pt modelId="{F7A86149-52B6-4EC8-A978-A7CCA4AC5B5A}" type="pres">
      <dgm:prSet presAssocID="{C73E2374-0690-4461-97EE-10EAA78476C5}" presName="node" presStyleLbl="node1" presStyleIdx="8" presStyleCnt="9" custScaleX="124015" custScaleY="80317" custLinFactNeighborX="2360" custLinFactNeighborY="4036">
        <dgm:presLayoutVars>
          <dgm:bulletEnabled val="1"/>
        </dgm:presLayoutVars>
      </dgm:prSet>
      <dgm:spPr/>
    </dgm:pt>
  </dgm:ptLst>
  <dgm:cxnLst>
    <dgm:cxn modelId="{C408CC0F-4677-49E0-A71D-CBCADF878CCD}" srcId="{9B55CAAC-DE3E-4151-8172-70712D40F1AE}" destId="{95473287-66F2-4906-8773-103E6806860C}" srcOrd="5" destOrd="0" parTransId="{41994D44-B709-4935-B735-5D3C9191144E}" sibTransId="{62B7EDCE-F3C6-420C-BEF2-8CB3FFC70526}"/>
    <dgm:cxn modelId="{35D3BD18-0D1F-46D6-9965-D00C7269B7F0}" type="presOf" srcId="{99C0580C-0BED-435A-863E-E5883628D4CC}" destId="{E27F9B4A-8B01-48E1-A5D9-9F94709F9AFF}" srcOrd="0" destOrd="0" presId="urn:microsoft.com/office/officeart/2005/8/layout/default"/>
    <dgm:cxn modelId="{B1849B5D-E230-451F-BF20-3BAC08563854}" type="presOf" srcId="{280031B3-1692-4335-A5A5-C20783A148DB}" destId="{6835080F-7B6B-46E2-B1DD-1E23B01E52FE}" srcOrd="0" destOrd="0" presId="urn:microsoft.com/office/officeart/2005/8/layout/default"/>
    <dgm:cxn modelId="{D9851148-78A7-489C-8C46-C6678EBC6F44}" srcId="{9B55CAAC-DE3E-4151-8172-70712D40F1AE}" destId="{280031B3-1692-4335-A5A5-C20783A148DB}" srcOrd="2" destOrd="0" parTransId="{95FA9FCD-8234-438F-9798-A4F3B553676E}" sibTransId="{36D24E59-3D58-4E6D-915C-554178457AF0}"/>
    <dgm:cxn modelId="{3D7DFB4A-0D77-4441-9E08-5AD61236906D}" type="presOf" srcId="{CDD88F78-067F-4FBF-90FB-FA24078C416C}" destId="{31A24B62-818C-42B6-8ED9-E9FD5E32A380}" srcOrd="0" destOrd="0" presId="urn:microsoft.com/office/officeart/2005/8/layout/default"/>
    <dgm:cxn modelId="{7473E34B-35AC-4C4B-98CD-E0250E18496E}" srcId="{9B55CAAC-DE3E-4151-8172-70712D40F1AE}" destId="{C73E2374-0690-4461-97EE-10EAA78476C5}" srcOrd="8" destOrd="0" parTransId="{43F646F9-AAE8-4159-84B5-14A3B0454497}" sibTransId="{41BE1942-27AC-40A8-9AAC-0CE3B04B0F16}"/>
    <dgm:cxn modelId="{2B9CF57D-1768-4D3E-9268-847EF8910C8C}" srcId="{9B55CAAC-DE3E-4151-8172-70712D40F1AE}" destId="{CDD88F78-067F-4FBF-90FB-FA24078C416C}" srcOrd="7" destOrd="0" parTransId="{BA588923-B882-4DFA-91CB-78CA67A0D943}" sibTransId="{D167A9F4-31A9-4DA4-B546-DE028004D554}"/>
    <dgm:cxn modelId="{8C71E28C-5954-4F9A-A6F3-222C0E104153}" type="presOf" srcId="{C73E2374-0690-4461-97EE-10EAA78476C5}" destId="{F7A86149-52B6-4EC8-A978-A7CCA4AC5B5A}" srcOrd="0" destOrd="0" presId="urn:microsoft.com/office/officeart/2005/8/layout/default"/>
    <dgm:cxn modelId="{12C8F393-8F34-41C6-8175-5B8B510593BD}" type="presOf" srcId="{9F238B9C-533F-4116-B35C-029644774E11}" destId="{4AA9E0D4-DA04-4453-8C44-0FFDF360A296}" srcOrd="0" destOrd="0" presId="urn:microsoft.com/office/officeart/2005/8/layout/default"/>
    <dgm:cxn modelId="{8A4F3F95-2D8A-4A08-BE6E-8FC21F844BF2}" srcId="{9B55CAAC-DE3E-4151-8172-70712D40F1AE}" destId="{DA99EDD2-6346-42E8-AF98-73CC703318DB}" srcOrd="6" destOrd="0" parTransId="{9AEAACBD-DE01-441F-9EE7-5D3295297703}" sibTransId="{C5B4D470-CF49-4F13-8916-98268817A025}"/>
    <dgm:cxn modelId="{AB639896-57D4-4A1F-8858-37FB04B4B27D}" srcId="{9B55CAAC-DE3E-4151-8172-70712D40F1AE}" destId="{9F238B9C-533F-4116-B35C-029644774E11}" srcOrd="0" destOrd="0" parTransId="{C4796158-1970-4683-8E18-70E3642A94A6}" sibTransId="{FCFD19D3-FE00-41B1-94E4-9FB3E192F973}"/>
    <dgm:cxn modelId="{56B00C9B-B478-4AAE-B272-0D8650740AA8}" type="presOf" srcId="{DEC954E0-2D48-46B4-8CED-13908F620BC9}" destId="{55CB5BE3-B928-4672-85D1-B04EF436FF8B}" srcOrd="0" destOrd="0" presId="urn:microsoft.com/office/officeart/2005/8/layout/default"/>
    <dgm:cxn modelId="{0B7601A4-DFC7-41C1-BEF6-5CCB022EA9CB}" srcId="{9B55CAAC-DE3E-4151-8172-70712D40F1AE}" destId="{DEC954E0-2D48-46B4-8CED-13908F620BC9}" srcOrd="4" destOrd="0" parTransId="{9A46CDCD-6D90-407E-B1C6-35EDF55D4164}" sibTransId="{BAB4A8E7-6BDE-4B0B-AD70-647A432C3FFD}"/>
    <dgm:cxn modelId="{7EE100A6-7D70-4F83-930A-FCD57220E967}" srcId="{9B55CAAC-DE3E-4151-8172-70712D40F1AE}" destId="{1F70A85C-F58A-4D22-ACEF-6A893BD6768D}" srcOrd="1" destOrd="0" parTransId="{170B4881-673B-4BDF-8F16-68F9F0895802}" sibTransId="{15D38A1A-E009-48BA-983E-8F27D764E87B}"/>
    <dgm:cxn modelId="{73E965A7-4D0F-4F69-A4CE-8A6A6E1BF728}" type="presOf" srcId="{9B55CAAC-DE3E-4151-8172-70712D40F1AE}" destId="{F16B2BE0-C485-4896-9EB1-E0CBCCB03BF3}" srcOrd="0" destOrd="0" presId="urn:microsoft.com/office/officeart/2005/8/layout/default"/>
    <dgm:cxn modelId="{AF65BDC5-AD2D-4D00-A1D3-1BF1171960E5}" srcId="{9B55CAAC-DE3E-4151-8172-70712D40F1AE}" destId="{99C0580C-0BED-435A-863E-E5883628D4CC}" srcOrd="3" destOrd="0" parTransId="{3A75B5A4-672B-408A-97B6-3ABFCBAB8E43}" sibTransId="{D4542588-DDC7-431C-A9CF-FD651B828B38}"/>
    <dgm:cxn modelId="{A16805D5-C2F0-468B-8E21-0D7AF6A108CB}" type="presOf" srcId="{1F70A85C-F58A-4D22-ACEF-6A893BD6768D}" destId="{ECE6455B-4574-48B1-8F0D-BEE6DA33DDF7}" srcOrd="0" destOrd="0" presId="urn:microsoft.com/office/officeart/2005/8/layout/default"/>
    <dgm:cxn modelId="{10D063E9-BD08-4321-9857-923D6BE2E829}" type="presOf" srcId="{DA99EDD2-6346-42E8-AF98-73CC703318DB}" destId="{A2534B7D-8A55-4A72-AC94-B6F883D309DB}" srcOrd="0" destOrd="0" presId="urn:microsoft.com/office/officeart/2005/8/layout/default"/>
    <dgm:cxn modelId="{6017C2F7-C0A0-4ACD-82C4-A71BA385999B}" type="presOf" srcId="{95473287-66F2-4906-8773-103E6806860C}" destId="{3AE328B3-5D9E-4F70-AA70-D9E1BFC4E04B}" srcOrd="0" destOrd="0" presId="urn:microsoft.com/office/officeart/2005/8/layout/default"/>
    <dgm:cxn modelId="{21AC78C0-D06D-4B86-91EE-17B354A66361}" type="presParOf" srcId="{F16B2BE0-C485-4896-9EB1-E0CBCCB03BF3}" destId="{4AA9E0D4-DA04-4453-8C44-0FFDF360A296}" srcOrd="0" destOrd="0" presId="urn:microsoft.com/office/officeart/2005/8/layout/default"/>
    <dgm:cxn modelId="{D40821FC-DD2B-4D2B-99C0-15850C58D7A0}" type="presParOf" srcId="{F16B2BE0-C485-4896-9EB1-E0CBCCB03BF3}" destId="{DB468B3E-ABEF-4A63-BBA8-684AF140EB58}" srcOrd="1" destOrd="0" presId="urn:microsoft.com/office/officeart/2005/8/layout/default"/>
    <dgm:cxn modelId="{B45F6FFD-8172-4BE1-9BB3-4626B0B365AE}" type="presParOf" srcId="{F16B2BE0-C485-4896-9EB1-E0CBCCB03BF3}" destId="{ECE6455B-4574-48B1-8F0D-BEE6DA33DDF7}" srcOrd="2" destOrd="0" presId="urn:microsoft.com/office/officeart/2005/8/layout/default"/>
    <dgm:cxn modelId="{5C003403-094E-4979-852F-4609984848F8}" type="presParOf" srcId="{F16B2BE0-C485-4896-9EB1-E0CBCCB03BF3}" destId="{4E3E5891-78F0-45F0-B033-E1FC9AAC8986}" srcOrd="3" destOrd="0" presId="urn:microsoft.com/office/officeart/2005/8/layout/default"/>
    <dgm:cxn modelId="{E25E107C-CFF9-46F4-ABAB-823CB56909E7}" type="presParOf" srcId="{F16B2BE0-C485-4896-9EB1-E0CBCCB03BF3}" destId="{6835080F-7B6B-46E2-B1DD-1E23B01E52FE}" srcOrd="4" destOrd="0" presId="urn:microsoft.com/office/officeart/2005/8/layout/default"/>
    <dgm:cxn modelId="{9D6173CF-D4F7-4FE8-B92E-23DF01BB7B53}" type="presParOf" srcId="{F16B2BE0-C485-4896-9EB1-E0CBCCB03BF3}" destId="{AB9BAEDB-C6CF-4453-9DA3-EFEA5F21F97E}" srcOrd="5" destOrd="0" presId="urn:microsoft.com/office/officeart/2005/8/layout/default"/>
    <dgm:cxn modelId="{2F3DC628-D8E0-40AD-AC6F-5C12F4ADD5A0}" type="presParOf" srcId="{F16B2BE0-C485-4896-9EB1-E0CBCCB03BF3}" destId="{E27F9B4A-8B01-48E1-A5D9-9F94709F9AFF}" srcOrd="6" destOrd="0" presId="urn:microsoft.com/office/officeart/2005/8/layout/default"/>
    <dgm:cxn modelId="{5B9F1C0F-D38B-445F-85B1-FFC1F2B9869D}" type="presParOf" srcId="{F16B2BE0-C485-4896-9EB1-E0CBCCB03BF3}" destId="{E326B848-18D4-43D7-87E0-026138E63351}" srcOrd="7" destOrd="0" presId="urn:microsoft.com/office/officeart/2005/8/layout/default"/>
    <dgm:cxn modelId="{D92C65BA-8B91-4C0B-8A82-35DA45D6B519}" type="presParOf" srcId="{F16B2BE0-C485-4896-9EB1-E0CBCCB03BF3}" destId="{55CB5BE3-B928-4672-85D1-B04EF436FF8B}" srcOrd="8" destOrd="0" presId="urn:microsoft.com/office/officeart/2005/8/layout/default"/>
    <dgm:cxn modelId="{1574DADD-C246-4CD5-853C-1671580D5420}" type="presParOf" srcId="{F16B2BE0-C485-4896-9EB1-E0CBCCB03BF3}" destId="{CDEE04C2-02B1-40C6-B6F7-ACACBCBDDD73}" srcOrd="9" destOrd="0" presId="urn:microsoft.com/office/officeart/2005/8/layout/default"/>
    <dgm:cxn modelId="{41F9FBCE-209B-445E-A7D6-636E29578162}" type="presParOf" srcId="{F16B2BE0-C485-4896-9EB1-E0CBCCB03BF3}" destId="{3AE328B3-5D9E-4F70-AA70-D9E1BFC4E04B}" srcOrd="10" destOrd="0" presId="urn:microsoft.com/office/officeart/2005/8/layout/default"/>
    <dgm:cxn modelId="{1D87924B-B85A-4ED4-B89C-1B8336742E22}" type="presParOf" srcId="{F16B2BE0-C485-4896-9EB1-E0CBCCB03BF3}" destId="{D5E6702B-2E8B-43A2-9603-7645A4BA4992}" srcOrd="11" destOrd="0" presId="urn:microsoft.com/office/officeart/2005/8/layout/default"/>
    <dgm:cxn modelId="{9A1B9DE8-6556-44B5-A1F2-4703919B1356}" type="presParOf" srcId="{F16B2BE0-C485-4896-9EB1-E0CBCCB03BF3}" destId="{A2534B7D-8A55-4A72-AC94-B6F883D309DB}" srcOrd="12" destOrd="0" presId="urn:microsoft.com/office/officeart/2005/8/layout/default"/>
    <dgm:cxn modelId="{01A61DA5-7D6A-452A-92FA-80D167D235D3}" type="presParOf" srcId="{F16B2BE0-C485-4896-9EB1-E0CBCCB03BF3}" destId="{39466D9B-21A2-4E19-8880-032243D960A5}" srcOrd="13" destOrd="0" presId="urn:microsoft.com/office/officeart/2005/8/layout/default"/>
    <dgm:cxn modelId="{BD645CDD-B7FC-4D93-85B7-B57EFC3CC87B}" type="presParOf" srcId="{F16B2BE0-C485-4896-9EB1-E0CBCCB03BF3}" destId="{31A24B62-818C-42B6-8ED9-E9FD5E32A380}" srcOrd="14" destOrd="0" presId="urn:microsoft.com/office/officeart/2005/8/layout/default"/>
    <dgm:cxn modelId="{B0CAE726-5107-4E0D-A407-5157C41683CE}" type="presParOf" srcId="{F16B2BE0-C485-4896-9EB1-E0CBCCB03BF3}" destId="{D6BB2BB1-D3D9-42DD-9B35-2D62A5D542EA}" srcOrd="15" destOrd="0" presId="urn:microsoft.com/office/officeart/2005/8/layout/default"/>
    <dgm:cxn modelId="{649C3418-923C-4C44-BCAD-B219B0826751}" type="presParOf" srcId="{F16B2BE0-C485-4896-9EB1-E0CBCCB03BF3}" destId="{F7A86149-52B6-4EC8-A978-A7CCA4AC5B5A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79C0766-F146-4063-9F2F-C30FC3639B1B}" type="doc">
      <dgm:prSet loTypeId="urn:microsoft.com/office/officeart/2005/8/layout/h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C2652A38-335A-46ED-8EEF-206E8D2C9D16}">
      <dgm:prSet custT="1"/>
      <dgm:spPr>
        <a:solidFill>
          <a:srgbClr val="92D050"/>
        </a:solidFill>
      </dgm:spPr>
      <dgm:t>
        <a:bodyPr/>
        <a:lstStyle/>
        <a:p>
          <a:r>
            <a:rPr lang="en-GB" sz="2400" b="1" dirty="0"/>
            <a:t>Development of SBA </a:t>
          </a:r>
        </a:p>
        <a:p>
          <a:r>
            <a:rPr lang="en-US" sz="2400" b="1" dirty="0"/>
            <a:t>(KNEC)</a:t>
          </a:r>
        </a:p>
      </dgm:t>
    </dgm:pt>
    <dgm:pt modelId="{51B8D1B3-190C-451F-BB25-0DE5BB6D05F6}" type="parTrans" cxnId="{63424050-8146-4903-A384-8CA95ECCC599}">
      <dgm:prSet/>
      <dgm:spPr/>
      <dgm:t>
        <a:bodyPr/>
        <a:lstStyle/>
        <a:p>
          <a:endParaRPr lang="en-US" sz="2400"/>
        </a:p>
      </dgm:t>
    </dgm:pt>
    <dgm:pt modelId="{B1916ECF-A198-4D6A-A6AA-BEDB285560E0}" type="sibTrans" cxnId="{63424050-8146-4903-A384-8CA95ECCC599}">
      <dgm:prSet/>
      <dgm:spPr/>
      <dgm:t>
        <a:bodyPr/>
        <a:lstStyle/>
        <a:p>
          <a:endParaRPr lang="en-US"/>
        </a:p>
      </dgm:t>
    </dgm:pt>
    <dgm:pt modelId="{0F43229C-1E0F-40BE-8124-052B56BED27C}">
      <dgm:prSet custT="1"/>
      <dgm:spPr>
        <a:solidFill>
          <a:srgbClr val="FFC000"/>
        </a:solidFill>
      </dgm:spPr>
      <dgm:t>
        <a:bodyPr/>
        <a:lstStyle/>
        <a:p>
          <a:r>
            <a:rPr lang="en-GB" sz="2400" b="1" dirty="0"/>
            <a:t>Uploading of tools to the SBA Portal –(KNEC)</a:t>
          </a:r>
          <a:endParaRPr lang="en-US" sz="2400" dirty="0"/>
        </a:p>
      </dgm:t>
    </dgm:pt>
    <dgm:pt modelId="{083240A0-7270-4E9F-A9C5-378CAF9AC0AD}" type="parTrans" cxnId="{BB9137DE-DD93-4D08-A88B-2DBCB9BEC8C3}">
      <dgm:prSet/>
      <dgm:spPr/>
      <dgm:t>
        <a:bodyPr/>
        <a:lstStyle/>
        <a:p>
          <a:endParaRPr lang="en-US" sz="2400"/>
        </a:p>
      </dgm:t>
    </dgm:pt>
    <dgm:pt modelId="{1637FBDD-9CEA-4540-9632-257FBE137C76}" type="sibTrans" cxnId="{BB9137DE-DD93-4D08-A88B-2DBCB9BEC8C3}">
      <dgm:prSet/>
      <dgm:spPr/>
      <dgm:t>
        <a:bodyPr/>
        <a:lstStyle/>
        <a:p>
          <a:endParaRPr lang="en-US"/>
        </a:p>
      </dgm:t>
    </dgm:pt>
    <dgm:pt modelId="{194894BE-4793-4490-BCA1-D22E232A444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b="1" dirty="0"/>
            <a:t>Assessment Task/ Tool</a:t>
          </a:r>
          <a:endParaRPr lang="en-US" sz="2400" b="1" dirty="0"/>
        </a:p>
      </dgm:t>
    </dgm:pt>
    <dgm:pt modelId="{6C72F230-1039-4D6E-A933-8B5E15F1CF06}" type="parTrans" cxnId="{6171036D-C709-417C-B642-73B58C1C2158}">
      <dgm:prSet/>
      <dgm:spPr/>
      <dgm:t>
        <a:bodyPr/>
        <a:lstStyle/>
        <a:p>
          <a:endParaRPr lang="en-US" sz="2400"/>
        </a:p>
      </dgm:t>
    </dgm:pt>
    <dgm:pt modelId="{BFF92BE5-C9A8-4378-BE72-42A1BC1D5974}" type="sibTrans" cxnId="{6171036D-C709-417C-B642-73B58C1C2158}">
      <dgm:prSet/>
      <dgm:spPr/>
      <dgm:t>
        <a:bodyPr/>
        <a:lstStyle/>
        <a:p>
          <a:endParaRPr lang="en-US"/>
        </a:p>
      </dgm:t>
    </dgm:pt>
    <dgm:pt modelId="{384DFA68-225C-4043-B1AA-7A27AA07772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b="1" dirty="0"/>
            <a:t>Scoring Guide/ marking schemes/ scoring rubrics</a:t>
          </a:r>
          <a:endParaRPr lang="en-US" sz="2400" b="1" dirty="0"/>
        </a:p>
      </dgm:t>
    </dgm:pt>
    <dgm:pt modelId="{C4544B69-A1CE-49BF-84A4-785FB8D4389C}" type="parTrans" cxnId="{64E5C11B-0FA0-4045-A68F-5408B20BA640}">
      <dgm:prSet/>
      <dgm:spPr/>
      <dgm:t>
        <a:bodyPr/>
        <a:lstStyle/>
        <a:p>
          <a:endParaRPr lang="en-US" sz="2400"/>
        </a:p>
      </dgm:t>
    </dgm:pt>
    <dgm:pt modelId="{54BE3696-D4E9-4B6A-9EA4-84018FB68FF9}" type="sibTrans" cxnId="{64E5C11B-0FA0-4045-A68F-5408B20BA640}">
      <dgm:prSet/>
      <dgm:spPr/>
      <dgm:t>
        <a:bodyPr/>
        <a:lstStyle/>
        <a:p>
          <a:endParaRPr lang="en-US"/>
        </a:p>
      </dgm:t>
    </dgm:pt>
    <dgm:pt modelId="{6F11345B-4252-45C0-98F3-1729B1352BD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b="1" dirty="0"/>
            <a:t>Score sheets</a:t>
          </a:r>
          <a:endParaRPr lang="en-US" sz="2400" b="1" dirty="0"/>
        </a:p>
      </dgm:t>
    </dgm:pt>
    <dgm:pt modelId="{88DA4A24-9C24-4BC7-97EF-5DFC1037C1E1}" type="parTrans" cxnId="{C7E9F540-03A3-4699-BC76-1AC829C9386E}">
      <dgm:prSet/>
      <dgm:spPr/>
      <dgm:t>
        <a:bodyPr/>
        <a:lstStyle/>
        <a:p>
          <a:endParaRPr lang="en-US" sz="2400"/>
        </a:p>
      </dgm:t>
    </dgm:pt>
    <dgm:pt modelId="{C46B2CDF-D873-48C9-BE98-8CAC7A3B4AC5}" type="sibTrans" cxnId="{C7E9F540-03A3-4699-BC76-1AC829C9386E}">
      <dgm:prSet/>
      <dgm:spPr/>
      <dgm:t>
        <a:bodyPr/>
        <a:lstStyle/>
        <a:p>
          <a:endParaRPr lang="en-US"/>
        </a:p>
      </dgm:t>
    </dgm:pt>
    <dgm:pt modelId="{63D97972-2A35-49DD-A75A-96BD3D528F8F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 sz="2400" b="1" dirty="0"/>
            <a:t>Downloading tools, administering and scoring </a:t>
          </a:r>
        </a:p>
        <a:p>
          <a:r>
            <a:rPr lang="en-GB" sz="2400" b="1" dirty="0"/>
            <a:t>(Teacher/school)</a:t>
          </a:r>
          <a:endParaRPr lang="en-US" sz="2400" dirty="0"/>
        </a:p>
      </dgm:t>
    </dgm:pt>
    <dgm:pt modelId="{34EBF7EC-152F-4823-BCF9-AE4C401DD5F1}" type="parTrans" cxnId="{9073F21A-B7EB-4BE1-B85B-8775ED7789D2}">
      <dgm:prSet/>
      <dgm:spPr/>
      <dgm:t>
        <a:bodyPr/>
        <a:lstStyle/>
        <a:p>
          <a:endParaRPr lang="en-US" sz="2400"/>
        </a:p>
      </dgm:t>
    </dgm:pt>
    <dgm:pt modelId="{74B19AAF-B535-4190-84AF-E64A90097D2E}" type="sibTrans" cxnId="{9073F21A-B7EB-4BE1-B85B-8775ED7789D2}">
      <dgm:prSet/>
      <dgm:spPr/>
      <dgm:t>
        <a:bodyPr/>
        <a:lstStyle/>
        <a:p>
          <a:endParaRPr lang="en-US"/>
        </a:p>
      </dgm:t>
    </dgm:pt>
    <dgm:pt modelId="{A22ED6E5-2D10-44C5-BD42-CAA4CB50DD9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b="1" dirty="0"/>
            <a:t>Use School login credentials </a:t>
          </a:r>
          <a:endParaRPr lang="en-US" sz="2400" b="1" dirty="0"/>
        </a:p>
      </dgm:t>
    </dgm:pt>
    <dgm:pt modelId="{E064D5DE-C519-4DA5-B05C-3DB01620B3BD}" type="parTrans" cxnId="{81748109-D07A-4E67-A191-020CCAB73795}">
      <dgm:prSet/>
      <dgm:spPr/>
      <dgm:t>
        <a:bodyPr/>
        <a:lstStyle/>
        <a:p>
          <a:endParaRPr lang="en-US" sz="2400"/>
        </a:p>
      </dgm:t>
    </dgm:pt>
    <dgm:pt modelId="{D586B4BD-9BCB-474A-8FC3-82FDA4B429CF}" type="sibTrans" cxnId="{81748109-D07A-4E67-A191-020CCAB73795}">
      <dgm:prSet/>
      <dgm:spPr/>
      <dgm:t>
        <a:bodyPr/>
        <a:lstStyle/>
        <a:p>
          <a:endParaRPr lang="en-US"/>
        </a:p>
      </dgm:t>
    </dgm:pt>
    <dgm:pt modelId="{632D7FEA-0544-4D67-99D8-EE8279E479F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b="1" dirty="0"/>
            <a:t>Download all tools, Scoring guides and Score sheets</a:t>
          </a:r>
          <a:endParaRPr lang="en-US" sz="2400" b="1" dirty="0"/>
        </a:p>
      </dgm:t>
    </dgm:pt>
    <dgm:pt modelId="{58B57800-4604-49CF-80C4-DA2A3B0E0778}" type="parTrans" cxnId="{1B9B781C-0FFB-4C01-A36E-D6DA89267274}">
      <dgm:prSet/>
      <dgm:spPr/>
      <dgm:t>
        <a:bodyPr/>
        <a:lstStyle/>
        <a:p>
          <a:endParaRPr lang="en-US" sz="2400"/>
        </a:p>
      </dgm:t>
    </dgm:pt>
    <dgm:pt modelId="{66E38329-1787-43FB-9C8A-C03812B69DCB}" type="sibTrans" cxnId="{1B9B781C-0FFB-4C01-A36E-D6DA89267274}">
      <dgm:prSet/>
      <dgm:spPr/>
      <dgm:t>
        <a:bodyPr/>
        <a:lstStyle/>
        <a:p>
          <a:endParaRPr lang="en-US"/>
        </a:p>
      </dgm:t>
    </dgm:pt>
    <dgm:pt modelId="{AB18FDED-4D8C-40CB-82DE-5821384D951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b="1" dirty="0"/>
            <a:t>Administer the tools &amp; score</a:t>
          </a:r>
          <a:endParaRPr lang="en-US" sz="2400" b="1" dirty="0"/>
        </a:p>
      </dgm:t>
    </dgm:pt>
    <dgm:pt modelId="{2EFED678-5369-4DFC-ADA4-9239CDF0FDAF}" type="parTrans" cxnId="{A9056B4D-4D13-4099-A934-65C8C855A18A}">
      <dgm:prSet/>
      <dgm:spPr/>
      <dgm:t>
        <a:bodyPr/>
        <a:lstStyle/>
        <a:p>
          <a:endParaRPr lang="en-KE" sz="2400"/>
        </a:p>
      </dgm:t>
    </dgm:pt>
    <dgm:pt modelId="{1551B045-948F-4F32-AD62-B7A638DAF17A}" type="sibTrans" cxnId="{A9056B4D-4D13-4099-A934-65C8C855A18A}">
      <dgm:prSet/>
      <dgm:spPr/>
      <dgm:t>
        <a:bodyPr/>
        <a:lstStyle/>
        <a:p>
          <a:endParaRPr lang="en-KE"/>
        </a:p>
      </dgm:t>
    </dgm:pt>
    <dgm:pt modelId="{EF43EF5E-A37A-4699-A825-91C53525995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b="1" dirty="0"/>
            <a:t>Practical Performance tasks/</a:t>
          </a:r>
          <a:endParaRPr lang="en-US" sz="2400" b="1" dirty="0"/>
        </a:p>
      </dgm:t>
    </dgm:pt>
    <dgm:pt modelId="{960CB29A-78C3-47FF-A334-FD2CAE4313CF}" type="parTrans" cxnId="{7AB5B45F-BBEE-4C06-8BB5-210600EE7DE4}">
      <dgm:prSet/>
      <dgm:spPr/>
      <dgm:t>
        <a:bodyPr/>
        <a:lstStyle/>
        <a:p>
          <a:endParaRPr lang="en-KE"/>
        </a:p>
      </dgm:t>
    </dgm:pt>
    <dgm:pt modelId="{6E0B5275-5E6B-4E0B-A85E-E63DEC1DFBAD}" type="sibTrans" cxnId="{7AB5B45F-BBEE-4C06-8BB5-210600EE7DE4}">
      <dgm:prSet/>
      <dgm:spPr/>
      <dgm:t>
        <a:bodyPr/>
        <a:lstStyle/>
        <a:p>
          <a:endParaRPr lang="en-KE"/>
        </a:p>
      </dgm:t>
    </dgm:pt>
    <dgm:pt modelId="{5040C338-856F-46FD-BAF8-0F322D0C5D1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/>
            <a:t>Upload the scores</a:t>
          </a:r>
        </a:p>
      </dgm:t>
    </dgm:pt>
    <dgm:pt modelId="{7D8C16BB-EE7F-453B-8FD2-B3FBFCC46C64}" type="parTrans" cxnId="{B54BDAD8-5A26-46F9-B8E1-BCA8C04FB21A}">
      <dgm:prSet/>
      <dgm:spPr/>
      <dgm:t>
        <a:bodyPr/>
        <a:lstStyle/>
        <a:p>
          <a:endParaRPr lang="en-KE"/>
        </a:p>
      </dgm:t>
    </dgm:pt>
    <dgm:pt modelId="{B1D0F770-DB2F-4278-82BE-DD9E0670890F}" type="sibTrans" cxnId="{B54BDAD8-5A26-46F9-B8E1-BCA8C04FB21A}">
      <dgm:prSet/>
      <dgm:spPr/>
      <dgm:t>
        <a:bodyPr/>
        <a:lstStyle/>
        <a:p>
          <a:endParaRPr lang="en-KE"/>
        </a:p>
      </dgm:t>
    </dgm:pt>
    <dgm:pt modelId="{E35BB83D-04C4-47DB-B252-EB8096789CD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b="1" dirty="0"/>
            <a:t>Written Assessments</a:t>
          </a:r>
          <a:endParaRPr lang="en-US" sz="2400" b="1" dirty="0"/>
        </a:p>
      </dgm:t>
    </dgm:pt>
    <dgm:pt modelId="{AF0D5357-870D-4C0D-8B48-EF213C3C76CD}" type="parTrans" cxnId="{FCF44E86-E5CC-4D93-8DF4-DC783A728DF4}">
      <dgm:prSet/>
      <dgm:spPr/>
      <dgm:t>
        <a:bodyPr/>
        <a:lstStyle/>
        <a:p>
          <a:endParaRPr lang="en-KE"/>
        </a:p>
      </dgm:t>
    </dgm:pt>
    <dgm:pt modelId="{04D6D999-6145-4D48-99CD-79EA9ACFBE12}" type="sibTrans" cxnId="{FCF44E86-E5CC-4D93-8DF4-DC783A728DF4}">
      <dgm:prSet/>
      <dgm:spPr/>
      <dgm:t>
        <a:bodyPr/>
        <a:lstStyle/>
        <a:p>
          <a:endParaRPr lang="en-KE"/>
        </a:p>
      </dgm:t>
    </dgm:pt>
    <dgm:pt modelId="{DE57BA19-0B62-451B-9749-08484F10E7E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b="1" dirty="0"/>
            <a:t>Project Tasks</a:t>
          </a:r>
          <a:endParaRPr lang="en-US" sz="2400" b="1" dirty="0"/>
        </a:p>
      </dgm:t>
    </dgm:pt>
    <dgm:pt modelId="{0772F36A-B980-4C3E-B318-D9D9F6AE101E}" type="parTrans" cxnId="{ECFB240F-DFB1-45E6-9A35-5481BDC2570E}">
      <dgm:prSet/>
      <dgm:spPr/>
      <dgm:t>
        <a:bodyPr/>
        <a:lstStyle/>
        <a:p>
          <a:endParaRPr lang="en-KE"/>
        </a:p>
      </dgm:t>
    </dgm:pt>
    <dgm:pt modelId="{718561E3-6B6B-4D62-9D28-08792DBDA6E1}" type="sibTrans" cxnId="{ECFB240F-DFB1-45E6-9A35-5481BDC2570E}">
      <dgm:prSet/>
      <dgm:spPr/>
      <dgm:t>
        <a:bodyPr/>
        <a:lstStyle/>
        <a:p>
          <a:endParaRPr lang="en-KE"/>
        </a:p>
      </dgm:t>
    </dgm:pt>
    <dgm:pt modelId="{03A87298-4E25-4864-965F-E02987B9A34D}" type="pres">
      <dgm:prSet presAssocID="{279C0766-F146-4063-9F2F-C30FC3639B1B}" presName="Name0" presStyleCnt="0">
        <dgm:presLayoutVars>
          <dgm:dir/>
          <dgm:animLvl val="lvl"/>
          <dgm:resizeHandles val="exact"/>
        </dgm:presLayoutVars>
      </dgm:prSet>
      <dgm:spPr/>
    </dgm:pt>
    <dgm:pt modelId="{962A47A4-3B58-4020-A134-9B62026A6910}" type="pres">
      <dgm:prSet presAssocID="{C2652A38-335A-46ED-8EEF-206E8D2C9D16}" presName="composite" presStyleCnt="0"/>
      <dgm:spPr/>
    </dgm:pt>
    <dgm:pt modelId="{923D8D69-4D0D-4640-A517-38363554979C}" type="pres">
      <dgm:prSet presAssocID="{C2652A38-335A-46ED-8EEF-206E8D2C9D16}" presName="parTx" presStyleLbl="alignNode1" presStyleIdx="0" presStyleCnt="3" custScaleX="109581" custScaleY="171372" custLinFactNeighborX="79" custLinFactNeighborY="4799">
        <dgm:presLayoutVars>
          <dgm:chMax val="0"/>
          <dgm:chPref val="0"/>
          <dgm:bulletEnabled val="1"/>
        </dgm:presLayoutVars>
      </dgm:prSet>
      <dgm:spPr/>
    </dgm:pt>
    <dgm:pt modelId="{141FC296-8BCB-42F8-9C0F-10D04F83A36B}" type="pres">
      <dgm:prSet presAssocID="{C2652A38-335A-46ED-8EEF-206E8D2C9D16}" presName="desTx" presStyleLbl="alignAccFollowNode1" presStyleIdx="0" presStyleCnt="3" custScaleX="107588" custScaleY="96311" custLinFactNeighborX="307" custLinFactNeighborY="10315">
        <dgm:presLayoutVars>
          <dgm:bulletEnabled val="1"/>
        </dgm:presLayoutVars>
      </dgm:prSet>
      <dgm:spPr/>
    </dgm:pt>
    <dgm:pt modelId="{3576AB6A-38B8-4CF2-BBEB-3E680FF9B9D8}" type="pres">
      <dgm:prSet presAssocID="{B1916ECF-A198-4D6A-A6AA-BEDB285560E0}" presName="space" presStyleCnt="0"/>
      <dgm:spPr/>
    </dgm:pt>
    <dgm:pt modelId="{3011F952-CB9F-4453-91A1-923122338A32}" type="pres">
      <dgm:prSet presAssocID="{0F43229C-1E0F-40BE-8124-052B56BED27C}" presName="composite" presStyleCnt="0"/>
      <dgm:spPr/>
    </dgm:pt>
    <dgm:pt modelId="{F5A4258C-1CBE-4222-91EA-D73431B72F37}" type="pres">
      <dgm:prSet presAssocID="{0F43229C-1E0F-40BE-8124-052B56BED27C}" presName="parTx" presStyleLbl="alignNode1" presStyleIdx="1" presStyleCnt="3" custScaleX="98866" custScaleY="156378">
        <dgm:presLayoutVars>
          <dgm:chMax val="0"/>
          <dgm:chPref val="0"/>
          <dgm:bulletEnabled val="1"/>
        </dgm:presLayoutVars>
      </dgm:prSet>
      <dgm:spPr/>
    </dgm:pt>
    <dgm:pt modelId="{0BFBC282-8253-49CF-8187-13DF384717E7}" type="pres">
      <dgm:prSet presAssocID="{0F43229C-1E0F-40BE-8124-052B56BED27C}" presName="desTx" presStyleLbl="alignAccFollowNode1" presStyleIdx="1" presStyleCnt="3" custLinFactNeighborX="-316" custLinFactNeighborY="9232">
        <dgm:presLayoutVars>
          <dgm:bulletEnabled val="1"/>
        </dgm:presLayoutVars>
      </dgm:prSet>
      <dgm:spPr/>
    </dgm:pt>
    <dgm:pt modelId="{F7FA7609-29E2-4351-B167-7865A6B4BDB8}" type="pres">
      <dgm:prSet presAssocID="{1637FBDD-9CEA-4540-9632-257FBE137C76}" presName="space" presStyleCnt="0"/>
      <dgm:spPr/>
    </dgm:pt>
    <dgm:pt modelId="{58F955D0-0F7F-4718-B5AF-870DB35FEC5F}" type="pres">
      <dgm:prSet presAssocID="{63D97972-2A35-49DD-A75A-96BD3D528F8F}" presName="composite" presStyleCnt="0"/>
      <dgm:spPr/>
    </dgm:pt>
    <dgm:pt modelId="{BF8CDEA6-29F9-4D25-A634-234F69FC1558}" type="pres">
      <dgm:prSet presAssocID="{63D97972-2A35-49DD-A75A-96BD3D528F8F}" presName="parTx" presStyleLbl="alignNode1" presStyleIdx="2" presStyleCnt="3" custScaleX="102461" custScaleY="154531" custLinFactNeighborX="-1868" custLinFactNeighborY="-3637">
        <dgm:presLayoutVars>
          <dgm:chMax val="0"/>
          <dgm:chPref val="0"/>
          <dgm:bulletEnabled val="1"/>
        </dgm:presLayoutVars>
      </dgm:prSet>
      <dgm:spPr/>
    </dgm:pt>
    <dgm:pt modelId="{529E5564-D61F-4053-9DD3-1C3DF6BFAC38}" type="pres">
      <dgm:prSet presAssocID="{63D97972-2A35-49DD-A75A-96BD3D528F8F}" presName="desTx" presStyleLbl="alignAccFollowNode1" presStyleIdx="2" presStyleCnt="3" custLinFactNeighborX="-1917" custLinFactNeighborY="7648">
        <dgm:presLayoutVars>
          <dgm:bulletEnabled val="1"/>
        </dgm:presLayoutVars>
      </dgm:prSet>
      <dgm:spPr/>
    </dgm:pt>
  </dgm:ptLst>
  <dgm:cxnLst>
    <dgm:cxn modelId="{81748109-D07A-4E67-A191-020CCAB73795}" srcId="{63D97972-2A35-49DD-A75A-96BD3D528F8F}" destId="{A22ED6E5-2D10-44C5-BD42-CAA4CB50DD90}" srcOrd="0" destOrd="0" parTransId="{E064D5DE-C519-4DA5-B05C-3DB01620B3BD}" sibTransId="{D586B4BD-9BCB-474A-8FC3-82FDA4B429CF}"/>
    <dgm:cxn modelId="{ECFB240F-DFB1-45E6-9A35-5481BDC2570E}" srcId="{C2652A38-335A-46ED-8EEF-206E8D2C9D16}" destId="{DE57BA19-0B62-451B-9749-08484F10E7E9}" srcOrd="1" destOrd="0" parTransId="{0772F36A-B980-4C3E-B318-D9D9F6AE101E}" sibTransId="{718561E3-6B6B-4D62-9D28-08792DBDA6E1}"/>
    <dgm:cxn modelId="{15A5341A-8DDB-4D0F-B90E-882B46C65A44}" type="presOf" srcId="{AB18FDED-4D8C-40CB-82DE-5821384D9518}" destId="{529E5564-D61F-4053-9DD3-1C3DF6BFAC38}" srcOrd="0" destOrd="2" presId="urn:microsoft.com/office/officeart/2005/8/layout/hList1"/>
    <dgm:cxn modelId="{9073F21A-B7EB-4BE1-B85B-8775ED7789D2}" srcId="{279C0766-F146-4063-9F2F-C30FC3639B1B}" destId="{63D97972-2A35-49DD-A75A-96BD3D528F8F}" srcOrd="2" destOrd="0" parTransId="{34EBF7EC-152F-4823-BCF9-AE4C401DD5F1}" sibTransId="{74B19AAF-B535-4190-84AF-E64A90097D2E}"/>
    <dgm:cxn modelId="{64E5C11B-0FA0-4045-A68F-5408B20BA640}" srcId="{0F43229C-1E0F-40BE-8124-052B56BED27C}" destId="{384DFA68-225C-4043-B1AA-7A27AA077726}" srcOrd="1" destOrd="0" parTransId="{C4544B69-A1CE-49BF-84A4-785FB8D4389C}" sibTransId="{54BE3696-D4E9-4B6A-9EA4-84018FB68FF9}"/>
    <dgm:cxn modelId="{1B9B781C-0FFB-4C01-A36E-D6DA89267274}" srcId="{63D97972-2A35-49DD-A75A-96BD3D528F8F}" destId="{632D7FEA-0544-4D67-99D8-EE8279E479F6}" srcOrd="1" destOrd="0" parTransId="{58B57800-4604-49CF-80C4-DA2A3B0E0778}" sibTransId="{66E38329-1787-43FB-9C8A-C03812B69DCB}"/>
    <dgm:cxn modelId="{E5A5AB20-0362-49FE-903A-C0CB0FAC38DF}" type="presOf" srcId="{194894BE-4793-4490-BCA1-D22E232A444A}" destId="{0BFBC282-8253-49CF-8187-13DF384717E7}" srcOrd="0" destOrd="0" presId="urn:microsoft.com/office/officeart/2005/8/layout/hList1"/>
    <dgm:cxn modelId="{FCE41D2E-3134-40FD-A732-9F7D5BD257C9}" type="presOf" srcId="{C2652A38-335A-46ED-8EEF-206E8D2C9D16}" destId="{923D8D69-4D0D-4640-A517-38363554979C}" srcOrd="0" destOrd="0" presId="urn:microsoft.com/office/officeart/2005/8/layout/hList1"/>
    <dgm:cxn modelId="{9B05912F-DB14-4B9F-AD0D-F1AEDB3104BB}" type="presOf" srcId="{0F43229C-1E0F-40BE-8124-052B56BED27C}" destId="{F5A4258C-1CBE-4222-91EA-D73431B72F37}" srcOrd="0" destOrd="0" presId="urn:microsoft.com/office/officeart/2005/8/layout/hList1"/>
    <dgm:cxn modelId="{F8A3513A-4C1B-4488-ADCB-C272CB0A2973}" type="presOf" srcId="{632D7FEA-0544-4D67-99D8-EE8279E479F6}" destId="{529E5564-D61F-4053-9DD3-1C3DF6BFAC38}" srcOrd="0" destOrd="1" presId="urn:microsoft.com/office/officeart/2005/8/layout/hList1"/>
    <dgm:cxn modelId="{C7E9F540-03A3-4699-BC76-1AC829C9386E}" srcId="{0F43229C-1E0F-40BE-8124-052B56BED27C}" destId="{6F11345B-4252-45C0-98F3-1729B1352BD7}" srcOrd="2" destOrd="0" parTransId="{88DA4A24-9C24-4BC7-97EF-5DFC1037C1E1}" sibTransId="{C46B2CDF-D873-48C9-BE98-8CAC7A3B4AC5}"/>
    <dgm:cxn modelId="{74BFAD5D-2BEB-49AF-873C-358ABFAB723B}" type="presOf" srcId="{6F11345B-4252-45C0-98F3-1729B1352BD7}" destId="{0BFBC282-8253-49CF-8187-13DF384717E7}" srcOrd="0" destOrd="2" presId="urn:microsoft.com/office/officeart/2005/8/layout/hList1"/>
    <dgm:cxn modelId="{7AB5B45F-BBEE-4C06-8BB5-210600EE7DE4}" srcId="{C2652A38-335A-46ED-8EEF-206E8D2C9D16}" destId="{EF43EF5E-A37A-4699-A825-91C535259952}" srcOrd="0" destOrd="0" parTransId="{960CB29A-78C3-47FF-A334-FD2CAE4313CF}" sibTransId="{6E0B5275-5E6B-4E0B-A85E-E63DEC1DFBAD}"/>
    <dgm:cxn modelId="{6171036D-C709-417C-B642-73B58C1C2158}" srcId="{0F43229C-1E0F-40BE-8124-052B56BED27C}" destId="{194894BE-4793-4490-BCA1-D22E232A444A}" srcOrd="0" destOrd="0" parTransId="{6C72F230-1039-4D6E-A933-8B5E15F1CF06}" sibTransId="{BFF92BE5-C9A8-4378-BE72-42A1BC1D5974}"/>
    <dgm:cxn modelId="{A9056B4D-4D13-4099-A934-65C8C855A18A}" srcId="{63D97972-2A35-49DD-A75A-96BD3D528F8F}" destId="{AB18FDED-4D8C-40CB-82DE-5821384D9518}" srcOrd="2" destOrd="0" parTransId="{2EFED678-5369-4DFC-ADA4-9239CDF0FDAF}" sibTransId="{1551B045-948F-4F32-AD62-B7A638DAF17A}"/>
    <dgm:cxn modelId="{B4C8934D-515F-4190-89BF-9BF088BF7F54}" type="presOf" srcId="{DE57BA19-0B62-451B-9749-08484F10E7E9}" destId="{141FC296-8BCB-42F8-9C0F-10D04F83A36B}" srcOrd="0" destOrd="1" presId="urn:microsoft.com/office/officeart/2005/8/layout/hList1"/>
    <dgm:cxn modelId="{858A596E-D9C5-4350-BFBE-9C62AE5CD96A}" type="presOf" srcId="{5040C338-856F-46FD-BAF8-0F322D0C5D13}" destId="{529E5564-D61F-4053-9DD3-1C3DF6BFAC38}" srcOrd="0" destOrd="3" presId="urn:microsoft.com/office/officeart/2005/8/layout/hList1"/>
    <dgm:cxn modelId="{63424050-8146-4903-A384-8CA95ECCC599}" srcId="{279C0766-F146-4063-9F2F-C30FC3639B1B}" destId="{C2652A38-335A-46ED-8EEF-206E8D2C9D16}" srcOrd="0" destOrd="0" parTransId="{51B8D1B3-190C-451F-BB25-0DE5BB6D05F6}" sibTransId="{B1916ECF-A198-4D6A-A6AA-BEDB285560E0}"/>
    <dgm:cxn modelId="{FE396670-CAE9-4463-A40C-9E360A9CFA12}" type="presOf" srcId="{E35BB83D-04C4-47DB-B252-EB8096789CDC}" destId="{141FC296-8BCB-42F8-9C0F-10D04F83A36B}" srcOrd="0" destOrd="2" presId="urn:microsoft.com/office/officeart/2005/8/layout/hList1"/>
    <dgm:cxn modelId="{2C94F97B-9A9D-4865-8D6D-6A8817E97DEA}" type="presOf" srcId="{384DFA68-225C-4043-B1AA-7A27AA077726}" destId="{0BFBC282-8253-49CF-8187-13DF384717E7}" srcOrd="0" destOrd="1" presId="urn:microsoft.com/office/officeart/2005/8/layout/hList1"/>
    <dgm:cxn modelId="{FCF44E86-E5CC-4D93-8DF4-DC783A728DF4}" srcId="{C2652A38-335A-46ED-8EEF-206E8D2C9D16}" destId="{E35BB83D-04C4-47DB-B252-EB8096789CDC}" srcOrd="2" destOrd="0" parTransId="{AF0D5357-870D-4C0D-8B48-EF213C3C76CD}" sibTransId="{04D6D999-6145-4D48-99CD-79EA9ACFBE12}"/>
    <dgm:cxn modelId="{E6A857B0-58ED-470A-B962-EE93F4C8B67C}" type="presOf" srcId="{EF43EF5E-A37A-4699-A825-91C535259952}" destId="{141FC296-8BCB-42F8-9C0F-10D04F83A36B}" srcOrd="0" destOrd="0" presId="urn:microsoft.com/office/officeart/2005/8/layout/hList1"/>
    <dgm:cxn modelId="{538402B7-9B2C-447B-9FC5-448D5C7CB0AE}" type="presOf" srcId="{279C0766-F146-4063-9F2F-C30FC3639B1B}" destId="{03A87298-4E25-4864-965F-E02987B9A34D}" srcOrd="0" destOrd="0" presId="urn:microsoft.com/office/officeart/2005/8/layout/hList1"/>
    <dgm:cxn modelId="{A4D968D4-25E0-442D-AFF7-F4A29EAE2753}" type="presOf" srcId="{A22ED6E5-2D10-44C5-BD42-CAA4CB50DD90}" destId="{529E5564-D61F-4053-9DD3-1C3DF6BFAC38}" srcOrd="0" destOrd="0" presId="urn:microsoft.com/office/officeart/2005/8/layout/hList1"/>
    <dgm:cxn modelId="{B54BDAD8-5A26-46F9-B8E1-BCA8C04FB21A}" srcId="{63D97972-2A35-49DD-A75A-96BD3D528F8F}" destId="{5040C338-856F-46FD-BAF8-0F322D0C5D13}" srcOrd="3" destOrd="0" parTransId="{7D8C16BB-EE7F-453B-8FD2-B3FBFCC46C64}" sibTransId="{B1D0F770-DB2F-4278-82BE-DD9E0670890F}"/>
    <dgm:cxn modelId="{9B00BBD9-B72B-4257-847E-ABD1279CB156}" type="presOf" srcId="{63D97972-2A35-49DD-A75A-96BD3D528F8F}" destId="{BF8CDEA6-29F9-4D25-A634-234F69FC1558}" srcOrd="0" destOrd="0" presId="urn:microsoft.com/office/officeart/2005/8/layout/hList1"/>
    <dgm:cxn modelId="{BB9137DE-DD93-4D08-A88B-2DBCB9BEC8C3}" srcId="{279C0766-F146-4063-9F2F-C30FC3639B1B}" destId="{0F43229C-1E0F-40BE-8124-052B56BED27C}" srcOrd="1" destOrd="0" parTransId="{083240A0-7270-4E9F-A9C5-378CAF9AC0AD}" sibTransId="{1637FBDD-9CEA-4540-9632-257FBE137C76}"/>
    <dgm:cxn modelId="{B22AF4E6-BA73-4976-ABFC-CD23C73C9E4A}" type="presParOf" srcId="{03A87298-4E25-4864-965F-E02987B9A34D}" destId="{962A47A4-3B58-4020-A134-9B62026A6910}" srcOrd="0" destOrd="0" presId="urn:microsoft.com/office/officeart/2005/8/layout/hList1"/>
    <dgm:cxn modelId="{190F32AC-B45A-4C83-9B70-1FF8C6C0A78F}" type="presParOf" srcId="{962A47A4-3B58-4020-A134-9B62026A6910}" destId="{923D8D69-4D0D-4640-A517-38363554979C}" srcOrd="0" destOrd="0" presId="urn:microsoft.com/office/officeart/2005/8/layout/hList1"/>
    <dgm:cxn modelId="{BEF49251-4CE1-45A9-ABCE-0C0E8D89EDC5}" type="presParOf" srcId="{962A47A4-3B58-4020-A134-9B62026A6910}" destId="{141FC296-8BCB-42F8-9C0F-10D04F83A36B}" srcOrd="1" destOrd="0" presId="urn:microsoft.com/office/officeart/2005/8/layout/hList1"/>
    <dgm:cxn modelId="{E6ED38DC-28E3-4BF4-836C-754822056334}" type="presParOf" srcId="{03A87298-4E25-4864-965F-E02987B9A34D}" destId="{3576AB6A-38B8-4CF2-BBEB-3E680FF9B9D8}" srcOrd="1" destOrd="0" presId="urn:microsoft.com/office/officeart/2005/8/layout/hList1"/>
    <dgm:cxn modelId="{CB7C09E8-700C-4111-B515-018A29EDDFBE}" type="presParOf" srcId="{03A87298-4E25-4864-965F-E02987B9A34D}" destId="{3011F952-CB9F-4453-91A1-923122338A32}" srcOrd="2" destOrd="0" presId="urn:microsoft.com/office/officeart/2005/8/layout/hList1"/>
    <dgm:cxn modelId="{0A556799-F4DD-4F4C-B1DF-3E8E120F2F70}" type="presParOf" srcId="{3011F952-CB9F-4453-91A1-923122338A32}" destId="{F5A4258C-1CBE-4222-91EA-D73431B72F37}" srcOrd="0" destOrd="0" presId="urn:microsoft.com/office/officeart/2005/8/layout/hList1"/>
    <dgm:cxn modelId="{8F13053E-F853-4D24-8AB8-16F29B2EEF8B}" type="presParOf" srcId="{3011F952-CB9F-4453-91A1-923122338A32}" destId="{0BFBC282-8253-49CF-8187-13DF384717E7}" srcOrd="1" destOrd="0" presId="urn:microsoft.com/office/officeart/2005/8/layout/hList1"/>
    <dgm:cxn modelId="{E2BFD154-CF35-44A4-91D7-28A45DCEAD98}" type="presParOf" srcId="{03A87298-4E25-4864-965F-E02987B9A34D}" destId="{F7FA7609-29E2-4351-B167-7865A6B4BDB8}" srcOrd="3" destOrd="0" presId="urn:microsoft.com/office/officeart/2005/8/layout/hList1"/>
    <dgm:cxn modelId="{0047638B-7652-47FA-8E81-A5B7249697AF}" type="presParOf" srcId="{03A87298-4E25-4864-965F-E02987B9A34D}" destId="{58F955D0-0F7F-4718-B5AF-870DB35FEC5F}" srcOrd="4" destOrd="0" presId="urn:microsoft.com/office/officeart/2005/8/layout/hList1"/>
    <dgm:cxn modelId="{837E9195-E9F5-4EC7-A586-DE8CDCFA9970}" type="presParOf" srcId="{58F955D0-0F7F-4718-B5AF-870DB35FEC5F}" destId="{BF8CDEA6-29F9-4D25-A634-234F69FC1558}" srcOrd="0" destOrd="0" presId="urn:microsoft.com/office/officeart/2005/8/layout/hList1"/>
    <dgm:cxn modelId="{911AADA9-00A9-4903-A4EB-176CE66604BB}" type="presParOf" srcId="{58F955D0-0F7F-4718-B5AF-870DB35FEC5F}" destId="{529E5564-D61F-4053-9DD3-1C3DF6BFAC3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867C64A-6788-41A1-82A8-F88FF139B050}" type="doc">
      <dgm:prSet loTypeId="urn:microsoft.com/office/officeart/2008/layout/LinedList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34D74600-FF72-4DB2-843B-E0DB40DC2EEF}">
      <dgm:prSet/>
      <dgm:spPr/>
      <dgm:t>
        <a:bodyPr/>
        <a:lstStyle/>
        <a:p>
          <a:endParaRPr lang="en-US" dirty="0">
            <a:latin typeface="+mn-lt"/>
          </a:endParaRPr>
        </a:p>
      </dgm:t>
    </dgm:pt>
    <dgm:pt modelId="{935E589E-C2CF-49EC-BAD0-85F79C19E70B}" type="parTrans" cxnId="{DBACCA4D-AE9A-4695-93B6-E57CBD975DFA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FD872910-97A0-4A8D-9F53-0A6C831E75D0}" type="sibTrans" cxnId="{DBACCA4D-AE9A-4695-93B6-E57CBD975DFA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7EAE39C7-4560-4403-B34F-34C937F4B1CC}">
      <dgm:prSet custT="1"/>
      <dgm:spPr/>
      <dgm:t>
        <a:bodyPr/>
        <a:lstStyle/>
        <a:p>
          <a:r>
            <a:rPr lang="en-US" sz="2400" b="1" dirty="0">
              <a:latin typeface="+mn-lt"/>
            </a:rPr>
            <a:t>1. Provide adequate and consistent guidance/support to learners to enable them undertake the assessments as prescribed. </a:t>
          </a:r>
          <a:endParaRPr lang="en-US" sz="2400" dirty="0">
            <a:latin typeface="+mn-lt"/>
          </a:endParaRPr>
        </a:p>
      </dgm:t>
    </dgm:pt>
    <dgm:pt modelId="{6687D4E9-50AD-48CE-B85B-A74EF88D3FD9}" type="parTrans" cxnId="{446ACCCF-9E98-4180-9AE8-45975DE6FDCA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B5C9D989-1A42-4001-8D77-D2DE4C7A719A}" type="sibTrans" cxnId="{446ACCCF-9E98-4180-9AE8-45975DE6FDCA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DF118E7F-9DB3-46CE-9278-0EBBA9DC2094}">
      <dgm:prSet custT="1"/>
      <dgm:spPr/>
      <dgm:t>
        <a:bodyPr/>
        <a:lstStyle/>
        <a:p>
          <a:r>
            <a:rPr lang="en-US" sz="2400" b="1" dirty="0">
              <a:latin typeface="+mn-lt"/>
              <a:cs typeface="Times New Roman" panose="02020603050405020304" pitchFamily="18" charset="0"/>
            </a:rPr>
            <a:t>2. Maintain Accurate Assessment Records</a:t>
          </a:r>
          <a:endParaRPr lang="en-US" sz="2000" dirty="0">
            <a:latin typeface="+mn-lt"/>
          </a:endParaRPr>
        </a:p>
      </dgm:t>
    </dgm:pt>
    <dgm:pt modelId="{42CD3765-9CFC-42F6-8D7D-C52DA47AD491}" type="parTrans" cxnId="{ADE60827-4441-45AC-9B51-69304241F939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71DE2D05-D0C2-493B-B4F7-E00F9C3087DE}" type="sibTrans" cxnId="{ADE60827-4441-45AC-9B51-69304241F939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19E8F633-4A24-4099-860B-3ECA35914D78}">
      <dgm:prSet custT="1"/>
      <dgm:spPr/>
      <dgm:t>
        <a:bodyPr/>
        <a:lstStyle/>
        <a:p>
          <a:r>
            <a:rPr lang="en-US" sz="2400" b="1" dirty="0">
              <a:latin typeface="+mn-lt"/>
              <a:cs typeface="Times New Roman" panose="02020603050405020304" pitchFamily="18" charset="0"/>
            </a:rPr>
            <a:t>3. Encourage all learners to be present and undertake SBAs</a:t>
          </a:r>
          <a:endParaRPr lang="en-US" sz="2400" dirty="0">
            <a:latin typeface="+mn-lt"/>
            <a:cs typeface="Times New Roman" panose="02020603050405020304" pitchFamily="18" charset="0"/>
          </a:endParaRPr>
        </a:p>
      </dgm:t>
    </dgm:pt>
    <dgm:pt modelId="{89652E7F-85F8-419C-8E38-67A167570443}" type="parTrans" cxnId="{62DC7A57-5FBA-4F6E-80C3-5CC782EA0AE5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BB7421B0-AC02-4C12-8CAF-4D04AA0749FD}" type="sibTrans" cxnId="{62DC7A57-5FBA-4F6E-80C3-5CC782EA0AE5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CFBBBD01-97BF-410C-80F8-603EAF103940}">
      <dgm:prSet custT="1"/>
      <dgm:spPr/>
      <dgm:t>
        <a:bodyPr/>
        <a:lstStyle/>
        <a:p>
          <a:r>
            <a:rPr lang="en-US" sz="2400" b="1" dirty="0">
              <a:latin typeface="+mn-lt"/>
              <a:cs typeface="Times New Roman" panose="02020603050405020304" pitchFamily="18" charset="0"/>
            </a:rPr>
            <a:t>4. Be keen on SBA Timelines</a:t>
          </a:r>
          <a:endParaRPr lang="en-US" sz="2400" dirty="0">
            <a:latin typeface="+mn-lt"/>
            <a:cs typeface="Times New Roman" panose="02020603050405020304" pitchFamily="18" charset="0"/>
          </a:endParaRPr>
        </a:p>
      </dgm:t>
    </dgm:pt>
    <dgm:pt modelId="{05ACA3B6-32F2-4542-AC15-97EDC0024650}" type="parTrans" cxnId="{317E532B-CD44-415E-A9BD-6FD678C12351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D20810C6-A0DF-4190-B66F-69CEFED5AC6B}" type="sibTrans" cxnId="{317E532B-CD44-415E-A9BD-6FD678C12351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E066E8BE-5678-43A3-A16F-E759B384B80D}">
      <dgm:prSet custT="1"/>
      <dgm:spPr/>
      <dgm:t>
        <a:bodyPr/>
        <a:lstStyle/>
        <a:p>
          <a:r>
            <a:rPr lang="en-US" sz="2400" b="1" dirty="0">
              <a:latin typeface="+mn-lt"/>
              <a:cs typeface="Times New Roman" panose="02020603050405020304" pitchFamily="18" charset="0"/>
            </a:rPr>
            <a:t>5. Administer the SBA Tools as downloaded from the CBA portal</a:t>
          </a:r>
          <a:r>
            <a:rPr lang="en-US" sz="2400" dirty="0">
              <a:latin typeface="+mn-lt"/>
              <a:cs typeface="Times New Roman" panose="02020603050405020304" pitchFamily="18" charset="0"/>
            </a:rPr>
            <a:t> Avoid using compressed or mutilated assessment materials</a:t>
          </a:r>
        </a:p>
      </dgm:t>
    </dgm:pt>
    <dgm:pt modelId="{FAE7B84D-6C80-4C67-AD5F-B7C497A24B90}" type="parTrans" cxnId="{3C1654E8-8965-4EB6-AE6A-8E63E90C991F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4D72809B-49FE-417A-896B-26FAC64A09B6}" type="sibTrans" cxnId="{3C1654E8-8965-4EB6-AE6A-8E63E90C991F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774101B3-CCE2-4F10-82E6-CE8CDFB94A2A}" type="pres">
      <dgm:prSet presAssocID="{F867C64A-6788-41A1-82A8-F88FF139B050}" presName="vert0" presStyleCnt="0">
        <dgm:presLayoutVars>
          <dgm:dir/>
          <dgm:animOne val="branch"/>
          <dgm:animLvl val="lvl"/>
        </dgm:presLayoutVars>
      </dgm:prSet>
      <dgm:spPr/>
    </dgm:pt>
    <dgm:pt modelId="{0544C8FB-3B86-4474-B1D5-EC16E064DC07}" type="pres">
      <dgm:prSet presAssocID="{34D74600-FF72-4DB2-843B-E0DB40DC2EEF}" presName="thickLine" presStyleLbl="alignNode1" presStyleIdx="0" presStyleCnt="1" custLinFactNeighborX="273" custLinFactNeighborY="-7611"/>
      <dgm:spPr/>
    </dgm:pt>
    <dgm:pt modelId="{E74E3286-4700-40E5-BF67-D907203AC60F}" type="pres">
      <dgm:prSet presAssocID="{34D74600-FF72-4DB2-843B-E0DB40DC2EEF}" presName="horz1" presStyleCnt="0"/>
      <dgm:spPr/>
    </dgm:pt>
    <dgm:pt modelId="{B1FDBA69-24ED-4D7F-8F8A-0DBF47587EBC}" type="pres">
      <dgm:prSet presAssocID="{34D74600-FF72-4DB2-843B-E0DB40DC2EEF}" presName="tx1" presStyleLbl="revTx" presStyleIdx="0" presStyleCnt="6"/>
      <dgm:spPr/>
    </dgm:pt>
    <dgm:pt modelId="{81F87D36-75F8-4EA0-AB82-CADF3D6A984B}" type="pres">
      <dgm:prSet presAssocID="{34D74600-FF72-4DB2-843B-E0DB40DC2EEF}" presName="vert1" presStyleCnt="0"/>
      <dgm:spPr/>
    </dgm:pt>
    <dgm:pt modelId="{0E1F52BD-1178-4D64-BC05-B219F0C8D9AE}" type="pres">
      <dgm:prSet presAssocID="{7EAE39C7-4560-4403-B34F-34C937F4B1CC}" presName="vertSpace2a" presStyleCnt="0"/>
      <dgm:spPr/>
    </dgm:pt>
    <dgm:pt modelId="{5B03B83A-4095-426B-9BE9-C947D2DE60CC}" type="pres">
      <dgm:prSet presAssocID="{7EAE39C7-4560-4403-B34F-34C937F4B1CC}" presName="horz2" presStyleCnt="0"/>
      <dgm:spPr/>
    </dgm:pt>
    <dgm:pt modelId="{54CCF1EE-9C92-4D74-BE6D-9097FF709D98}" type="pres">
      <dgm:prSet presAssocID="{7EAE39C7-4560-4403-B34F-34C937F4B1CC}" presName="horzSpace2" presStyleCnt="0"/>
      <dgm:spPr/>
    </dgm:pt>
    <dgm:pt modelId="{DD118966-0AAF-496F-BB97-65A4A0512358}" type="pres">
      <dgm:prSet presAssocID="{7EAE39C7-4560-4403-B34F-34C937F4B1CC}" presName="tx2" presStyleLbl="revTx" presStyleIdx="1" presStyleCnt="6" custScaleY="122824"/>
      <dgm:spPr/>
    </dgm:pt>
    <dgm:pt modelId="{C21C65D7-BD62-4243-891B-619DB9D53B03}" type="pres">
      <dgm:prSet presAssocID="{7EAE39C7-4560-4403-B34F-34C937F4B1CC}" presName="vert2" presStyleCnt="0"/>
      <dgm:spPr/>
    </dgm:pt>
    <dgm:pt modelId="{20CE38E6-F487-431C-B11D-9DF73942F235}" type="pres">
      <dgm:prSet presAssocID="{7EAE39C7-4560-4403-B34F-34C937F4B1CC}" presName="thinLine2b" presStyleLbl="callout" presStyleIdx="0" presStyleCnt="5"/>
      <dgm:spPr/>
    </dgm:pt>
    <dgm:pt modelId="{BD2633C0-3234-4C8A-A43C-E38AB749C32E}" type="pres">
      <dgm:prSet presAssocID="{7EAE39C7-4560-4403-B34F-34C937F4B1CC}" presName="vertSpace2b" presStyleCnt="0"/>
      <dgm:spPr/>
    </dgm:pt>
    <dgm:pt modelId="{E56FD14D-DABE-47C1-8163-C4B539A72DD2}" type="pres">
      <dgm:prSet presAssocID="{DF118E7F-9DB3-46CE-9278-0EBBA9DC2094}" presName="horz2" presStyleCnt="0"/>
      <dgm:spPr/>
    </dgm:pt>
    <dgm:pt modelId="{0E5D85C1-0A47-4614-9749-3C740C4089F6}" type="pres">
      <dgm:prSet presAssocID="{DF118E7F-9DB3-46CE-9278-0EBBA9DC2094}" presName="horzSpace2" presStyleCnt="0"/>
      <dgm:spPr/>
    </dgm:pt>
    <dgm:pt modelId="{43BDB9B1-61FD-4DC1-A72A-ED6B61012748}" type="pres">
      <dgm:prSet presAssocID="{DF118E7F-9DB3-46CE-9278-0EBBA9DC2094}" presName="tx2" presStyleLbl="revTx" presStyleIdx="2" presStyleCnt="6"/>
      <dgm:spPr/>
    </dgm:pt>
    <dgm:pt modelId="{0CA21204-37E5-4FBF-9C29-5E0FBC79A71F}" type="pres">
      <dgm:prSet presAssocID="{DF118E7F-9DB3-46CE-9278-0EBBA9DC2094}" presName="vert2" presStyleCnt="0"/>
      <dgm:spPr/>
    </dgm:pt>
    <dgm:pt modelId="{5A7A5E36-6569-475E-A86B-F89CB055F1A4}" type="pres">
      <dgm:prSet presAssocID="{DF118E7F-9DB3-46CE-9278-0EBBA9DC2094}" presName="thinLine2b" presStyleLbl="callout" presStyleIdx="1" presStyleCnt="5"/>
      <dgm:spPr/>
    </dgm:pt>
    <dgm:pt modelId="{767C40D8-A69D-4AA0-9B54-62FA422B9117}" type="pres">
      <dgm:prSet presAssocID="{DF118E7F-9DB3-46CE-9278-0EBBA9DC2094}" presName="vertSpace2b" presStyleCnt="0"/>
      <dgm:spPr/>
    </dgm:pt>
    <dgm:pt modelId="{69371559-52D4-4DAD-AF55-06B48A1EFF2C}" type="pres">
      <dgm:prSet presAssocID="{19E8F633-4A24-4099-860B-3ECA35914D78}" presName="horz2" presStyleCnt="0"/>
      <dgm:spPr/>
    </dgm:pt>
    <dgm:pt modelId="{D9BD7306-CC4B-4E9C-9A29-ACAFFCB3FD6C}" type="pres">
      <dgm:prSet presAssocID="{19E8F633-4A24-4099-860B-3ECA35914D78}" presName="horzSpace2" presStyleCnt="0"/>
      <dgm:spPr/>
    </dgm:pt>
    <dgm:pt modelId="{B892898D-2FB9-4465-9033-2DA1BB9CE91F}" type="pres">
      <dgm:prSet presAssocID="{19E8F633-4A24-4099-860B-3ECA35914D78}" presName="tx2" presStyleLbl="revTx" presStyleIdx="3" presStyleCnt="6"/>
      <dgm:spPr/>
    </dgm:pt>
    <dgm:pt modelId="{68AA2BBA-D18A-4361-B0B3-D44CFFD1EAE4}" type="pres">
      <dgm:prSet presAssocID="{19E8F633-4A24-4099-860B-3ECA35914D78}" presName="vert2" presStyleCnt="0"/>
      <dgm:spPr/>
    </dgm:pt>
    <dgm:pt modelId="{7875F95E-D3D6-4485-85FE-80AE9B28A4AE}" type="pres">
      <dgm:prSet presAssocID="{19E8F633-4A24-4099-860B-3ECA35914D78}" presName="thinLine2b" presStyleLbl="callout" presStyleIdx="2" presStyleCnt="5"/>
      <dgm:spPr/>
    </dgm:pt>
    <dgm:pt modelId="{1F733F22-A219-4836-A19F-1CA419A11A04}" type="pres">
      <dgm:prSet presAssocID="{19E8F633-4A24-4099-860B-3ECA35914D78}" presName="vertSpace2b" presStyleCnt="0"/>
      <dgm:spPr/>
    </dgm:pt>
    <dgm:pt modelId="{951FD493-CAF0-4A48-84C0-2DA5ED4B61AD}" type="pres">
      <dgm:prSet presAssocID="{CFBBBD01-97BF-410C-80F8-603EAF103940}" presName="horz2" presStyleCnt="0"/>
      <dgm:spPr/>
    </dgm:pt>
    <dgm:pt modelId="{E6782A63-72AE-45CD-8403-49E632509369}" type="pres">
      <dgm:prSet presAssocID="{CFBBBD01-97BF-410C-80F8-603EAF103940}" presName="horzSpace2" presStyleCnt="0"/>
      <dgm:spPr/>
    </dgm:pt>
    <dgm:pt modelId="{0DE1956B-42DA-486C-8A69-C027A3E544DB}" type="pres">
      <dgm:prSet presAssocID="{CFBBBD01-97BF-410C-80F8-603EAF103940}" presName="tx2" presStyleLbl="revTx" presStyleIdx="4" presStyleCnt="6"/>
      <dgm:spPr/>
    </dgm:pt>
    <dgm:pt modelId="{69212435-BC31-476B-8340-B89CE991FC57}" type="pres">
      <dgm:prSet presAssocID="{CFBBBD01-97BF-410C-80F8-603EAF103940}" presName="vert2" presStyleCnt="0"/>
      <dgm:spPr/>
    </dgm:pt>
    <dgm:pt modelId="{B04BFFC1-2ACE-47F3-B5C9-1F83233AD445}" type="pres">
      <dgm:prSet presAssocID="{CFBBBD01-97BF-410C-80F8-603EAF103940}" presName="thinLine2b" presStyleLbl="callout" presStyleIdx="3" presStyleCnt="5"/>
      <dgm:spPr/>
    </dgm:pt>
    <dgm:pt modelId="{2C2597BF-4E0F-4F9E-B2E9-C954DC57DCC4}" type="pres">
      <dgm:prSet presAssocID="{CFBBBD01-97BF-410C-80F8-603EAF103940}" presName="vertSpace2b" presStyleCnt="0"/>
      <dgm:spPr/>
    </dgm:pt>
    <dgm:pt modelId="{BD0CED2A-8FD0-4245-9278-C5479E8A79A0}" type="pres">
      <dgm:prSet presAssocID="{E066E8BE-5678-43A3-A16F-E759B384B80D}" presName="horz2" presStyleCnt="0"/>
      <dgm:spPr/>
    </dgm:pt>
    <dgm:pt modelId="{CA44A5DA-55EB-420C-B5D6-142685DF64D1}" type="pres">
      <dgm:prSet presAssocID="{E066E8BE-5678-43A3-A16F-E759B384B80D}" presName="horzSpace2" presStyleCnt="0"/>
      <dgm:spPr/>
    </dgm:pt>
    <dgm:pt modelId="{034A4CCD-3824-489E-9935-D4A3F20BA1C1}" type="pres">
      <dgm:prSet presAssocID="{E066E8BE-5678-43A3-A16F-E759B384B80D}" presName="tx2" presStyleLbl="revTx" presStyleIdx="5" presStyleCnt="6"/>
      <dgm:spPr/>
    </dgm:pt>
    <dgm:pt modelId="{4E243E8A-8824-44D6-ABB2-CE83D2DF4842}" type="pres">
      <dgm:prSet presAssocID="{E066E8BE-5678-43A3-A16F-E759B384B80D}" presName="vert2" presStyleCnt="0"/>
      <dgm:spPr/>
    </dgm:pt>
    <dgm:pt modelId="{AC94663E-3219-4363-9555-2E181E1EEBFC}" type="pres">
      <dgm:prSet presAssocID="{E066E8BE-5678-43A3-A16F-E759B384B80D}" presName="thinLine2b" presStyleLbl="callout" presStyleIdx="4" presStyleCnt="5"/>
      <dgm:spPr/>
    </dgm:pt>
    <dgm:pt modelId="{A13BFC50-5919-4951-83A9-68738F94F8DF}" type="pres">
      <dgm:prSet presAssocID="{E066E8BE-5678-43A3-A16F-E759B384B80D}" presName="vertSpace2b" presStyleCnt="0"/>
      <dgm:spPr/>
    </dgm:pt>
  </dgm:ptLst>
  <dgm:cxnLst>
    <dgm:cxn modelId="{DBC9060D-8181-4002-8C58-F3F95EA777DC}" type="presOf" srcId="{34D74600-FF72-4DB2-843B-E0DB40DC2EEF}" destId="{B1FDBA69-24ED-4D7F-8F8A-0DBF47587EBC}" srcOrd="0" destOrd="0" presId="urn:microsoft.com/office/officeart/2008/layout/LinedList"/>
    <dgm:cxn modelId="{ADE60827-4441-45AC-9B51-69304241F939}" srcId="{34D74600-FF72-4DB2-843B-E0DB40DC2EEF}" destId="{DF118E7F-9DB3-46CE-9278-0EBBA9DC2094}" srcOrd="1" destOrd="0" parTransId="{42CD3765-9CFC-42F6-8D7D-C52DA47AD491}" sibTransId="{71DE2D05-D0C2-493B-B4F7-E00F9C3087DE}"/>
    <dgm:cxn modelId="{B9C12228-22DB-4C85-8EBC-90DEEE01B926}" type="presOf" srcId="{19E8F633-4A24-4099-860B-3ECA35914D78}" destId="{B892898D-2FB9-4465-9033-2DA1BB9CE91F}" srcOrd="0" destOrd="0" presId="urn:microsoft.com/office/officeart/2008/layout/LinedList"/>
    <dgm:cxn modelId="{317E532B-CD44-415E-A9BD-6FD678C12351}" srcId="{34D74600-FF72-4DB2-843B-E0DB40DC2EEF}" destId="{CFBBBD01-97BF-410C-80F8-603EAF103940}" srcOrd="3" destOrd="0" parTransId="{05ACA3B6-32F2-4542-AC15-97EDC0024650}" sibTransId="{D20810C6-A0DF-4190-B66F-69CEFED5AC6B}"/>
    <dgm:cxn modelId="{EA56A12D-29B1-4119-85B8-DA3FB810F0A0}" type="presOf" srcId="{7EAE39C7-4560-4403-B34F-34C937F4B1CC}" destId="{DD118966-0AAF-496F-BB97-65A4A0512358}" srcOrd="0" destOrd="0" presId="urn:microsoft.com/office/officeart/2008/layout/LinedList"/>
    <dgm:cxn modelId="{DBACCA4D-AE9A-4695-93B6-E57CBD975DFA}" srcId="{F867C64A-6788-41A1-82A8-F88FF139B050}" destId="{34D74600-FF72-4DB2-843B-E0DB40DC2EEF}" srcOrd="0" destOrd="0" parTransId="{935E589E-C2CF-49EC-BAD0-85F79C19E70B}" sibTransId="{FD872910-97A0-4A8D-9F53-0A6C831E75D0}"/>
    <dgm:cxn modelId="{62DC7A57-5FBA-4F6E-80C3-5CC782EA0AE5}" srcId="{34D74600-FF72-4DB2-843B-E0DB40DC2EEF}" destId="{19E8F633-4A24-4099-860B-3ECA35914D78}" srcOrd="2" destOrd="0" parTransId="{89652E7F-85F8-419C-8E38-67A167570443}" sibTransId="{BB7421B0-AC02-4C12-8CAF-4D04AA0749FD}"/>
    <dgm:cxn modelId="{D13F277D-79E8-432F-9EAA-3DA0C14B5DC2}" type="presOf" srcId="{DF118E7F-9DB3-46CE-9278-0EBBA9DC2094}" destId="{43BDB9B1-61FD-4DC1-A72A-ED6B61012748}" srcOrd="0" destOrd="0" presId="urn:microsoft.com/office/officeart/2008/layout/LinedList"/>
    <dgm:cxn modelId="{53BE85C6-02E9-4D74-BF06-ED0809BCC1C0}" type="presOf" srcId="{CFBBBD01-97BF-410C-80F8-603EAF103940}" destId="{0DE1956B-42DA-486C-8A69-C027A3E544DB}" srcOrd="0" destOrd="0" presId="urn:microsoft.com/office/officeart/2008/layout/LinedList"/>
    <dgm:cxn modelId="{446ACCCF-9E98-4180-9AE8-45975DE6FDCA}" srcId="{34D74600-FF72-4DB2-843B-E0DB40DC2EEF}" destId="{7EAE39C7-4560-4403-B34F-34C937F4B1CC}" srcOrd="0" destOrd="0" parTransId="{6687D4E9-50AD-48CE-B85B-A74EF88D3FD9}" sibTransId="{B5C9D989-1A42-4001-8D77-D2DE4C7A719A}"/>
    <dgm:cxn modelId="{AC9242D4-184E-4FA2-AB73-6241C5EE0E12}" type="presOf" srcId="{E066E8BE-5678-43A3-A16F-E759B384B80D}" destId="{034A4CCD-3824-489E-9935-D4A3F20BA1C1}" srcOrd="0" destOrd="0" presId="urn:microsoft.com/office/officeart/2008/layout/LinedList"/>
    <dgm:cxn modelId="{3C1654E8-8965-4EB6-AE6A-8E63E90C991F}" srcId="{34D74600-FF72-4DB2-843B-E0DB40DC2EEF}" destId="{E066E8BE-5678-43A3-A16F-E759B384B80D}" srcOrd="4" destOrd="0" parTransId="{FAE7B84D-6C80-4C67-AD5F-B7C497A24B90}" sibTransId="{4D72809B-49FE-417A-896B-26FAC64A09B6}"/>
    <dgm:cxn modelId="{A3C4EAF1-3B49-427F-AC29-4247FE22E5FD}" type="presOf" srcId="{F867C64A-6788-41A1-82A8-F88FF139B050}" destId="{774101B3-CCE2-4F10-82E6-CE8CDFB94A2A}" srcOrd="0" destOrd="0" presId="urn:microsoft.com/office/officeart/2008/layout/LinedList"/>
    <dgm:cxn modelId="{4E794BD2-EF77-4275-9AC4-3E484D1BDADC}" type="presParOf" srcId="{774101B3-CCE2-4F10-82E6-CE8CDFB94A2A}" destId="{0544C8FB-3B86-4474-B1D5-EC16E064DC07}" srcOrd="0" destOrd="0" presId="urn:microsoft.com/office/officeart/2008/layout/LinedList"/>
    <dgm:cxn modelId="{CA309E98-6ADC-4DE0-9253-35F083249E52}" type="presParOf" srcId="{774101B3-CCE2-4F10-82E6-CE8CDFB94A2A}" destId="{E74E3286-4700-40E5-BF67-D907203AC60F}" srcOrd="1" destOrd="0" presId="urn:microsoft.com/office/officeart/2008/layout/LinedList"/>
    <dgm:cxn modelId="{E7D4E314-FAA3-48CD-810D-B3DC1041256E}" type="presParOf" srcId="{E74E3286-4700-40E5-BF67-D907203AC60F}" destId="{B1FDBA69-24ED-4D7F-8F8A-0DBF47587EBC}" srcOrd="0" destOrd="0" presId="urn:microsoft.com/office/officeart/2008/layout/LinedList"/>
    <dgm:cxn modelId="{A82EB1B5-9197-4D02-93F6-02A2C46FD038}" type="presParOf" srcId="{E74E3286-4700-40E5-BF67-D907203AC60F}" destId="{81F87D36-75F8-4EA0-AB82-CADF3D6A984B}" srcOrd="1" destOrd="0" presId="urn:microsoft.com/office/officeart/2008/layout/LinedList"/>
    <dgm:cxn modelId="{C658FF94-26C1-4293-B8F8-E48D77E22DBB}" type="presParOf" srcId="{81F87D36-75F8-4EA0-AB82-CADF3D6A984B}" destId="{0E1F52BD-1178-4D64-BC05-B219F0C8D9AE}" srcOrd="0" destOrd="0" presId="urn:microsoft.com/office/officeart/2008/layout/LinedList"/>
    <dgm:cxn modelId="{4DB0D5F3-5DDA-4CC6-884D-70DE0C309102}" type="presParOf" srcId="{81F87D36-75F8-4EA0-AB82-CADF3D6A984B}" destId="{5B03B83A-4095-426B-9BE9-C947D2DE60CC}" srcOrd="1" destOrd="0" presId="urn:microsoft.com/office/officeart/2008/layout/LinedList"/>
    <dgm:cxn modelId="{C949797E-61D9-48CC-9F2F-4D0FF399B422}" type="presParOf" srcId="{5B03B83A-4095-426B-9BE9-C947D2DE60CC}" destId="{54CCF1EE-9C92-4D74-BE6D-9097FF709D98}" srcOrd="0" destOrd="0" presId="urn:microsoft.com/office/officeart/2008/layout/LinedList"/>
    <dgm:cxn modelId="{F6D731F4-7339-455E-9226-7E405ADDF159}" type="presParOf" srcId="{5B03B83A-4095-426B-9BE9-C947D2DE60CC}" destId="{DD118966-0AAF-496F-BB97-65A4A0512358}" srcOrd="1" destOrd="0" presId="urn:microsoft.com/office/officeart/2008/layout/LinedList"/>
    <dgm:cxn modelId="{86D6E01D-9CE0-401B-888B-9C9F4917E622}" type="presParOf" srcId="{5B03B83A-4095-426B-9BE9-C947D2DE60CC}" destId="{C21C65D7-BD62-4243-891B-619DB9D53B03}" srcOrd="2" destOrd="0" presId="urn:microsoft.com/office/officeart/2008/layout/LinedList"/>
    <dgm:cxn modelId="{69C79703-53CE-4B83-8AC3-BE211AA6C05D}" type="presParOf" srcId="{81F87D36-75F8-4EA0-AB82-CADF3D6A984B}" destId="{20CE38E6-F487-431C-B11D-9DF73942F235}" srcOrd="2" destOrd="0" presId="urn:microsoft.com/office/officeart/2008/layout/LinedList"/>
    <dgm:cxn modelId="{3B62E787-8BF2-40D4-A4FD-FAE61E420D17}" type="presParOf" srcId="{81F87D36-75F8-4EA0-AB82-CADF3D6A984B}" destId="{BD2633C0-3234-4C8A-A43C-E38AB749C32E}" srcOrd="3" destOrd="0" presId="urn:microsoft.com/office/officeart/2008/layout/LinedList"/>
    <dgm:cxn modelId="{F82CFCDF-7FB7-4D4D-9DC3-AA6DCAF411BD}" type="presParOf" srcId="{81F87D36-75F8-4EA0-AB82-CADF3D6A984B}" destId="{E56FD14D-DABE-47C1-8163-C4B539A72DD2}" srcOrd="4" destOrd="0" presId="urn:microsoft.com/office/officeart/2008/layout/LinedList"/>
    <dgm:cxn modelId="{6F306078-02CF-4CB9-AE7F-F168371FC518}" type="presParOf" srcId="{E56FD14D-DABE-47C1-8163-C4B539A72DD2}" destId="{0E5D85C1-0A47-4614-9749-3C740C4089F6}" srcOrd="0" destOrd="0" presId="urn:microsoft.com/office/officeart/2008/layout/LinedList"/>
    <dgm:cxn modelId="{997B96D4-57A0-43DC-88C3-D11EAA52E3B8}" type="presParOf" srcId="{E56FD14D-DABE-47C1-8163-C4B539A72DD2}" destId="{43BDB9B1-61FD-4DC1-A72A-ED6B61012748}" srcOrd="1" destOrd="0" presId="urn:microsoft.com/office/officeart/2008/layout/LinedList"/>
    <dgm:cxn modelId="{50F9BB59-3C6F-4645-B380-6DE9EA1F9ED4}" type="presParOf" srcId="{E56FD14D-DABE-47C1-8163-C4B539A72DD2}" destId="{0CA21204-37E5-4FBF-9C29-5E0FBC79A71F}" srcOrd="2" destOrd="0" presId="urn:microsoft.com/office/officeart/2008/layout/LinedList"/>
    <dgm:cxn modelId="{C229B9C7-8DE7-4063-A4E6-C3CA678E4175}" type="presParOf" srcId="{81F87D36-75F8-4EA0-AB82-CADF3D6A984B}" destId="{5A7A5E36-6569-475E-A86B-F89CB055F1A4}" srcOrd="5" destOrd="0" presId="urn:microsoft.com/office/officeart/2008/layout/LinedList"/>
    <dgm:cxn modelId="{3EDCAEFE-9A0B-403F-B174-44803AE0DD77}" type="presParOf" srcId="{81F87D36-75F8-4EA0-AB82-CADF3D6A984B}" destId="{767C40D8-A69D-4AA0-9B54-62FA422B9117}" srcOrd="6" destOrd="0" presId="urn:microsoft.com/office/officeart/2008/layout/LinedList"/>
    <dgm:cxn modelId="{8A7959E8-172C-4104-A353-F263AFFC869F}" type="presParOf" srcId="{81F87D36-75F8-4EA0-AB82-CADF3D6A984B}" destId="{69371559-52D4-4DAD-AF55-06B48A1EFF2C}" srcOrd="7" destOrd="0" presId="urn:microsoft.com/office/officeart/2008/layout/LinedList"/>
    <dgm:cxn modelId="{EB4A364F-E254-4EC7-9C90-ED73358285A6}" type="presParOf" srcId="{69371559-52D4-4DAD-AF55-06B48A1EFF2C}" destId="{D9BD7306-CC4B-4E9C-9A29-ACAFFCB3FD6C}" srcOrd="0" destOrd="0" presId="urn:microsoft.com/office/officeart/2008/layout/LinedList"/>
    <dgm:cxn modelId="{CA1FDA6A-747E-4199-9324-8EB33791ED03}" type="presParOf" srcId="{69371559-52D4-4DAD-AF55-06B48A1EFF2C}" destId="{B892898D-2FB9-4465-9033-2DA1BB9CE91F}" srcOrd="1" destOrd="0" presId="urn:microsoft.com/office/officeart/2008/layout/LinedList"/>
    <dgm:cxn modelId="{B8FD1EAA-518C-42A3-9CB1-FABAABDD37A8}" type="presParOf" srcId="{69371559-52D4-4DAD-AF55-06B48A1EFF2C}" destId="{68AA2BBA-D18A-4361-B0B3-D44CFFD1EAE4}" srcOrd="2" destOrd="0" presId="urn:microsoft.com/office/officeart/2008/layout/LinedList"/>
    <dgm:cxn modelId="{361F1294-662A-45A9-B200-DAEBEF45B683}" type="presParOf" srcId="{81F87D36-75F8-4EA0-AB82-CADF3D6A984B}" destId="{7875F95E-D3D6-4485-85FE-80AE9B28A4AE}" srcOrd="8" destOrd="0" presId="urn:microsoft.com/office/officeart/2008/layout/LinedList"/>
    <dgm:cxn modelId="{22C7B895-742B-4E34-A51F-8485611E6617}" type="presParOf" srcId="{81F87D36-75F8-4EA0-AB82-CADF3D6A984B}" destId="{1F733F22-A219-4836-A19F-1CA419A11A04}" srcOrd="9" destOrd="0" presId="urn:microsoft.com/office/officeart/2008/layout/LinedList"/>
    <dgm:cxn modelId="{0180DE74-AF1A-44DF-9D12-C0F7C1EB6033}" type="presParOf" srcId="{81F87D36-75F8-4EA0-AB82-CADF3D6A984B}" destId="{951FD493-CAF0-4A48-84C0-2DA5ED4B61AD}" srcOrd="10" destOrd="0" presId="urn:microsoft.com/office/officeart/2008/layout/LinedList"/>
    <dgm:cxn modelId="{72D9B3DD-4E3A-4CAB-94B8-8D619782184C}" type="presParOf" srcId="{951FD493-CAF0-4A48-84C0-2DA5ED4B61AD}" destId="{E6782A63-72AE-45CD-8403-49E632509369}" srcOrd="0" destOrd="0" presId="urn:microsoft.com/office/officeart/2008/layout/LinedList"/>
    <dgm:cxn modelId="{E3B6AA15-0E5C-4FF7-A623-90EB52B8A1CB}" type="presParOf" srcId="{951FD493-CAF0-4A48-84C0-2DA5ED4B61AD}" destId="{0DE1956B-42DA-486C-8A69-C027A3E544DB}" srcOrd="1" destOrd="0" presId="urn:microsoft.com/office/officeart/2008/layout/LinedList"/>
    <dgm:cxn modelId="{2427D04B-AD7F-4A27-86DC-18EFE5FCB8B7}" type="presParOf" srcId="{951FD493-CAF0-4A48-84C0-2DA5ED4B61AD}" destId="{69212435-BC31-476B-8340-B89CE991FC57}" srcOrd="2" destOrd="0" presId="urn:microsoft.com/office/officeart/2008/layout/LinedList"/>
    <dgm:cxn modelId="{F2846BF7-C13E-47CC-B914-1F58849A5E9F}" type="presParOf" srcId="{81F87D36-75F8-4EA0-AB82-CADF3D6A984B}" destId="{B04BFFC1-2ACE-47F3-B5C9-1F83233AD445}" srcOrd="11" destOrd="0" presId="urn:microsoft.com/office/officeart/2008/layout/LinedList"/>
    <dgm:cxn modelId="{A9A706D5-F24F-489D-B879-4386C35F754F}" type="presParOf" srcId="{81F87D36-75F8-4EA0-AB82-CADF3D6A984B}" destId="{2C2597BF-4E0F-4F9E-B2E9-C954DC57DCC4}" srcOrd="12" destOrd="0" presId="urn:microsoft.com/office/officeart/2008/layout/LinedList"/>
    <dgm:cxn modelId="{BFB6C4F0-FD9A-4340-B68C-A311113BDF79}" type="presParOf" srcId="{81F87D36-75F8-4EA0-AB82-CADF3D6A984B}" destId="{BD0CED2A-8FD0-4245-9278-C5479E8A79A0}" srcOrd="13" destOrd="0" presId="urn:microsoft.com/office/officeart/2008/layout/LinedList"/>
    <dgm:cxn modelId="{CCD67235-CE6B-42A5-9524-5F7C0C57CB49}" type="presParOf" srcId="{BD0CED2A-8FD0-4245-9278-C5479E8A79A0}" destId="{CA44A5DA-55EB-420C-B5D6-142685DF64D1}" srcOrd="0" destOrd="0" presId="urn:microsoft.com/office/officeart/2008/layout/LinedList"/>
    <dgm:cxn modelId="{0E9708B2-B1BE-4F45-90AE-5CDE083A1832}" type="presParOf" srcId="{BD0CED2A-8FD0-4245-9278-C5479E8A79A0}" destId="{034A4CCD-3824-489E-9935-D4A3F20BA1C1}" srcOrd="1" destOrd="0" presId="urn:microsoft.com/office/officeart/2008/layout/LinedList"/>
    <dgm:cxn modelId="{58688CB1-3F19-40EE-8924-0D17EC194D41}" type="presParOf" srcId="{BD0CED2A-8FD0-4245-9278-C5479E8A79A0}" destId="{4E243E8A-8824-44D6-ABB2-CE83D2DF4842}" srcOrd="2" destOrd="0" presId="urn:microsoft.com/office/officeart/2008/layout/LinedList"/>
    <dgm:cxn modelId="{0CA14FAE-D58F-45A0-B428-C3A59FD30DB6}" type="presParOf" srcId="{81F87D36-75F8-4EA0-AB82-CADF3D6A984B}" destId="{AC94663E-3219-4363-9555-2E181E1EEBFC}" srcOrd="14" destOrd="0" presId="urn:microsoft.com/office/officeart/2008/layout/LinedList"/>
    <dgm:cxn modelId="{8DD87E01-9609-4BAE-BB59-8A59546450DE}" type="presParOf" srcId="{81F87D36-75F8-4EA0-AB82-CADF3D6A984B}" destId="{A13BFC50-5919-4951-83A9-68738F94F8DF}" srcOrd="15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867C64A-6788-41A1-82A8-F88FF139B050}" type="doc">
      <dgm:prSet loTypeId="urn:microsoft.com/office/officeart/2008/layout/LinedList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34D74600-FF72-4DB2-843B-E0DB40DC2EEF}">
      <dgm:prSet/>
      <dgm:spPr/>
      <dgm:t>
        <a:bodyPr/>
        <a:lstStyle/>
        <a:p>
          <a:r>
            <a:rPr lang="en-US" b="0" i="0" baseline="0" dirty="0"/>
            <a:t> </a:t>
          </a:r>
          <a:endParaRPr lang="en-US" dirty="0"/>
        </a:p>
      </dgm:t>
    </dgm:pt>
    <dgm:pt modelId="{935E589E-C2CF-49EC-BAD0-85F79C19E70B}" type="parTrans" cxnId="{DBACCA4D-AE9A-4695-93B6-E57CBD975DFA}">
      <dgm:prSet/>
      <dgm:spPr/>
      <dgm:t>
        <a:bodyPr/>
        <a:lstStyle/>
        <a:p>
          <a:endParaRPr lang="en-US"/>
        </a:p>
      </dgm:t>
    </dgm:pt>
    <dgm:pt modelId="{FD872910-97A0-4A8D-9F53-0A6C831E75D0}" type="sibTrans" cxnId="{DBACCA4D-AE9A-4695-93B6-E57CBD975DFA}">
      <dgm:prSet/>
      <dgm:spPr/>
      <dgm:t>
        <a:bodyPr/>
        <a:lstStyle/>
        <a:p>
          <a:endParaRPr lang="en-US"/>
        </a:p>
      </dgm:t>
    </dgm:pt>
    <dgm:pt modelId="{7EAE39C7-4560-4403-B34F-34C937F4B1CC}">
      <dgm:prSet custT="1"/>
      <dgm:spPr/>
      <dgm:t>
        <a:bodyPr/>
        <a:lstStyle/>
        <a:p>
          <a:r>
            <a:rPr lang="en-US" sz="2400" b="1" dirty="0">
              <a:effectLst/>
            </a:rPr>
            <a:t>6. Utilize Feedback from the CBA Portal:</a:t>
          </a:r>
          <a:r>
            <a:rPr lang="en-US" sz="2400" dirty="0">
              <a:effectLst/>
            </a:rPr>
            <a:t> Always use feedback provided through the CBA portal to improve learning.</a:t>
          </a:r>
          <a:endParaRPr lang="en-US" sz="2400" dirty="0"/>
        </a:p>
      </dgm:t>
    </dgm:pt>
    <dgm:pt modelId="{6687D4E9-50AD-48CE-B85B-A74EF88D3FD9}" type="parTrans" cxnId="{446ACCCF-9E98-4180-9AE8-45975DE6FDCA}">
      <dgm:prSet/>
      <dgm:spPr/>
      <dgm:t>
        <a:bodyPr/>
        <a:lstStyle/>
        <a:p>
          <a:endParaRPr lang="en-US"/>
        </a:p>
      </dgm:t>
    </dgm:pt>
    <dgm:pt modelId="{B5C9D989-1A42-4001-8D77-D2DE4C7A719A}" type="sibTrans" cxnId="{446ACCCF-9E98-4180-9AE8-45975DE6FDCA}">
      <dgm:prSet/>
      <dgm:spPr/>
      <dgm:t>
        <a:bodyPr/>
        <a:lstStyle/>
        <a:p>
          <a:endParaRPr lang="en-US"/>
        </a:p>
      </dgm:t>
    </dgm:pt>
    <dgm:pt modelId="{DF118E7F-9DB3-46CE-9278-0EBBA9DC2094}">
      <dgm:prSet custT="1"/>
      <dgm:spPr/>
      <dgm:t>
        <a:bodyPr/>
        <a:lstStyle/>
        <a:p>
          <a:r>
            <a:rPr lang="en-US" sz="2400" b="1" dirty="0">
              <a:effectLst/>
            </a:rPr>
            <a:t>7. Promote Authentic Assessment Practices</a:t>
          </a:r>
          <a:r>
            <a:rPr lang="en-US" sz="2400" dirty="0">
              <a:effectLst/>
            </a:rPr>
            <a:t>: Encourage original work by guiding learners to be creative</a:t>
          </a:r>
          <a:endParaRPr lang="en-US" sz="2000" dirty="0"/>
        </a:p>
      </dgm:t>
    </dgm:pt>
    <dgm:pt modelId="{42CD3765-9CFC-42F6-8D7D-C52DA47AD491}" type="parTrans" cxnId="{ADE60827-4441-45AC-9B51-69304241F939}">
      <dgm:prSet/>
      <dgm:spPr/>
      <dgm:t>
        <a:bodyPr/>
        <a:lstStyle/>
        <a:p>
          <a:endParaRPr lang="en-US"/>
        </a:p>
      </dgm:t>
    </dgm:pt>
    <dgm:pt modelId="{71DE2D05-D0C2-493B-B4F7-E00F9C3087DE}" type="sibTrans" cxnId="{ADE60827-4441-45AC-9B51-69304241F939}">
      <dgm:prSet/>
      <dgm:spPr/>
      <dgm:t>
        <a:bodyPr/>
        <a:lstStyle/>
        <a:p>
          <a:endParaRPr lang="en-US"/>
        </a:p>
      </dgm:t>
    </dgm:pt>
    <dgm:pt modelId="{19E8F633-4A24-4099-860B-3ECA35914D78}">
      <dgm:prSet custT="1"/>
      <dgm:spPr/>
      <dgm:t>
        <a:bodyPr/>
        <a:lstStyle/>
        <a:p>
          <a:r>
            <a:rPr lang="en-US" sz="2400" b="1" dirty="0">
              <a:effectLst/>
            </a:rPr>
            <a:t>8. Collaborate with other teachers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652E7F-85F8-419C-8E38-67A167570443}" type="parTrans" cxnId="{62DC7A57-5FBA-4F6E-80C3-5CC782EA0AE5}">
      <dgm:prSet/>
      <dgm:spPr/>
      <dgm:t>
        <a:bodyPr/>
        <a:lstStyle/>
        <a:p>
          <a:endParaRPr lang="en-US"/>
        </a:p>
      </dgm:t>
    </dgm:pt>
    <dgm:pt modelId="{BB7421B0-AC02-4C12-8CAF-4D04AA0749FD}" type="sibTrans" cxnId="{62DC7A57-5FBA-4F6E-80C3-5CC782EA0AE5}">
      <dgm:prSet/>
      <dgm:spPr/>
      <dgm:t>
        <a:bodyPr/>
        <a:lstStyle/>
        <a:p>
          <a:endParaRPr lang="en-US"/>
        </a:p>
      </dgm:t>
    </dgm:pt>
    <dgm:pt modelId="{CFBBBD01-97BF-410C-80F8-603EAF103940}">
      <dgm:prSet custT="1"/>
      <dgm:spPr/>
      <dgm:t>
        <a:bodyPr/>
        <a:lstStyle/>
        <a:p>
          <a:r>
            <a:rPr lang="en-US" sz="2400" b="1" dirty="0">
              <a:effectLst/>
            </a:rPr>
            <a:t>9. Engage Parents and Guardians</a:t>
          </a:r>
          <a:r>
            <a:rPr lang="en-US" sz="2400" dirty="0">
              <a:effectLst/>
            </a:rPr>
            <a:t>: Keep parents informed about SBA timelines and expectations so they can support learners at home.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ACA3B6-32F2-4542-AC15-97EDC0024650}" type="parTrans" cxnId="{317E532B-CD44-415E-A9BD-6FD678C12351}">
      <dgm:prSet/>
      <dgm:spPr/>
      <dgm:t>
        <a:bodyPr/>
        <a:lstStyle/>
        <a:p>
          <a:endParaRPr lang="en-US"/>
        </a:p>
      </dgm:t>
    </dgm:pt>
    <dgm:pt modelId="{D20810C6-A0DF-4190-B66F-69CEFED5AC6B}" type="sibTrans" cxnId="{317E532B-CD44-415E-A9BD-6FD678C12351}">
      <dgm:prSet/>
      <dgm:spPr/>
      <dgm:t>
        <a:bodyPr/>
        <a:lstStyle/>
        <a:p>
          <a:endParaRPr lang="en-US"/>
        </a:p>
      </dgm:t>
    </dgm:pt>
    <dgm:pt modelId="{E066E8BE-5678-43A3-A16F-E759B384B80D}">
      <dgm:prSet custT="1"/>
      <dgm:spPr/>
      <dgm:t>
        <a:bodyPr/>
        <a:lstStyle/>
        <a:p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10. </a:t>
          </a:r>
          <a:r>
            <a:rPr lang="en-US" sz="2400" b="1" dirty="0">
              <a:effectLst/>
            </a:rPr>
            <a:t>Reflect and Improve</a:t>
          </a:r>
          <a:r>
            <a:rPr lang="en-US" sz="2400" dirty="0">
              <a:effectLst/>
            </a:rPr>
            <a:t>: After each SBA cycle, reflect on what worked for you and what didn’t. Make necessary improvements</a:t>
          </a:r>
        </a:p>
      </dgm:t>
    </dgm:pt>
    <dgm:pt modelId="{FAE7B84D-6C80-4C67-AD5F-B7C497A24B90}" type="parTrans" cxnId="{3C1654E8-8965-4EB6-AE6A-8E63E90C991F}">
      <dgm:prSet/>
      <dgm:spPr/>
      <dgm:t>
        <a:bodyPr/>
        <a:lstStyle/>
        <a:p>
          <a:endParaRPr lang="en-US"/>
        </a:p>
      </dgm:t>
    </dgm:pt>
    <dgm:pt modelId="{4D72809B-49FE-417A-896B-26FAC64A09B6}" type="sibTrans" cxnId="{3C1654E8-8965-4EB6-AE6A-8E63E90C991F}">
      <dgm:prSet/>
      <dgm:spPr/>
      <dgm:t>
        <a:bodyPr/>
        <a:lstStyle/>
        <a:p>
          <a:endParaRPr lang="en-US"/>
        </a:p>
      </dgm:t>
    </dgm:pt>
    <dgm:pt modelId="{774101B3-CCE2-4F10-82E6-CE8CDFB94A2A}" type="pres">
      <dgm:prSet presAssocID="{F867C64A-6788-41A1-82A8-F88FF139B050}" presName="vert0" presStyleCnt="0">
        <dgm:presLayoutVars>
          <dgm:dir/>
          <dgm:animOne val="branch"/>
          <dgm:animLvl val="lvl"/>
        </dgm:presLayoutVars>
      </dgm:prSet>
      <dgm:spPr/>
    </dgm:pt>
    <dgm:pt modelId="{0544C8FB-3B86-4474-B1D5-EC16E064DC07}" type="pres">
      <dgm:prSet presAssocID="{34D74600-FF72-4DB2-843B-E0DB40DC2EEF}" presName="thickLine" presStyleLbl="alignNode1" presStyleIdx="0" presStyleCnt="1" custLinFactNeighborY="-3428"/>
      <dgm:spPr/>
    </dgm:pt>
    <dgm:pt modelId="{E74E3286-4700-40E5-BF67-D907203AC60F}" type="pres">
      <dgm:prSet presAssocID="{34D74600-FF72-4DB2-843B-E0DB40DC2EEF}" presName="horz1" presStyleCnt="0"/>
      <dgm:spPr/>
    </dgm:pt>
    <dgm:pt modelId="{B1FDBA69-24ED-4D7F-8F8A-0DBF47587EBC}" type="pres">
      <dgm:prSet presAssocID="{34D74600-FF72-4DB2-843B-E0DB40DC2EEF}" presName="tx1" presStyleLbl="revTx" presStyleIdx="0" presStyleCnt="6" custScaleX="87842"/>
      <dgm:spPr/>
    </dgm:pt>
    <dgm:pt modelId="{81F87D36-75F8-4EA0-AB82-CADF3D6A984B}" type="pres">
      <dgm:prSet presAssocID="{34D74600-FF72-4DB2-843B-E0DB40DC2EEF}" presName="vert1" presStyleCnt="0"/>
      <dgm:spPr/>
    </dgm:pt>
    <dgm:pt modelId="{0E1F52BD-1178-4D64-BC05-B219F0C8D9AE}" type="pres">
      <dgm:prSet presAssocID="{7EAE39C7-4560-4403-B34F-34C937F4B1CC}" presName="vertSpace2a" presStyleCnt="0"/>
      <dgm:spPr/>
    </dgm:pt>
    <dgm:pt modelId="{5B03B83A-4095-426B-9BE9-C947D2DE60CC}" type="pres">
      <dgm:prSet presAssocID="{7EAE39C7-4560-4403-B34F-34C937F4B1CC}" presName="horz2" presStyleCnt="0"/>
      <dgm:spPr/>
    </dgm:pt>
    <dgm:pt modelId="{54CCF1EE-9C92-4D74-BE6D-9097FF709D98}" type="pres">
      <dgm:prSet presAssocID="{7EAE39C7-4560-4403-B34F-34C937F4B1CC}" presName="horzSpace2" presStyleCnt="0"/>
      <dgm:spPr/>
    </dgm:pt>
    <dgm:pt modelId="{DD118966-0AAF-496F-BB97-65A4A0512358}" type="pres">
      <dgm:prSet presAssocID="{7EAE39C7-4560-4403-B34F-34C937F4B1CC}" presName="tx2" presStyleLbl="revTx" presStyleIdx="1" presStyleCnt="6" custScaleY="122824"/>
      <dgm:spPr/>
    </dgm:pt>
    <dgm:pt modelId="{C21C65D7-BD62-4243-891B-619DB9D53B03}" type="pres">
      <dgm:prSet presAssocID="{7EAE39C7-4560-4403-B34F-34C937F4B1CC}" presName="vert2" presStyleCnt="0"/>
      <dgm:spPr/>
    </dgm:pt>
    <dgm:pt modelId="{20CE38E6-F487-431C-B11D-9DF73942F235}" type="pres">
      <dgm:prSet presAssocID="{7EAE39C7-4560-4403-B34F-34C937F4B1CC}" presName="thinLine2b" presStyleLbl="callout" presStyleIdx="0" presStyleCnt="5" custLinFactY="-232334" custLinFactNeighborX="1644" custLinFactNeighborY="-300000"/>
      <dgm:spPr/>
    </dgm:pt>
    <dgm:pt modelId="{BD2633C0-3234-4C8A-A43C-E38AB749C32E}" type="pres">
      <dgm:prSet presAssocID="{7EAE39C7-4560-4403-B34F-34C937F4B1CC}" presName="vertSpace2b" presStyleCnt="0"/>
      <dgm:spPr/>
    </dgm:pt>
    <dgm:pt modelId="{E56FD14D-DABE-47C1-8163-C4B539A72DD2}" type="pres">
      <dgm:prSet presAssocID="{DF118E7F-9DB3-46CE-9278-0EBBA9DC2094}" presName="horz2" presStyleCnt="0"/>
      <dgm:spPr/>
    </dgm:pt>
    <dgm:pt modelId="{0E5D85C1-0A47-4614-9749-3C740C4089F6}" type="pres">
      <dgm:prSet presAssocID="{DF118E7F-9DB3-46CE-9278-0EBBA9DC2094}" presName="horzSpace2" presStyleCnt="0"/>
      <dgm:spPr/>
    </dgm:pt>
    <dgm:pt modelId="{43BDB9B1-61FD-4DC1-A72A-ED6B61012748}" type="pres">
      <dgm:prSet presAssocID="{DF118E7F-9DB3-46CE-9278-0EBBA9DC2094}" presName="tx2" presStyleLbl="revTx" presStyleIdx="2" presStyleCnt="6" custScaleY="131342" custLinFactNeighborY="-19416"/>
      <dgm:spPr/>
    </dgm:pt>
    <dgm:pt modelId="{0CA21204-37E5-4FBF-9C29-5E0FBC79A71F}" type="pres">
      <dgm:prSet presAssocID="{DF118E7F-9DB3-46CE-9278-0EBBA9DC2094}" presName="vert2" presStyleCnt="0"/>
      <dgm:spPr/>
    </dgm:pt>
    <dgm:pt modelId="{5A7A5E36-6569-475E-A86B-F89CB055F1A4}" type="pres">
      <dgm:prSet presAssocID="{DF118E7F-9DB3-46CE-9278-0EBBA9DC2094}" presName="thinLine2b" presStyleLbl="callout" presStyleIdx="1" presStyleCnt="5" custLinFactY="-288428" custLinFactNeighborX="-212" custLinFactNeighborY="-300000"/>
      <dgm:spPr/>
    </dgm:pt>
    <dgm:pt modelId="{767C40D8-A69D-4AA0-9B54-62FA422B9117}" type="pres">
      <dgm:prSet presAssocID="{DF118E7F-9DB3-46CE-9278-0EBBA9DC2094}" presName="vertSpace2b" presStyleCnt="0"/>
      <dgm:spPr/>
    </dgm:pt>
    <dgm:pt modelId="{69371559-52D4-4DAD-AF55-06B48A1EFF2C}" type="pres">
      <dgm:prSet presAssocID="{19E8F633-4A24-4099-860B-3ECA35914D78}" presName="horz2" presStyleCnt="0"/>
      <dgm:spPr/>
    </dgm:pt>
    <dgm:pt modelId="{D9BD7306-CC4B-4E9C-9A29-ACAFFCB3FD6C}" type="pres">
      <dgm:prSet presAssocID="{19E8F633-4A24-4099-860B-3ECA35914D78}" presName="horzSpace2" presStyleCnt="0"/>
      <dgm:spPr/>
    </dgm:pt>
    <dgm:pt modelId="{B892898D-2FB9-4465-9033-2DA1BB9CE91F}" type="pres">
      <dgm:prSet presAssocID="{19E8F633-4A24-4099-860B-3ECA35914D78}" presName="tx2" presStyleLbl="revTx" presStyleIdx="3" presStyleCnt="6" custLinFactNeighborY="-19194"/>
      <dgm:spPr/>
    </dgm:pt>
    <dgm:pt modelId="{68AA2BBA-D18A-4361-B0B3-D44CFFD1EAE4}" type="pres">
      <dgm:prSet presAssocID="{19E8F633-4A24-4099-860B-3ECA35914D78}" presName="vert2" presStyleCnt="0"/>
      <dgm:spPr/>
    </dgm:pt>
    <dgm:pt modelId="{7875F95E-D3D6-4485-85FE-80AE9B28A4AE}" type="pres">
      <dgm:prSet presAssocID="{19E8F633-4A24-4099-860B-3ECA35914D78}" presName="thinLine2b" presStyleLbl="callout" presStyleIdx="2" presStyleCnt="5"/>
      <dgm:spPr/>
    </dgm:pt>
    <dgm:pt modelId="{1F733F22-A219-4836-A19F-1CA419A11A04}" type="pres">
      <dgm:prSet presAssocID="{19E8F633-4A24-4099-860B-3ECA35914D78}" presName="vertSpace2b" presStyleCnt="0"/>
      <dgm:spPr/>
    </dgm:pt>
    <dgm:pt modelId="{951FD493-CAF0-4A48-84C0-2DA5ED4B61AD}" type="pres">
      <dgm:prSet presAssocID="{CFBBBD01-97BF-410C-80F8-603EAF103940}" presName="horz2" presStyleCnt="0"/>
      <dgm:spPr/>
    </dgm:pt>
    <dgm:pt modelId="{E6782A63-72AE-45CD-8403-49E632509369}" type="pres">
      <dgm:prSet presAssocID="{CFBBBD01-97BF-410C-80F8-603EAF103940}" presName="horzSpace2" presStyleCnt="0"/>
      <dgm:spPr/>
    </dgm:pt>
    <dgm:pt modelId="{0DE1956B-42DA-486C-8A69-C027A3E544DB}" type="pres">
      <dgm:prSet presAssocID="{CFBBBD01-97BF-410C-80F8-603EAF103940}" presName="tx2" presStyleLbl="revTx" presStyleIdx="4" presStyleCnt="6"/>
      <dgm:spPr/>
    </dgm:pt>
    <dgm:pt modelId="{69212435-BC31-476B-8340-B89CE991FC57}" type="pres">
      <dgm:prSet presAssocID="{CFBBBD01-97BF-410C-80F8-603EAF103940}" presName="vert2" presStyleCnt="0"/>
      <dgm:spPr/>
    </dgm:pt>
    <dgm:pt modelId="{B04BFFC1-2ACE-47F3-B5C9-1F83233AD445}" type="pres">
      <dgm:prSet presAssocID="{CFBBBD01-97BF-410C-80F8-603EAF103940}" presName="thinLine2b" presStyleLbl="callout" presStyleIdx="3" presStyleCnt="5"/>
      <dgm:spPr/>
    </dgm:pt>
    <dgm:pt modelId="{2C2597BF-4E0F-4F9E-B2E9-C954DC57DCC4}" type="pres">
      <dgm:prSet presAssocID="{CFBBBD01-97BF-410C-80F8-603EAF103940}" presName="vertSpace2b" presStyleCnt="0"/>
      <dgm:spPr/>
    </dgm:pt>
    <dgm:pt modelId="{BD0CED2A-8FD0-4245-9278-C5479E8A79A0}" type="pres">
      <dgm:prSet presAssocID="{E066E8BE-5678-43A3-A16F-E759B384B80D}" presName="horz2" presStyleCnt="0"/>
      <dgm:spPr/>
    </dgm:pt>
    <dgm:pt modelId="{CA44A5DA-55EB-420C-B5D6-142685DF64D1}" type="pres">
      <dgm:prSet presAssocID="{E066E8BE-5678-43A3-A16F-E759B384B80D}" presName="horzSpace2" presStyleCnt="0"/>
      <dgm:spPr/>
    </dgm:pt>
    <dgm:pt modelId="{034A4CCD-3824-489E-9935-D4A3F20BA1C1}" type="pres">
      <dgm:prSet presAssocID="{E066E8BE-5678-43A3-A16F-E759B384B80D}" presName="tx2" presStyleLbl="revTx" presStyleIdx="5" presStyleCnt="6" custScaleY="153607"/>
      <dgm:spPr/>
    </dgm:pt>
    <dgm:pt modelId="{4E243E8A-8824-44D6-ABB2-CE83D2DF4842}" type="pres">
      <dgm:prSet presAssocID="{E066E8BE-5678-43A3-A16F-E759B384B80D}" presName="vert2" presStyleCnt="0"/>
      <dgm:spPr/>
    </dgm:pt>
    <dgm:pt modelId="{AC94663E-3219-4363-9555-2E181E1EEBFC}" type="pres">
      <dgm:prSet presAssocID="{E066E8BE-5678-43A3-A16F-E759B384B80D}" presName="thinLine2b" presStyleLbl="callout" presStyleIdx="4" presStyleCnt="5"/>
      <dgm:spPr/>
    </dgm:pt>
    <dgm:pt modelId="{A13BFC50-5919-4951-83A9-68738F94F8DF}" type="pres">
      <dgm:prSet presAssocID="{E066E8BE-5678-43A3-A16F-E759B384B80D}" presName="vertSpace2b" presStyleCnt="0"/>
      <dgm:spPr/>
    </dgm:pt>
  </dgm:ptLst>
  <dgm:cxnLst>
    <dgm:cxn modelId="{DBC9060D-8181-4002-8C58-F3F95EA777DC}" type="presOf" srcId="{34D74600-FF72-4DB2-843B-E0DB40DC2EEF}" destId="{B1FDBA69-24ED-4D7F-8F8A-0DBF47587EBC}" srcOrd="0" destOrd="0" presId="urn:microsoft.com/office/officeart/2008/layout/LinedList"/>
    <dgm:cxn modelId="{ADE60827-4441-45AC-9B51-69304241F939}" srcId="{34D74600-FF72-4DB2-843B-E0DB40DC2EEF}" destId="{DF118E7F-9DB3-46CE-9278-0EBBA9DC2094}" srcOrd="1" destOrd="0" parTransId="{42CD3765-9CFC-42F6-8D7D-C52DA47AD491}" sibTransId="{71DE2D05-D0C2-493B-B4F7-E00F9C3087DE}"/>
    <dgm:cxn modelId="{B9C12228-22DB-4C85-8EBC-90DEEE01B926}" type="presOf" srcId="{19E8F633-4A24-4099-860B-3ECA35914D78}" destId="{B892898D-2FB9-4465-9033-2DA1BB9CE91F}" srcOrd="0" destOrd="0" presId="urn:microsoft.com/office/officeart/2008/layout/LinedList"/>
    <dgm:cxn modelId="{317E532B-CD44-415E-A9BD-6FD678C12351}" srcId="{34D74600-FF72-4DB2-843B-E0DB40DC2EEF}" destId="{CFBBBD01-97BF-410C-80F8-603EAF103940}" srcOrd="3" destOrd="0" parTransId="{05ACA3B6-32F2-4542-AC15-97EDC0024650}" sibTransId="{D20810C6-A0DF-4190-B66F-69CEFED5AC6B}"/>
    <dgm:cxn modelId="{EA56A12D-29B1-4119-85B8-DA3FB810F0A0}" type="presOf" srcId="{7EAE39C7-4560-4403-B34F-34C937F4B1CC}" destId="{DD118966-0AAF-496F-BB97-65A4A0512358}" srcOrd="0" destOrd="0" presId="urn:microsoft.com/office/officeart/2008/layout/LinedList"/>
    <dgm:cxn modelId="{DBACCA4D-AE9A-4695-93B6-E57CBD975DFA}" srcId="{F867C64A-6788-41A1-82A8-F88FF139B050}" destId="{34D74600-FF72-4DB2-843B-E0DB40DC2EEF}" srcOrd="0" destOrd="0" parTransId="{935E589E-C2CF-49EC-BAD0-85F79C19E70B}" sibTransId="{FD872910-97A0-4A8D-9F53-0A6C831E75D0}"/>
    <dgm:cxn modelId="{62DC7A57-5FBA-4F6E-80C3-5CC782EA0AE5}" srcId="{34D74600-FF72-4DB2-843B-E0DB40DC2EEF}" destId="{19E8F633-4A24-4099-860B-3ECA35914D78}" srcOrd="2" destOrd="0" parTransId="{89652E7F-85F8-419C-8E38-67A167570443}" sibTransId="{BB7421B0-AC02-4C12-8CAF-4D04AA0749FD}"/>
    <dgm:cxn modelId="{D13F277D-79E8-432F-9EAA-3DA0C14B5DC2}" type="presOf" srcId="{DF118E7F-9DB3-46CE-9278-0EBBA9DC2094}" destId="{43BDB9B1-61FD-4DC1-A72A-ED6B61012748}" srcOrd="0" destOrd="0" presId="urn:microsoft.com/office/officeart/2008/layout/LinedList"/>
    <dgm:cxn modelId="{53BE85C6-02E9-4D74-BF06-ED0809BCC1C0}" type="presOf" srcId="{CFBBBD01-97BF-410C-80F8-603EAF103940}" destId="{0DE1956B-42DA-486C-8A69-C027A3E544DB}" srcOrd="0" destOrd="0" presId="urn:microsoft.com/office/officeart/2008/layout/LinedList"/>
    <dgm:cxn modelId="{446ACCCF-9E98-4180-9AE8-45975DE6FDCA}" srcId="{34D74600-FF72-4DB2-843B-E0DB40DC2EEF}" destId="{7EAE39C7-4560-4403-B34F-34C937F4B1CC}" srcOrd="0" destOrd="0" parTransId="{6687D4E9-50AD-48CE-B85B-A74EF88D3FD9}" sibTransId="{B5C9D989-1A42-4001-8D77-D2DE4C7A719A}"/>
    <dgm:cxn modelId="{AC9242D4-184E-4FA2-AB73-6241C5EE0E12}" type="presOf" srcId="{E066E8BE-5678-43A3-A16F-E759B384B80D}" destId="{034A4CCD-3824-489E-9935-D4A3F20BA1C1}" srcOrd="0" destOrd="0" presId="urn:microsoft.com/office/officeart/2008/layout/LinedList"/>
    <dgm:cxn modelId="{3C1654E8-8965-4EB6-AE6A-8E63E90C991F}" srcId="{34D74600-FF72-4DB2-843B-E0DB40DC2EEF}" destId="{E066E8BE-5678-43A3-A16F-E759B384B80D}" srcOrd="4" destOrd="0" parTransId="{FAE7B84D-6C80-4C67-AD5F-B7C497A24B90}" sibTransId="{4D72809B-49FE-417A-896B-26FAC64A09B6}"/>
    <dgm:cxn modelId="{A3C4EAF1-3B49-427F-AC29-4247FE22E5FD}" type="presOf" srcId="{F867C64A-6788-41A1-82A8-F88FF139B050}" destId="{774101B3-CCE2-4F10-82E6-CE8CDFB94A2A}" srcOrd="0" destOrd="0" presId="urn:microsoft.com/office/officeart/2008/layout/LinedList"/>
    <dgm:cxn modelId="{4E794BD2-EF77-4275-9AC4-3E484D1BDADC}" type="presParOf" srcId="{774101B3-CCE2-4F10-82E6-CE8CDFB94A2A}" destId="{0544C8FB-3B86-4474-B1D5-EC16E064DC07}" srcOrd="0" destOrd="0" presId="urn:microsoft.com/office/officeart/2008/layout/LinedList"/>
    <dgm:cxn modelId="{CA309E98-6ADC-4DE0-9253-35F083249E52}" type="presParOf" srcId="{774101B3-CCE2-4F10-82E6-CE8CDFB94A2A}" destId="{E74E3286-4700-40E5-BF67-D907203AC60F}" srcOrd="1" destOrd="0" presId="urn:microsoft.com/office/officeart/2008/layout/LinedList"/>
    <dgm:cxn modelId="{E7D4E314-FAA3-48CD-810D-B3DC1041256E}" type="presParOf" srcId="{E74E3286-4700-40E5-BF67-D907203AC60F}" destId="{B1FDBA69-24ED-4D7F-8F8A-0DBF47587EBC}" srcOrd="0" destOrd="0" presId="urn:microsoft.com/office/officeart/2008/layout/LinedList"/>
    <dgm:cxn modelId="{A82EB1B5-9197-4D02-93F6-02A2C46FD038}" type="presParOf" srcId="{E74E3286-4700-40E5-BF67-D907203AC60F}" destId="{81F87D36-75F8-4EA0-AB82-CADF3D6A984B}" srcOrd="1" destOrd="0" presId="urn:microsoft.com/office/officeart/2008/layout/LinedList"/>
    <dgm:cxn modelId="{C658FF94-26C1-4293-B8F8-E48D77E22DBB}" type="presParOf" srcId="{81F87D36-75F8-4EA0-AB82-CADF3D6A984B}" destId="{0E1F52BD-1178-4D64-BC05-B219F0C8D9AE}" srcOrd="0" destOrd="0" presId="urn:microsoft.com/office/officeart/2008/layout/LinedList"/>
    <dgm:cxn modelId="{4DB0D5F3-5DDA-4CC6-884D-70DE0C309102}" type="presParOf" srcId="{81F87D36-75F8-4EA0-AB82-CADF3D6A984B}" destId="{5B03B83A-4095-426B-9BE9-C947D2DE60CC}" srcOrd="1" destOrd="0" presId="urn:microsoft.com/office/officeart/2008/layout/LinedList"/>
    <dgm:cxn modelId="{C949797E-61D9-48CC-9F2F-4D0FF399B422}" type="presParOf" srcId="{5B03B83A-4095-426B-9BE9-C947D2DE60CC}" destId="{54CCF1EE-9C92-4D74-BE6D-9097FF709D98}" srcOrd="0" destOrd="0" presId="urn:microsoft.com/office/officeart/2008/layout/LinedList"/>
    <dgm:cxn modelId="{F6D731F4-7339-455E-9226-7E405ADDF159}" type="presParOf" srcId="{5B03B83A-4095-426B-9BE9-C947D2DE60CC}" destId="{DD118966-0AAF-496F-BB97-65A4A0512358}" srcOrd="1" destOrd="0" presId="urn:microsoft.com/office/officeart/2008/layout/LinedList"/>
    <dgm:cxn modelId="{86D6E01D-9CE0-401B-888B-9C9F4917E622}" type="presParOf" srcId="{5B03B83A-4095-426B-9BE9-C947D2DE60CC}" destId="{C21C65D7-BD62-4243-891B-619DB9D53B03}" srcOrd="2" destOrd="0" presId="urn:microsoft.com/office/officeart/2008/layout/LinedList"/>
    <dgm:cxn modelId="{69C79703-53CE-4B83-8AC3-BE211AA6C05D}" type="presParOf" srcId="{81F87D36-75F8-4EA0-AB82-CADF3D6A984B}" destId="{20CE38E6-F487-431C-B11D-9DF73942F235}" srcOrd="2" destOrd="0" presId="urn:microsoft.com/office/officeart/2008/layout/LinedList"/>
    <dgm:cxn modelId="{3B62E787-8BF2-40D4-A4FD-FAE61E420D17}" type="presParOf" srcId="{81F87D36-75F8-4EA0-AB82-CADF3D6A984B}" destId="{BD2633C0-3234-4C8A-A43C-E38AB749C32E}" srcOrd="3" destOrd="0" presId="urn:microsoft.com/office/officeart/2008/layout/LinedList"/>
    <dgm:cxn modelId="{F82CFCDF-7FB7-4D4D-9DC3-AA6DCAF411BD}" type="presParOf" srcId="{81F87D36-75F8-4EA0-AB82-CADF3D6A984B}" destId="{E56FD14D-DABE-47C1-8163-C4B539A72DD2}" srcOrd="4" destOrd="0" presId="urn:microsoft.com/office/officeart/2008/layout/LinedList"/>
    <dgm:cxn modelId="{6F306078-02CF-4CB9-AE7F-F168371FC518}" type="presParOf" srcId="{E56FD14D-DABE-47C1-8163-C4B539A72DD2}" destId="{0E5D85C1-0A47-4614-9749-3C740C4089F6}" srcOrd="0" destOrd="0" presId="urn:microsoft.com/office/officeart/2008/layout/LinedList"/>
    <dgm:cxn modelId="{997B96D4-57A0-43DC-88C3-D11EAA52E3B8}" type="presParOf" srcId="{E56FD14D-DABE-47C1-8163-C4B539A72DD2}" destId="{43BDB9B1-61FD-4DC1-A72A-ED6B61012748}" srcOrd="1" destOrd="0" presId="urn:microsoft.com/office/officeart/2008/layout/LinedList"/>
    <dgm:cxn modelId="{50F9BB59-3C6F-4645-B380-6DE9EA1F9ED4}" type="presParOf" srcId="{E56FD14D-DABE-47C1-8163-C4B539A72DD2}" destId="{0CA21204-37E5-4FBF-9C29-5E0FBC79A71F}" srcOrd="2" destOrd="0" presId="urn:microsoft.com/office/officeart/2008/layout/LinedList"/>
    <dgm:cxn modelId="{C229B9C7-8DE7-4063-A4E6-C3CA678E4175}" type="presParOf" srcId="{81F87D36-75F8-4EA0-AB82-CADF3D6A984B}" destId="{5A7A5E36-6569-475E-A86B-F89CB055F1A4}" srcOrd="5" destOrd="0" presId="urn:microsoft.com/office/officeart/2008/layout/LinedList"/>
    <dgm:cxn modelId="{3EDCAEFE-9A0B-403F-B174-44803AE0DD77}" type="presParOf" srcId="{81F87D36-75F8-4EA0-AB82-CADF3D6A984B}" destId="{767C40D8-A69D-4AA0-9B54-62FA422B9117}" srcOrd="6" destOrd="0" presId="urn:microsoft.com/office/officeart/2008/layout/LinedList"/>
    <dgm:cxn modelId="{8A7959E8-172C-4104-A353-F263AFFC869F}" type="presParOf" srcId="{81F87D36-75F8-4EA0-AB82-CADF3D6A984B}" destId="{69371559-52D4-4DAD-AF55-06B48A1EFF2C}" srcOrd="7" destOrd="0" presId="urn:microsoft.com/office/officeart/2008/layout/LinedList"/>
    <dgm:cxn modelId="{EB4A364F-E254-4EC7-9C90-ED73358285A6}" type="presParOf" srcId="{69371559-52D4-4DAD-AF55-06B48A1EFF2C}" destId="{D9BD7306-CC4B-4E9C-9A29-ACAFFCB3FD6C}" srcOrd="0" destOrd="0" presId="urn:microsoft.com/office/officeart/2008/layout/LinedList"/>
    <dgm:cxn modelId="{CA1FDA6A-747E-4199-9324-8EB33791ED03}" type="presParOf" srcId="{69371559-52D4-4DAD-AF55-06B48A1EFF2C}" destId="{B892898D-2FB9-4465-9033-2DA1BB9CE91F}" srcOrd="1" destOrd="0" presId="urn:microsoft.com/office/officeart/2008/layout/LinedList"/>
    <dgm:cxn modelId="{B8FD1EAA-518C-42A3-9CB1-FABAABDD37A8}" type="presParOf" srcId="{69371559-52D4-4DAD-AF55-06B48A1EFF2C}" destId="{68AA2BBA-D18A-4361-B0B3-D44CFFD1EAE4}" srcOrd="2" destOrd="0" presId="urn:microsoft.com/office/officeart/2008/layout/LinedList"/>
    <dgm:cxn modelId="{361F1294-662A-45A9-B200-DAEBEF45B683}" type="presParOf" srcId="{81F87D36-75F8-4EA0-AB82-CADF3D6A984B}" destId="{7875F95E-D3D6-4485-85FE-80AE9B28A4AE}" srcOrd="8" destOrd="0" presId="urn:microsoft.com/office/officeart/2008/layout/LinedList"/>
    <dgm:cxn modelId="{22C7B895-742B-4E34-A51F-8485611E6617}" type="presParOf" srcId="{81F87D36-75F8-4EA0-AB82-CADF3D6A984B}" destId="{1F733F22-A219-4836-A19F-1CA419A11A04}" srcOrd="9" destOrd="0" presId="urn:microsoft.com/office/officeart/2008/layout/LinedList"/>
    <dgm:cxn modelId="{0180DE74-AF1A-44DF-9D12-C0F7C1EB6033}" type="presParOf" srcId="{81F87D36-75F8-4EA0-AB82-CADF3D6A984B}" destId="{951FD493-CAF0-4A48-84C0-2DA5ED4B61AD}" srcOrd="10" destOrd="0" presId="urn:microsoft.com/office/officeart/2008/layout/LinedList"/>
    <dgm:cxn modelId="{72D9B3DD-4E3A-4CAB-94B8-8D619782184C}" type="presParOf" srcId="{951FD493-CAF0-4A48-84C0-2DA5ED4B61AD}" destId="{E6782A63-72AE-45CD-8403-49E632509369}" srcOrd="0" destOrd="0" presId="urn:microsoft.com/office/officeart/2008/layout/LinedList"/>
    <dgm:cxn modelId="{E3B6AA15-0E5C-4FF7-A623-90EB52B8A1CB}" type="presParOf" srcId="{951FD493-CAF0-4A48-84C0-2DA5ED4B61AD}" destId="{0DE1956B-42DA-486C-8A69-C027A3E544DB}" srcOrd="1" destOrd="0" presId="urn:microsoft.com/office/officeart/2008/layout/LinedList"/>
    <dgm:cxn modelId="{2427D04B-AD7F-4A27-86DC-18EFE5FCB8B7}" type="presParOf" srcId="{951FD493-CAF0-4A48-84C0-2DA5ED4B61AD}" destId="{69212435-BC31-476B-8340-B89CE991FC57}" srcOrd="2" destOrd="0" presId="urn:microsoft.com/office/officeart/2008/layout/LinedList"/>
    <dgm:cxn modelId="{F2846BF7-C13E-47CC-B914-1F58849A5E9F}" type="presParOf" srcId="{81F87D36-75F8-4EA0-AB82-CADF3D6A984B}" destId="{B04BFFC1-2ACE-47F3-B5C9-1F83233AD445}" srcOrd="11" destOrd="0" presId="urn:microsoft.com/office/officeart/2008/layout/LinedList"/>
    <dgm:cxn modelId="{A9A706D5-F24F-489D-B879-4386C35F754F}" type="presParOf" srcId="{81F87D36-75F8-4EA0-AB82-CADF3D6A984B}" destId="{2C2597BF-4E0F-4F9E-B2E9-C954DC57DCC4}" srcOrd="12" destOrd="0" presId="urn:microsoft.com/office/officeart/2008/layout/LinedList"/>
    <dgm:cxn modelId="{BFB6C4F0-FD9A-4340-B68C-A311113BDF79}" type="presParOf" srcId="{81F87D36-75F8-4EA0-AB82-CADF3D6A984B}" destId="{BD0CED2A-8FD0-4245-9278-C5479E8A79A0}" srcOrd="13" destOrd="0" presId="urn:microsoft.com/office/officeart/2008/layout/LinedList"/>
    <dgm:cxn modelId="{CCD67235-CE6B-42A5-9524-5F7C0C57CB49}" type="presParOf" srcId="{BD0CED2A-8FD0-4245-9278-C5479E8A79A0}" destId="{CA44A5DA-55EB-420C-B5D6-142685DF64D1}" srcOrd="0" destOrd="0" presId="urn:microsoft.com/office/officeart/2008/layout/LinedList"/>
    <dgm:cxn modelId="{0E9708B2-B1BE-4F45-90AE-5CDE083A1832}" type="presParOf" srcId="{BD0CED2A-8FD0-4245-9278-C5479E8A79A0}" destId="{034A4CCD-3824-489E-9935-D4A3F20BA1C1}" srcOrd="1" destOrd="0" presId="urn:microsoft.com/office/officeart/2008/layout/LinedList"/>
    <dgm:cxn modelId="{58688CB1-3F19-40EE-8924-0D17EC194D41}" type="presParOf" srcId="{BD0CED2A-8FD0-4245-9278-C5479E8A79A0}" destId="{4E243E8A-8824-44D6-ABB2-CE83D2DF4842}" srcOrd="2" destOrd="0" presId="urn:microsoft.com/office/officeart/2008/layout/LinedList"/>
    <dgm:cxn modelId="{0CA14FAE-D58F-45A0-B428-C3A59FD30DB6}" type="presParOf" srcId="{81F87D36-75F8-4EA0-AB82-CADF3D6A984B}" destId="{AC94663E-3219-4363-9555-2E181E1EEBFC}" srcOrd="14" destOrd="0" presId="urn:microsoft.com/office/officeart/2008/layout/LinedList"/>
    <dgm:cxn modelId="{8DD87E01-9609-4BAE-BB59-8A59546450DE}" type="presParOf" srcId="{81F87D36-75F8-4EA0-AB82-CADF3D6A984B}" destId="{A13BFC50-5919-4951-83A9-68738F94F8DF}" srcOrd="15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A9E0D4-DA04-4453-8C44-0FFDF360A296}">
      <dsp:nvSpPr>
        <dsp:cNvPr id="0" name=""/>
        <dsp:cNvSpPr/>
      </dsp:nvSpPr>
      <dsp:spPr>
        <a:xfrm>
          <a:off x="62445" y="457397"/>
          <a:ext cx="2805564" cy="1228486"/>
        </a:xfrm>
        <a:prstGeom prst="rect">
          <a:avLst/>
        </a:prstGeom>
        <a:solidFill>
          <a:schemeClr val="bg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</a:rPr>
            <a:t>1. Gather data on learner performance over a period. 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62445" y="457397"/>
        <a:ext cx="2805564" cy="1228486"/>
      </dsp:txXfrm>
    </dsp:sp>
    <dsp:sp modelId="{ECE6455B-4574-48B1-8F0D-BEE6DA33DDF7}">
      <dsp:nvSpPr>
        <dsp:cNvPr id="0" name=""/>
        <dsp:cNvSpPr/>
      </dsp:nvSpPr>
      <dsp:spPr>
        <a:xfrm>
          <a:off x="3578193" y="300340"/>
          <a:ext cx="3069726" cy="1441411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</a:rPr>
            <a:t>2. Engage learners  in meaningful authentic activities.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3578193" y="300340"/>
        <a:ext cx="3069726" cy="1441411"/>
      </dsp:txXfrm>
    </dsp:sp>
    <dsp:sp modelId="{6835080F-7B6B-46E2-B1DD-1E23B01E52FE}">
      <dsp:nvSpPr>
        <dsp:cNvPr id="0" name=""/>
        <dsp:cNvSpPr/>
      </dsp:nvSpPr>
      <dsp:spPr>
        <a:xfrm>
          <a:off x="7483578" y="332239"/>
          <a:ext cx="3201375" cy="1441411"/>
        </a:xfrm>
        <a:prstGeom prst="rect">
          <a:avLst/>
        </a:prstGeom>
        <a:solidFill>
          <a:schemeClr val="accent3">
            <a:lumMod val="20000"/>
            <a:lumOff val="8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</a:rPr>
            <a:t>3.Provide opportunities to demonstrate their competencies.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7483578" y="332239"/>
        <a:ext cx="3201375" cy="1441411"/>
      </dsp:txXfrm>
    </dsp:sp>
    <dsp:sp modelId="{E27F9B4A-8B01-48E1-A5D9-9F94709F9AFF}">
      <dsp:nvSpPr>
        <dsp:cNvPr id="0" name=""/>
        <dsp:cNvSpPr/>
      </dsp:nvSpPr>
      <dsp:spPr>
        <a:xfrm>
          <a:off x="0" y="2163404"/>
          <a:ext cx="3137497" cy="1441411"/>
        </a:xfrm>
        <a:prstGeom prst="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</a:rPr>
            <a:t>4. Cater for the diverse needs of learners- variety of tools are utilised.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0" y="2163404"/>
        <a:ext cx="3137497" cy="1441411"/>
      </dsp:txXfrm>
    </dsp:sp>
    <dsp:sp modelId="{55CB5BE3-B928-4672-85D1-B04EF436FF8B}">
      <dsp:nvSpPr>
        <dsp:cNvPr id="0" name=""/>
        <dsp:cNvSpPr/>
      </dsp:nvSpPr>
      <dsp:spPr>
        <a:xfrm>
          <a:off x="3579706" y="2116688"/>
          <a:ext cx="3364279" cy="1441411"/>
        </a:xfrm>
        <a:prstGeom prst="rect">
          <a:avLst/>
        </a:prstGeom>
        <a:solidFill>
          <a:schemeClr val="bg2">
            <a:lumMod val="5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bg1"/>
              </a:solidFill>
            </a:rPr>
            <a:t>5. Allow teachers to be leaders in the learning and assessment process</a:t>
          </a:r>
          <a:endParaRPr lang="en-US" sz="2400" b="1" kern="1200" dirty="0">
            <a:solidFill>
              <a:schemeClr val="bg1"/>
            </a:solidFill>
          </a:endParaRPr>
        </a:p>
      </dsp:txBody>
      <dsp:txXfrm>
        <a:off x="3579706" y="2116688"/>
        <a:ext cx="3364279" cy="1441411"/>
      </dsp:txXfrm>
    </dsp:sp>
    <dsp:sp modelId="{3AE328B3-5D9E-4F70-AA70-D9E1BFC4E04B}">
      <dsp:nvSpPr>
        <dsp:cNvPr id="0" name=""/>
        <dsp:cNvSpPr/>
      </dsp:nvSpPr>
      <dsp:spPr>
        <a:xfrm>
          <a:off x="7358655" y="2088652"/>
          <a:ext cx="4077706" cy="1441411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2400" b="1" i="0" u="none" strike="noStrike" kern="1200" cap="none" spc="0" normalizeH="0" baseline="0" noProof="0" dirty="0">
              <a:solidFill>
                <a:schemeClr val="tx1"/>
              </a:solidFill>
              <a:effectLst/>
              <a:uLnTx/>
              <a:uFillTx/>
            </a:rPr>
            <a:t>6.  Reinforce achievement of learning outcomes, promote good instructional practices</a:t>
          </a:r>
          <a:r>
            <a:rPr lang="en-GB" sz="2400" kern="1200" dirty="0">
              <a:solidFill>
                <a:schemeClr val="tx1"/>
              </a:solidFill>
            </a:rPr>
            <a:t>. 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7358655" y="2088652"/>
        <a:ext cx="4077706" cy="1441411"/>
      </dsp:txXfrm>
    </dsp:sp>
    <dsp:sp modelId="{A2534B7D-8A55-4A72-AC94-B6F883D309DB}">
      <dsp:nvSpPr>
        <dsp:cNvPr id="0" name=""/>
        <dsp:cNvSpPr/>
      </dsp:nvSpPr>
      <dsp:spPr>
        <a:xfrm>
          <a:off x="280867" y="3821606"/>
          <a:ext cx="4397459" cy="1404151"/>
        </a:xfrm>
        <a:prstGeom prst="rect">
          <a:avLst/>
        </a:prstGeom>
        <a:solidFill>
          <a:srgbClr val="00B0F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2400" b="1" i="0" u="none" strike="noStrike" kern="1200" cap="none" spc="0" normalizeH="0" baseline="0" noProof="0" dirty="0">
              <a:effectLst/>
              <a:uLnTx/>
              <a:uFillTx/>
            </a:rPr>
            <a:t>7. Promote development of core competencies and values among learners</a:t>
          </a:r>
          <a:r>
            <a:rPr lang="en-GB" sz="2400" b="1" kern="1200" dirty="0"/>
            <a:t>.</a:t>
          </a:r>
          <a:endParaRPr lang="en-US" sz="2400" b="1" kern="1200" dirty="0"/>
        </a:p>
      </dsp:txBody>
      <dsp:txXfrm>
        <a:off x="280867" y="3821606"/>
        <a:ext cx="4397459" cy="1404151"/>
      </dsp:txXfrm>
    </dsp:sp>
    <dsp:sp modelId="{31A24B62-818C-42B6-8ED9-E9FD5E32A380}">
      <dsp:nvSpPr>
        <dsp:cNvPr id="0" name=""/>
        <dsp:cNvSpPr/>
      </dsp:nvSpPr>
      <dsp:spPr>
        <a:xfrm>
          <a:off x="4876040" y="3813988"/>
          <a:ext cx="3606484" cy="1441411"/>
        </a:xfrm>
        <a:prstGeom prst="rect">
          <a:avLst/>
        </a:prstGeom>
        <a:solidFill>
          <a:schemeClr val="accent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 dirty="0">
              <a:solidFill>
                <a:schemeClr val="tx1"/>
              </a:solidFill>
              <a:effectLst/>
              <a:latin typeface="Aptos" panose="020B0004020202020204" pitchFamily="34" charset="0"/>
              <a:ea typeface="DengXian" panose="02010600030101010101" pitchFamily="2" charset="-122"/>
              <a:cs typeface="Arial" panose="020B0604020202020204" pitchFamily="34" charset="0"/>
            </a:rPr>
            <a:t>8. </a:t>
          </a:r>
          <a:r>
            <a:rPr lang="en-KE" sz="2300" b="1" kern="1200" dirty="0">
              <a:solidFill>
                <a:schemeClr val="tx1"/>
              </a:solidFill>
              <a:effectLst/>
              <a:latin typeface="Aptos" panose="020B0004020202020204" pitchFamily="34" charset="0"/>
              <a:ea typeface="DengXian" panose="02010600030101010101" pitchFamily="2" charset="-122"/>
              <a:cs typeface="Arial" panose="020B0604020202020204" pitchFamily="34" charset="0"/>
            </a:rPr>
            <a:t>To give teachers insight into </a:t>
          </a:r>
          <a:r>
            <a:rPr lang="en-GB" sz="2300" b="1" kern="1200" dirty="0">
              <a:solidFill>
                <a:schemeClr val="tx1"/>
              </a:solidFill>
              <a:effectLst/>
              <a:latin typeface="Aptos" panose="020B0004020202020204" pitchFamily="34" charset="0"/>
              <a:ea typeface="DengXian" panose="02010600030101010101" pitchFamily="2" charset="-122"/>
              <a:cs typeface="Arial" panose="020B0604020202020204" pitchFamily="34" charset="0"/>
            </a:rPr>
            <a:t>learner </a:t>
          </a:r>
          <a:r>
            <a:rPr lang="en-KE" sz="2300" b="1" kern="1200" dirty="0">
              <a:solidFill>
                <a:schemeClr val="tx1"/>
              </a:solidFill>
              <a:effectLst/>
              <a:latin typeface="Aptos" panose="020B0004020202020204" pitchFamily="34" charset="0"/>
              <a:ea typeface="DengXian" panose="02010600030101010101" pitchFamily="2" charset="-122"/>
              <a:cs typeface="Arial" panose="020B0604020202020204" pitchFamily="34" charset="0"/>
            </a:rPr>
            <a:t>progress and areas needing support.</a:t>
          </a:r>
        </a:p>
      </dsp:txBody>
      <dsp:txXfrm>
        <a:off x="4876040" y="3813988"/>
        <a:ext cx="3606484" cy="1441411"/>
      </dsp:txXfrm>
    </dsp:sp>
    <dsp:sp modelId="{F7A86149-52B6-4EC8-A978-A7CCA4AC5B5A}">
      <dsp:nvSpPr>
        <dsp:cNvPr id="0" name=""/>
        <dsp:cNvSpPr/>
      </dsp:nvSpPr>
      <dsp:spPr>
        <a:xfrm>
          <a:off x="8715649" y="3895565"/>
          <a:ext cx="2979278" cy="1157698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 dirty="0">
              <a:solidFill>
                <a:schemeClr val="tx1"/>
              </a:solidFill>
            </a:rPr>
            <a:t>9. </a:t>
          </a:r>
          <a:r>
            <a:rPr lang="en-KE" sz="2400" b="1" kern="1200" dirty="0">
              <a:solidFill>
                <a:schemeClr val="tx1"/>
              </a:solidFill>
            </a:rPr>
            <a:t>To reduce pressure from high-stake</a:t>
          </a:r>
          <a:r>
            <a:rPr lang="en-GB" sz="2400" b="1" kern="1200" dirty="0">
              <a:solidFill>
                <a:schemeClr val="tx1"/>
              </a:solidFill>
            </a:rPr>
            <a:t> </a:t>
          </a:r>
          <a:r>
            <a:rPr lang="en-KE" sz="2400" b="1" kern="1200" dirty="0">
              <a:solidFill>
                <a:schemeClr val="tx1"/>
              </a:solidFill>
            </a:rPr>
            <a:t>exams.</a:t>
          </a:r>
          <a:endParaRPr lang="en-KE" sz="2300" b="1" kern="1200" dirty="0">
            <a:solidFill>
              <a:schemeClr val="tx1"/>
            </a:solidFill>
          </a:endParaRPr>
        </a:p>
      </dsp:txBody>
      <dsp:txXfrm>
        <a:off x="8715649" y="3895565"/>
        <a:ext cx="2979278" cy="11576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3D8D69-4D0D-4640-A517-38363554979C}">
      <dsp:nvSpPr>
        <dsp:cNvPr id="0" name=""/>
        <dsp:cNvSpPr/>
      </dsp:nvSpPr>
      <dsp:spPr>
        <a:xfrm>
          <a:off x="5300" y="309033"/>
          <a:ext cx="3683822" cy="2304428"/>
        </a:xfrm>
        <a:prstGeom prst="rect">
          <a:avLst/>
        </a:prstGeom>
        <a:solidFill>
          <a:srgbClr val="92D050"/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Development of SBA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(KNEC)</a:t>
          </a:r>
        </a:p>
      </dsp:txBody>
      <dsp:txXfrm>
        <a:off x="5300" y="309033"/>
        <a:ext cx="3683822" cy="2304428"/>
      </dsp:txXfrm>
    </dsp:sp>
    <dsp:sp modelId="{141FC296-8BCB-42F8-9C0F-10D04F83A36B}">
      <dsp:nvSpPr>
        <dsp:cNvPr id="0" name=""/>
        <dsp:cNvSpPr/>
      </dsp:nvSpPr>
      <dsp:spPr>
        <a:xfrm>
          <a:off x="46464" y="2378373"/>
          <a:ext cx="3616823" cy="3383983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b="1" kern="1200" dirty="0"/>
            <a:t>Practical Performance tasks/</a:t>
          </a:r>
          <a:endParaRPr lang="en-US" sz="2400" b="1" kern="1200" dirty="0"/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b="1" kern="1200" dirty="0"/>
            <a:t>Project Tasks</a:t>
          </a:r>
          <a:endParaRPr lang="en-US" sz="2400" b="1" kern="1200" dirty="0"/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b="1" kern="1200" dirty="0"/>
            <a:t>Written Assessments</a:t>
          </a:r>
          <a:endParaRPr lang="en-US" sz="2400" b="1" kern="1200" dirty="0"/>
        </a:p>
      </dsp:txBody>
      <dsp:txXfrm>
        <a:off x="46464" y="2378373"/>
        <a:ext cx="3616823" cy="3383983"/>
      </dsp:txXfrm>
    </dsp:sp>
    <dsp:sp modelId="{F5A4258C-1CBE-4222-91EA-D73431B72F37}">
      <dsp:nvSpPr>
        <dsp:cNvPr id="0" name=""/>
        <dsp:cNvSpPr/>
      </dsp:nvSpPr>
      <dsp:spPr>
        <a:xfrm>
          <a:off x="4176171" y="262503"/>
          <a:ext cx="3323612" cy="2102805"/>
        </a:xfrm>
        <a:prstGeom prst="rect">
          <a:avLst/>
        </a:prstGeom>
        <a:solidFill>
          <a:srgbClr val="FFC000"/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Uploading of tools to the SBA Portal –(KNEC)</a:t>
          </a:r>
          <a:endParaRPr lang="en-US" sz="2400" kern="1200" dirty="0"/>
        </a:p>
      </dsp:txBody>
      <dsp:txXfrm>
        <a:off x="4176171" y="262503"/>
        <a:ext cx="3323612" cy="2102805"/>
      </dsp:txXfrm>
    </dsp:sp>
    <dsp:sp modelId="{0BFBC282-8253-49CF-8187-13DF384717E7}">
      <dsp:nvSpPr>
        <dsp:cNvPr id="0" name=""/>
        <dsp:cNvSpPr/>
      </dsp:nvSpPr>
      <dsp:spPr>
        <a:xfrm>
          <a:off x="4146487" y="2248756"/>
          <a:ext cx="3361734" cy="35136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b="1" kern="1200" dirty="0"/>
            <a:t>Assessment Task/ Tool</a:t>
          </a:r>
          <a:endParaRPr lang="en-US" sz="2400" b="1" kern="1200" dirty="0"/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b="1" kern="1200" dirty="0"/>
            <a:t>Scoring Guide/ marking schemes/ scoring rubrics</a:t>
          </a:r>
          <a:endParaRPr lang="en-US" sz="2400" b="1" kern="1200" dirty="0"/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b="1" kern="1200" dirty="0"/>
            <a:t>Score sheets</a:t>
          </a:r>
          <a:endParaRPr lang="en-US" sz="2400" b="1" kern="1200" dirty="0"/>
        </a:p>
      </dsp:txBody>
      <dsp:txXfrm>
        <a:off x="4146487" y="2248756"/>
        <a:ext cx="3361734" cy="3513600"/>
      </dsp:txXfrm>
    </dsp:sp>
    <dsp:sp modelId="{BF8CDEA6-29F9-4D25-A634-234F69FC1558}">
      <dsp:nvSpPr>
        <dsp:cNvPr id="0" name=""/>
        <dsp:cNvSpPr/>
      </dsp:nvSpPr>
      <dsp:spPr>
        <a:xfrm>
          <a:off x="7926690" y="219806"/>
          <a:ext cx="3444467" cy="2077969"/>
        </a:xfrm>
        <a:prstGeom prst="rect">
          <a:avLst/>
        </a:prstGeom>
        <a:solidFill>
          <a:schemeClr val="accent5">
            <a:lumMod val="7500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Downloading tools, administering and scoring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(Teacher/school)</a:t>
          </a:r>
          <a:endParaRPr lang="en-US" sz="2400" kern="1200" dirty="0"/>
        </a:p>
      </dsp:txBody>
      <dsp:txXfrm>
        <a:off x="7926690" y="219806"/>
        <a:ext cx="3444467" cy="2077969"/>
      </dsp:txXfrm>
    </dsp:sp>
    <dsp:sp modelId="{529E5564-D61F-4053-9DD3-1C3DF6BFAC38}">
      <dsp:nvSpPr>
        <dsp:cNvPr id="0" name=""/>
        <dsp:cNvSpPr/>
      </dsp:nvSpPr>
      <dsp:spPr>
        <a:xfrm>
          <a:off x="7966409" y="2248756"/>
          <a:ext cx="3361734" cy="35136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b="1" kern="1200" dirty="0"/>
            <a:t>Use School login credentials </a:t>
          </a:r>
          <a:endParaRPr lang="en-US" sz="2400" b="1" kern="1200" dirty="0"/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b="1" kern="1200" dirty="0"/>
            <a:t>Download all tools, Scoring guides and Score sheets</a:t>
          </a:r>
          <a:endParaRPr lang="en-US" sz="2400" b="1" kern="1200" dirty="0"/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b="1" kern="1200" dirty="0"/>
            <a:t>Administer the tools &amp; score</a:t>
          </a:r>
          <a:endParaRPr lang="en-US" sz="2400" b="1" kern="1200" dirty="0"/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1" kern="1200" dirty="0"/>
            <a:t>Upload the scores</a:t>
          </a:r>
        </a:p>
      </dsp:txBody>
      <dsp:txXfrm>
        <a:off x="7966409" y="2248756"/>
        <a:ext cx="3361734" cy="35136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44C8FB-3B86-4474-B1D5-EC16E064DC07}">
      <dsp:nvSpPr>
        <dsp:cNvPr id="0" name=""/>
        <dsp:cNvSpPr/>
      </dsp:nvSpPr>
      <dsp:spPr>
        <a:xfrm>
          <a:off x="0" y="0"/>
          <a:ext cx="11698346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1FDBA69-24ED-4D7F-8F8A-0DBF47587EBC}">
      <dsp:nvSpPr>
        <dsp:cNvPr id="0" name=""/>
        <dsp:cNvSpPr/>
      </dsp:nvSpPr>
      <dsp:spPr>
        <a:xfrm>
          <a:off x="0" y="0"/>
          <a:ext cx="2339669" cy="56546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500" kern="1200" dirty="0">
            <a:latin typeface="+mn-lt"/>
          </a:endParaRPr>
        </a:p>
      </dsp:txBody>
      <dsp:txXfrm>
        <a:off x="0" y="0"/>
        <a:ext cx="2339669" cy="5654675"/>
      </dsp:txXfrm>
    </dsp:sp>
    <dsp:sp modelId="{DD118966-0AAF-496F-BB97-65A4A0512358}">
      <dsp:nvSpPr>
        <dsp:cNvPr id="0" name=""/>
        <dsp:cNvSpPr/>
      </dsp:nvSpPr>
      <dsp:spPr>
        <a:xfrm>
          <a:off x="2515144" y="51079"/>
          <a:ext cx="9183201" cy="12547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+mn-lt"/>
            </a:rPr>
            <a:t>1. Provide adequate and consistent guidance/support to learners to enable them undertake the assessments as prescribed. </a:t>
          </a:r>
          <a:endParaRPr lang="en-US" sz="2400" kern="1200" dirty="0">
            <a:latin typeface="+mn-lt"/>
          </a:endParaRPr>
        </a:p>
      </dsp:txBody>
      <dsp:txXfrm>
        <a:off x="2515144" y="51079"/>
        <a:ext cx="9183201" cy="1254765"/>
      </dsp:txXfrm>
    </dsp:sp>
    <dsp:sp modelId="{20CE38E6-F487-431C-B11D-9DF73942F235}">
      <dsp:nvSpPr>
        <dsp:cNvPr id="0" name=""/>
        <dsp:cNvSpPr/>
      </dsp:nvSpPr>
      <dsp:spPr>
        <a:xfrm>
          <a:off x="2339669" y="1305845"/>
          <a:ext cx="9358676" cy="0"/>
        </a:xfrm>
        <a:prstGeom prst="line">
          <a:avLst/>
        </a:prstGeom>
        <a:noFill/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43BDB9B1-61FD-4DC1-A72A-ED6B61012748}">
      <dsp:nvSpPr>
        <dsp:cNvPr id="0" name=""/>
        <dsp:cNvSpPr/>
      </dsp:nvSpPr>
      <dsp:spPr>
        <a:xfrm>
          <a:off x="2515144" y="1356925"/>
          <a:ext cx="9183201" cy="10215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+mn-lt"/>
              <a:cs typeface="Times New Roman" panose="02020603050405020304" pitchFamily="18" charset="0"/>
            </a:rPr>
            <a:t>2. Maintain Accurate Assessment Records</a:t>
          </a:r>
          <a:endParaRPr lang="en-US" sz="2000" kern="1200" dirty="0">
            <a:latin typeface="+mn-lt"/>
          </a:endParaRPr>
        </a:p>
      </dsp:txBody>
      <dsp:txXfrm>
        <a:off x="2515144" y="1356925"/>
        <a:ext cx="9183201" cy="1021596"/>
      </dsp:txXfrm>
    </dsp:sp>
    <dsp:sp modelId="{5A7A5E36-6569-475E-A86B-F89CB055F1A4}">
      <dsp:nvSpPr>
        <dsp:cNvPr id="0" name=""/>
        <dsp:cNvSpPr/>
      </dsp:nvSpPr>
      <dsp:spPr>
        <a:xfrm>
          <a:off x="2339669" y="2378521"/>
          <a:ext cx="9358676" cy="0"/>
        </a:xfrm>
        <a:prstGeom prst="line">
          <a:avLst/>
        </a:prstGeom>
        <a:noFill/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B892898D-2FB9-4465-9033-2DA1BB9CE91F}">
      <dsp:nvSpPr>
        <dsp:cNvPr id="0" name=""/>
        <dsp:cNvSpPr/>
      </dsp:nvSpPr>
      <dsp:spPr>
        <a:xfrm>
          <a:off x="2515144" y="2429601"/>
          <a:ext cx="9183201" cy="10215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+mn-lt"/>
              <a:cs typeface="Times New Roman" panose="02020603050405020304" pitchFamily="18" charset="0"/>
            </a:rPr>
            <a:t>3. Encourage all learners to be present and undertake SBAs</a:t>
          </a:r>
          <a:endParaRPr lang="en-US" sz="2400" kern="1200" dirty="0">
            <a:latin typeface="+mn-lt"/>
            <a:cs typeface="Times New Roman" panose="02020603050405020304" pitchFamily="18" charset="0"/>
          </a:endParaRPr>
        </a:p>
      </dsp:txBody>
      <dsp:txXfrm>
        <a:off x="2515144" y="2429601"/>
        <a:ext cx="9183201" cy="1021596"/>
      </dsp:txXfrm>
    </dsp:sp>
    <dsp:sp modelId="{7875F95E-D3D6-4485-85FE-80AE9B28A4AE}">
      <dsp:nvSpPr>
        <dsp:cNvPr id="0" name=""/>
        <dsp:cNvSpPr/>
      </dsp:nvSpPr>
      <dsp:spPr>
        <a:xfrm>
          <a:off x="2339669" y="3451198"/>
          <a:ext cx="9358676" cy="0"/>
        </a:xfrm>
        <a:prstGeom prst="line">
          <a:avLst/>
        </a:prstGeom>
        <a:noFill/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0DE1956B-42DA-486C-8A69-C027A3E544DB}">
      <dsp:nvSpPr>
        <dsp:cNvPr id="0" name=""/>
        <dsp:cNvSpPr/>
      </dsp:nvSpPr>
      <dsp:spPr>
        <a:xfrm>
          <a:off x="2515144" y="3502278"/>
          <a:ext cx="9183201" cy="10215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+mn-lt"/>
              <a:cs typeface="Times New Roman" panose="02020603050405020304" pitchFamily="18" charset="0"/>
            </a:rPr>
            <a:t>4. Be keen on SBA Timelines</a:t>
          </a:r>
          <a:endParaRPr lang="en-US" sz="2400" kern="1200" dirty="0">
            <a:latin typeface="+mn-lt"/>
            <a:cs typeface="Times New Roman" panose="02020603050405020304" pitchFamily="18" charset="0"/>
          </a:endParaRPr>
        </a:p>
      </dsp:txBody>
      <dsp:txXfrm>
        <a:off x="2515144" y="3502278"/>
        <a:ext cx="9183201" cy="1021596"/>
      </dsp:txXfrm>
    </dsp:sp>
    <dsp:sp modelId="{B04BFFC1-2ACE-47F3-B5C9-1F83233AD445}">
      <dsp:nvSpPr>
        <dsp:cNvPr id="0" name=""/>
        <dsp:cNvSpPr/>
      </dsp:nvSpPr>
      <dsp:spPr>
        <a:xfrm>
          <a:off x="2339669" y="4523874"/>
          <a:ext cx="9358676" cy="0"/>
        </a:xfrm>
        <a:prstGeom prst="line">
          <a:avLst/>
        </a:prstGeom>
        <a:noFill/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034A4CCD-3824-489E-9935-D4A3F20BA1C1}">
      <dsp:nvSpPr>
        <dsp:cNvPr id="0" name=""/>
        <dsp:cNvSpPr/>
      </dsp:nvSpPr>
      <dsp:spPr>
        <a:xfrm>
          <a:off x="2515144" y="4574954"/>
          <a:ext cx="9183201" cy="10215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+mn-lt"/>
              <a:cs typeface="Times New Roman" panose="02020603050405020304" pitchFamily="18" charset="0"/>
            </a:rPr>
            <a:t>5. Administer the SBA Tools as downloaded from the CBA portal</a:t>
          </a:r>
          <a:r>
            <a:rPr lang="en-US" sz="2400" kern="1200" dirty="0">
              <a:latin typeface="+mn-lt"/>
              <a:cs typeface="Times New Roman" panose="02020603050405020304" pitchFamily="18" charset="0"/>
            </a:rPr>
            <a:t> Avoid using compressed or mutilated assessment materials</a:t>
          </a:r>
        </a:p>
      </dsp:txBody>
      <dsp:txXfrm>
        <a:off x="2515144" y="4574954"/>
        <a:ext cx="9183201" cy="1021596"/>
      </dsp:txXfrm>
    </dsp:sp>
    <dsp:sp modelId="{AC94663E-3219-4363-9555-2E181E1EEBFC}">
      <dsp:nvSpPr>
        <dsp:cNvPr id="0" name=""/>
        <dsp:cNvSpPr/>
      </dsp:nvSpPr>
      <dsp:spPr>
        <a:xfrm>
          <a:off x="2339669" y="5596551"/>
          <a:ext cx="9358676" cy="0"/>
        </a:xfrm>
        <a:prstGeom prst="line">
          <a:avLst/>
        </a:prstGeom>
        <a:noFill/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44C8FB-3B86-4474-B1D5-EC16E064DC07}">
      <dsp:nvSpPr>
        <dsp:cNvPr id="0" name=""/>
        <dsp:cNvSpPr/>
      </dsp:nvSpPr>
      <dsp:spPr>
        <a:xfrm>
          <a:off x="0" y="0"/>
          <a:ext cx="11843658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1FDBA69-24ED-4D7F-8F8A-0DBF47587EBC}">
      <dsp:nvSpPr>
        <dsp:cNvPr id="0" name=""/>
        <dsp:cNvSpPr/>
      </dsp:nvSpPr>
      <dsp:spPr>
        <a:xfrm>
          <a:off x="0" y="0"/>
          <a:ext cx="2080741" cy="56546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b="0" i="0" kern="1200" baseline="0" dirty="0"/>
            <a:t> </a:t>
          </a:r>
          <a:endParaRPr lang="en-US" sz="6500" kern="1200" dirty="0"/>
        </a:p>
      </dsp:txBody>
      <dsp:txXfrm>
        <a:off x="0" y="0"/>
        <a:ext cx="2080741" cy="5654675"/>
      </dsp:txXfrm>
    </dsp:sp>
    <dsp:sp modelId="{DD118966-0AAF-496F-BB97-65A4A0512358}">
      <dsp:nvSpPr>
        <dsp:cNvPr id="0" name=""/>
        <dsp:cNvSpPr/>
      </dsp:nvSpPr>
      <dsp:spPr>
        <a:xfrm>
          <a:off x="2258396" y="44315"/>
          <a:ext cx="9297271" cy="10885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effectLst/>
            </a:rPr>
            <a:t>6. Utilize Feedback from the CBA Portal:</a:t>
          </a:r>
          <a:r>
            <a:rPr lang="en-US" sz="2400" kern="1200" dirty="0">
              <a:effectLst/>
            </a:rPr>
            <a:t> Always use feedback provided through the CBA portal to improve learning.</a:t>
          </a:r>
          <a:endParaRPr lang="en-US" sz="2400" kern="1200" dirty="0"/>
        </a:p>
      </dsp:txBody>
      <dsp:txXfrm>
        <a:off x="2258396" y="44315"/>
        <a:ext cx="9297271" cy="1088594"/>
      </dsp:txXfrm>
    </dsp:sp>
    <dsp:sp modelId="{20CE38E6-F487-431C-B11D-9DF73942F235}">
      <dsp:nvSpPr>
        <dsp:cNvPr id="0" name=""/>
        <dsp:cNvSpPr/>
      </dsp:nvSpPr>
      <dsp:spPr>
        <a:xfrm>
          <a:off x="2236509" y="916323"/>
          <a:ext cx="9474926" cy="0"/>
        </a:xfrm>
        <a:prstGeom prst="line">
          <a:avLst/>
        </a:prstGeom>
        <a:noFill/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43BDB9B1-61FD-4DC1-A72A-ED6B61012748}">
      <dsp:nvSpPr>
        <dsp:cNvPr id="0" name=""/>
        <dsp:cNvSpPr/>
      </dsp:nvSpPr>
      <dsp:spPr>
        <a:xfrm>
          <a:off x="2258396" y="1005139"/>
          <a:ext cx="9297271" cy="116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effectLst/>
            </a:rPr>
            <a:t>7. Promote Authentic Assessment Practices</a:t>
          </a:r>
          <a:r>
            <a:rPr lang="en-US" sz="2400" kern="1200" dirty="0">
              <a:effectLst/>
            </a:rPr>
            <a:t>: Encourage original work by guiding learners to be creative</a:t>
          </a:r>
          <a:endParaRPr lang="en-US" sz="2000" kern="1200" dirty="0"/>
        </a:p>
      </dsp:txBody>
      <dsp:txXfrm>
        <a:off x="2258396" y="1005139"/>
        <a:ext cx="9297271" cy="1164089"/>
      </dsp:txXfrm>
    </dsp:sp>
    <dsp:sp modelId="{5A7A5E36-6569-475E-A86B-F89CB055F1A4}">
      <dsp:nvSpPr>
        <dsp:cNvPr id="0" name=""/>
        <dsp:cNvSpPr/>
      </dsp:nvSpPr>
      <dsp:spPr>
        <a:xfrm>
          <a:off x="2060654" y="2104534"/>
          <a:ext cx="9474926" cy="0"/>
        </a:xfrm>
        <a:prstGeom prst="line">
          <a:avLst/>
        </a:prstGeom>
        <a:noFill/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B892898D-2FB9-4465-9033-2DA1BB9CE91F}">
      <dsp:nvSpPr>
        <dsp:cNvPr id="0" name=""/>
        <dsp:cNvSpPr/>
      </dsp:nvSpPr>
      <dsp:spPr>
        <a:xfrm>
          <a:off x="2258396" y="2215511"/>
          <a:ext cx="9297271" cy="8863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effectLst/>
            </a:rPr>
            <a:t>8. Collaborate with other teachers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58396" y="2215511"/>
        <a:ext cx="9297271" cy="886304"/>
      </dsp:txXfrm>
    </dsp:sp>
    <dsp:sp modelId="{7875F95E-D3D6-4485-85FE-80AE9B28A4AE}">
      <dsp:nvSpPr>
        <dsp:cNvPr id="0" name=""/>
        <dsp:cNvSpPr/>
      </dsp:nvSpPr>
      <dsp:spPr>
        <a:xfrm>
          <a:off x="2080741" y="3271933"/>
          <a:ext cx="9474926" cy="0"/>
        </a:xfrm>
        <a:prstGeom prst="line">
          <a:avLst/>
        </a:prstGeom>
        <a:noFill/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0DE1956B-42DA-486C-8A69-C027A3E544DB}">
      <dsp:nvSpPr>
        <dsp:cNvPr id="0" name=""/>
        <dsp:cNvSpPr/>
      </dsp:nvSpPr>
      <dsp:spPr>
        <a:xfrm>
          <a:off x="2258396" y="3316248"/>
          <a:ext cx="9297271" cy="8863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effectLst/>
            </a:rPr>
            <a:t>9. Engage Parents and Guardians</a:t>
          </a:r>
          <a:r>
            <a:rPr lang="en-US" sz="2400" kern="1200" dirty="0">
              <a:effectLst/>
            </a:rPr>
            <a:t>: Keep parents informed about SBA timelines and expectations so they can support learners at home.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58396" y="3316248"/>
        <a:ext cx="9297271" cy="886304"/>
      </dsp:txXfrm>
    </dsp:sp>
    <dsp:sp modelId="{B04BFFC1-2ACE-47F3-B5C9-1F83233AD445}">
      <dsp:nvSpPr>
        <dsp:cNvPr id="0" name=""/>
        <dsp:cNvSpPr/>
      </dsp:nvSpPr>
      <dsp:spPr>
        <a:xfrm>
          <a:off x="2080741" y="4202552"/>
          <a:ext cx="9474926" cy="0"/>
        </a:xfrm>
        <a:prstGeom prst="line">
          <a:avLst/>
        </a:prstGeom>
        <a:noFill/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034A4CCD-3824-489E-9935-D4A3F20BA1C1}">
      <dsp:nvSpPr>
        <dsp:cNvPr id="0" name=""/>
        <dsp:cNvSpPr/>
      </dsp:nvSpPr>
      <dsp:spPr>
        <a:xfrm>
          <a:off x="2258396" y="4246867"/>
          <a:ext cx="9297271" cy="13614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10. </a:t>
          </a:r>
          <a:r>
            <a:rPr lang="en-US" sz="2400" b="1" kern="1200" dirty="0">
              <a:effectLst/>
            </a:rPr>
            <a:t>Reflect and Improve</a:t>
          </a:r>
          <a:r>
            <a:rPr lang="en-US" sz="2400" kern="1200" dirty="0">
              <a:effectLst/>
            </a:rPr>
            <a:t>: After each SBA cycle, reflect on what worked for you and what didn’t. Make necessary improvements</a:t>
          </a:r>
        </a:p>
      </dsp:txBody>
      <dsp:txXfrm>
        <a:off x="2258396" y="4246867"/>
        <a:ext cx="9297271" cy="1361425"/>
      </dsp:txXfrm>
    </dsp:sp>
    <dsp:sp modelId="{AC94663E-3219-4363-9555-2E181E1EEBFC}">
      <dsp:nvSpPr>
        <dsp:cNvPr id="0" name=""/>
        <dsp:cNvSpPr/>
      </dsp:nvSpPr>
      <dsp:spPr>
        <a:xfrm>
          <a:off x="2080741" y="5608292"/>
          <a:ext cx="9474926" cy="0"/>
        </a:xfrm>
        <a:prstGeom prst="line">
          <a:avLst/>
        </a:prstGeom>
        <a:noFill/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43E9A5-BA13-4FC9-B6BA-17FCB9021CB8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A7240D-D65C-4D7C-8398-7E4965922A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703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7240D-D65C-4D7C-8398-7E4965922AC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027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4C15A8-4D05-4C65-8896-03A8EE725BAE}" type="slidenum">
              <a:rPr kumimoji="0" lang="en-K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K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23079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7240D-D65C-4D7C-8398-7E4965922AC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134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 /><Relationship Id="rId2" Type="http://schemas.openxmlformats.org/officeDocument/2006/relationships/image" Target="../media/image2.jpeg" /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E54CE-96AC-3A26-F88F-659AA83076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D15EE7-4878-46B2-D343-B24E933A8C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517046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9A510-DD19-E2F6-8D6C-2BA8DBF2C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53311"/>
            <a:ext cx="10515600" cy="75875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CD16A-70C2-1F03-C4CA-24C294FAAE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6076"/>
            <a:ext cx="10515600" cy="393960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3190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F0AAD-6667-BCDB-F36F-38B4FE9A9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561074-4263-C244-64C5-29E37E225E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7AAF5B-D105-F859-3F3B-D22638EE6B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7154E6-1C46-D059-35EB-AEE5CF7BB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87F90E-CBDC-DEF8-0E3C-85A28845B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496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4781D-B05D-54DE-194D-CAFEBEE93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14400"/>
            <a:ext cx="10515600" cy="776288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D0CE0F-3961-0C9E-5AB1-4AAE780EC3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2DF509-9CA4-776F-971A-4DCDD0DC5C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0055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2C1EB-1231-8B19-7724-A4F655A15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012826"/>
            <a:ext cx="10515600" cy="677862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F2D2EC-9C6B-4F1D-5050-83138913A1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035FD7-BF05-783D-FD9B-36FDBC5750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612876-FCCE-492C-9E69-F872EEEFF6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8C3967-A2B5-A7BD-A91E-39FECFAC83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76982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3D562-0712-A3EF-E602-4D5BCDDC0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2221"/>
            <a:ext cx="10515600" cy="69846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55138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9757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31E79-855A-1F63-9D08-2D94B15F4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2E454A-23D5-E98E-A914-DB6915CAEF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D491F2-61CA-A7A8-0E2C-FE5167D604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87D8A2-2B89-098D-BE85-9CF056DAE2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6E26DC-910F-7EB6-8197-DA0F685AE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9FA8F3-4749-43E1-F791-B9AFFD71A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789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61E76-473E-15C4-0B9F-88DDDA1A4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F4619B-D746-3588-7582-710E1A0095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E93A5A-5716-92C6-2C8C-267A746134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B910BD-7137-D63E-11D1-DCC0CFCB99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402B0C-8C0F-7684-26C5-9B5A0348F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3BB571-9D1B-A50E-4858-02514B732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369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07EB9-1ED9-5289-6171-0BB21C638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0476F0-74E4-2221-C67B-788F3299AC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C50835-0E0B-07C2-F4A0-55BEA553A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EA7C4D-D27A-D605-6115-5DA96BB8A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E7A14B-9B89-540F-ECF7-579F1754E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203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5B6BDE-468D-A101-1F80-180BAC633A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A15DB0-9867-F315-DDEE-FAA9C68C37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4EAD65-2094-4CEB-1874-640ABD1FD62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DB65F9-03BE-FC96-1833-57461D6FC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1F8F89-FDEC-3633-8536-60ABCD852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427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B5BDDC9-EFE4-465D-B407-8792CD645ED7}"/>
              </a:ext>
            </a:extLst>
          </p:cNvPr>
          <p:cNvSpPr txBox="1"/>
          <p:nvPr userDrawn="1"/>
        </p:nvSpPr>
        <p:spPr>
          <a:xfrm>
            <a:off x="11120968" y="6354764"/>
            <a:ext cx="461433" cy="230187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27BEE066-AAB9-4F5C-8789-4372B86674EF}" type="slidenum">
              <a:rPr lang="en-US" altLang="en-US" sz="1500" smtClean="0">
                <a:solidFill>
                  <a:srgbClr val="FF00C8"/>
                </a:solidFill>
                <a:latin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en-US" altLang="en-US" sz="1500">
              <a:solidFill>
                <a:srgbClr val="FF00C8"/>
              </a:solidFill>
              <a:latin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16395"/>
            <a:ext cx="7433733" cy="967289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lnSpc>
                <a:spcPts val="4000"/>
              </a:lnSpc>
              <a:defRPr sz="3600" b="1" i="0" cap="all" baseline="0">
                <a:solidFill>
                  <a:srgbClr val="FF00C8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1" y="2331411"/>
            <a:ext cx="10972800" cy="388168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1000"/>
              </a:spcAft>
              <a:buFontTx/>
              <a:buNone/>
              <a:defRPr sz="1800" b="1" i="0" cap="all">
                <a:solidFill>
                  <a:srgbClr val="FF00C8"/>
                </a:solidFill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FontTx/>
              <a:buNone/>
              <a:defRPr sz="1800" b="1" i="0">
                <a:solidFill>
                  <a:srgbClr val="272827"/>
                </a:solidFill>
              </a:defRPr>
            </a:lvl2pPr>
            <a:lvl3pPr marL="0" indent="0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FontTx/>
              <a:buNone/>
              <a:defRPr sz="1800" b="0" i="0">
                <a:solidFill>
                  <a:srgbClr val="272827"/>
                </a:solidFill>
              </a:defRPr>
            </a:lvl3pPr>
            <a:lvl4pPr marL="0" indent="180000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Font typeface="Arial"/>
              <a:buChar char="•"/>
              <a:defRPr sz="1800" b="0" i="0">
                <a:solidFill>
                  <a:srgbClr val="272827"/>
                </a:solidFill>
              </a:defRPr>
            </a:lvl4pPr>
            <a:lvl5pPr marL="0" indent="180000">
              <a:lnSpc>
                <a:spcPts val="22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•"/>
              <a:defRPr sz="1800" b="0" i="0">
                <a:solidFill>
                  <a:srgbClr val="272827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596962" y="6290011"/>
            <a:ext cx="10985439" cy="360134"/>
          </a:xfrm>
          <a:prstGeom prst="rect">
            <a:avLst/>
          </a:prstGeom>
        </p:spPr>
        <p:txBody>
          <a:bodyPr vert="horz" lIns="0" tIns="0" rIns="0" bIns="0"/>
          <a:lstStyle>
            <a:lvl1pPr>
              <a:defRPr sz="1500" baseline="0">
                <a:solidFill>
                  <a:srgbClr val="FF00C8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316194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638300" y="301117"/>
            <a:ext cx="10067925" cy="619126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dirty="0"/>
              <a:t>THE KENYA NATIONAL EXAMINATIONS COUNCIL</a:t>
            </a:r>
          </a:p>
        </p:txBody>
      </p:sp>
      <p:pic>
        <p:nvPicPr>
          <p:cNvPr id="8" name="Picture 1" descr="KNEC LOGO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48" y="0"/>
            <a:ext cx="1255651" cy="1438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" descr="KNEC LOGO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0500" y="6203298"/>
            <a:ext cx="571500" cy="654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67784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83249" y="69257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9" name="Picture 1" descr="KNEC LOGO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0" y="6112026"/>
            <a:ext cx="609600" cy="698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6BA70DA-2A0C-472D-A40C-958ECE87502A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2A81BE43-6BA0-42A1-8A10-A44E7F8DDB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6979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B5BDDC9-EFE4-465D-B407-8792CD645ED7}"/>
              </a:ext>
            </a:extLst>
          </p:cNvPr>
          <p:cNvSpPr txBox="1"/>
          <p:nvPr userDrawn="1"/>
        </p:nvSpPr>
        <p:spPr>
          <a:xfrm>
            <a:off x="11120968" y="6354764"/>
            <a:ext cx="461433" cy="230187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27BEE066-AAB9-4F5C-8789-4372B86674EF}" type="slidenum">
              <a:rPr lang="en-US" altLang="en-US" sz="1500" smtClean="0">
                <a:solidFill>
                  <a:srgbClr val="FF00C8"/>
                </a:solidFill>
                <a:latin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en-US" altLang="en-US" sz="1500">
              <a:solidFill>
                <a:srgbClr val="FF00C8"/>
              </a:solidFill>
              <a:latin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16395"/>
            <a:ext cx="7433733" cy="967289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lnSpc>
                <a:spcPts val="4000"/>
              </a:lnSpc>
              <a:defRPr sz="3600" b="1" i="0" cap="all" baseline="0">
                <a:solidFill>
                  <a:srgbClr val="FF00C8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1" y="2331411"/>
            <a:ext cx="10972800" cy="388168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1000"/>
              </a:spcAft>
              <a:buFontTx/>
              <a:buNone/>
              <a:defRPr sz="1800" b="1" i="0" cap="all">
                <a:solidFill>
                  <a:srgbClr val="FF00C8"/>
                </a:solidFill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FontTx/>
              <a:buNone/>
              <a:defRPr sz="1800" b="1" i="0">
                <a:solidFill>
                  <a:srgbClr val="272827"/>
                </a:solidFill>
              </a:defRPr>
            </a:lvl2pPr>
            <a:lvl3pPr marL="0" indent="0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FontTx/>
              <a:buNone/>
              <a:defRPr sz="1800" b="0" i="0">
                <a:solidFill>
                  <a:srgbClr val="272827"/>
                </a:solidFill>
              </a:defRPr>
            </a:lvl3pPr>
            <a:lvl4pPr marL="0" indent="180000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Font typeface="Arial"/>
              <a:buChar char="•"/>
              <a:defRPr sz="1800" b="0" i="0">
                <a:solidFill>
                  <a:srgbClr val="272827"/>
                </a:solidFill>
              </a:defRPr>
            </a:lvl4pPr>
            <a:lvl5pPr marL="0" indent="180000">
              <a:lnSpc>
                <a:spcPts val="22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•"/>
              <a:defRPr sz="1800" b="0" i="0">
                <a:solidFill>
                  <a:srgbClr val="272827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596962" y="6290011"/>
            <a:ext cx="10985439" cy="360134"/>
          </a:xfrm>
          <a:prstGeom prst="rect">
            <a:avLst/>
          </a:prstGeom>
        </p:spPr>
        <p:txBody>
          <a:bodyPr vert="horz" lIns="0" tIns="0" rIns="0" bIns="0"/>
          <a:lstStyle>
            <a:lvl1pPr>
              <a:defRPr sz="1500" baseline="0">
                <a:solidFill>
                  <a:srgbClr val="FF00C8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71536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image" Target="../media/image1.jpeg" /><Relationship Id="rId2" Type="http://schemas.openxmlformats.org/officeDocument/2006/relationships/slideLayout" Target="../slideLayouts/slideLayout2.xml" /><Relationship Id="rId16" Type="http://schemas.openxmlformats.org/officeDocument/2006/relationships/theme" Target="../theme/theme1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00FF707-7B9E-1944-BA47-60D97A55BB79}"/>
              </a:ext>
            </a:extLst>
          </p:cNvPr>
          <p:cNvSpPr/>
          <p:nvPr userDrawn="1"/>
        </p:nvSpPr>
        <p:spPr>
          <a:xfrm>
            <a:off x="0" y="6311900"/>
            <a:ext cx="6891655" cy="546100"/>
          </a:xfrm>
          <a:prstGeom prst="rect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8" r="46" b="-729853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K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00FF707-7B9E-1944-BA47-60D97A55BB79}"/>
              </a:ext>
            </a:extLst>
          </p:cNvPr>
          <p:cNvSpPr/>
          <p:nvPr userDrawn="1"/>
        </p:nvSpPr>
        <p:spPr>
          <a:xfrm>
            <a:off x="0" y="-15328"/>
            <a:ext cx="12192000" cy="386080"/>
          </a:xfrm>
          <a:prstGeom prst="rect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1" t="-1074378" r="43" b="745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59116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61" r:id="rId13"/>
    <p:sldLayoutId id="2147483673" r:id="rId14"/>
    <p:sldLayoutId id="2147483712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9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4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 /><Relationship Id="rId7" Type="http://schemas.microsoft.com/office/2007/relationships/diagramDrawing" Target="../diagrams/drawing1.xml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2.xml" /><Relationship Id="rId6" Type="http://schemas.openxmlformats.org/officeDocument/2006/relationships/diagramColors" Target="../diagrams/colors1.xml" /><Relationship Id="rId5" Type="http://schemas.openxmlformats.org/officeDocument/2006/relationships/diagramQuickStyle" Target="../diagrams/quickStyle1.xml" /><Relationship Id="rId4" Type="http://schemas.openxmlformats.org/officeDocument/2006/relationships/diagramLayout" Target="../diagrams/layout1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 /><Relationship Id="rId2" Type="http://schemas.openxmlformats.org/officeDocument/2006/relationships/diagramData" Target="../diagrams/data2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2.xml" /><Relationship Id="rId5" Type="http://schemas.openxmlformats.org/officeDocument/2006/relationships/diagramColors" Target="../diagrams/colors2.xml" /><Relationship Id="rId4" Type="http://schemas.openxmlformats.org/officeDocument/2006/relationships/diagramQuickStyle" Target="../diagrams/quickStyle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4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knec.ac.ke/" TargetMode="External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 /><Relationship Id="rId1" Type="http://schemas.openxmlformats.org/officeDocument/2006/relationships/slideLayout" Target="../slideLayouts/slideLayout4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 /><Relationship Id="rId1" Type="http://schemas.openxmlformats.org/officeDocument/2006/relationships/slideLayout" Target="../slideLayouts/slideLayout4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4.xml" 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 /><Relationship Id="rId3" Type="http://schemas.openxmlformats.org/officeDocument/2006/relationships/diagramData" Target="../diagrams/data3.xml" /><Relationship Id="rId7" Type="http://schemas.microsoft.com/office/2007/relationships/diagramDrawing" Target="../diagrams/drawing3.xml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2.xml" /><Relationship Id="rId6" Type="http://schemas.openxmlformats.org/officeDocument/2006/relationships/diagramColors" Target="../diagrams/colors3.xml" /><Relationship Id="rId5" Type="http://schemas.openxmlformats.org/officeDocument/2006/relationships/diagramQuickStyle" Target="../diagrams/quickStyle3.xml" /><Relationship Id="rId4" Type="http://schemas.openxmlformats.org/officeDocument/2006/relationships/diagramLayout" Target="../diagrams/layout3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 /><Relationship Id="rId2" Type="http://schemas.openxmlformats.org/officeDocument/2006/relationships/diagramData" Target="../diagrams/data4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4.xml" /><Relationship Id="rId5" Type="http://schemas.openxmlformats.org/officeDocument/2006/relationships/diagramColors" Target="../diagrams/colors4.xml" /><Relationship Id="rId4" Type="http://schemas.openxmlformats.org/officeDocument/2006/relationships/diagramQuickStyle" Target="../diagrams/quickStyle4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 /><Relationship Id="rId1" Type="http://schemas.openxmlformats.org/officeDocument/2006/relationships/slideLayout" Target="../slideLayouts/slideLayout4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4AE2345-3878-8731-C20E-AEACFA301F3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2" t="-1" r="-64" b="13410"/>
          <a:stretch>
            <a:fillRect/>
          </a:stretch>
        </p:blipFill>
        <p:spPr>
          <a:xfrm>
            <a:off x="0" y="231113"/>
            <a:ext cx="12192000" cy="604356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3F7B0AA-D675-A8FC-C91E-08962E350575}"/>
              </a:ext>
            </a:extLst>
          </p:cNvPr>
          <p:cNvSpPr txBox="1"/>
          <p:nvPr/>
        </p:nvSpPr>
        <p:spPr>
          <a:xfrm>
            <a:off x="9254530" y="6440994"/>
            <a:ext cx="27934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KNEC – DECEMBER 2025</a:t>
            </a:r>
            <a:endParaRPr lang="en-KE" b="1" dirty="0"/>
          </a:p>
        </p:txBody>
      </p:sp>
    </p:spTree>
    <p:extLst>
      <p:ext uri="{BB962C8B-B14F-4D97-AF65-F5344CB8AC3E}">
        <p14:creationId xmlns:p14="http://schemas.microsoft.com/office/powerpoint/2010/main" val="1264183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8E81B6-84A7-7406-17E9-1A9CEE575E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7BEF5D9-CF4C-81C5-35AA-20D497F9C2F8}"/>
              </a:ext>
            </a:extLst>
          </p:cNvPr>
          <p:cNvSpPr txBox="1">
            <a:spLocks/>
          </p:cNvSpPr>
          <p:nvPr/>
        </p:nvSpPr>
        <p:spPr>
          <a:xfrm>
            <a:off x="839788" y="457200"/>
            <a:ext cx="4343400" cy="114037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4000" b="1" kern="1200" dirty="0">
                <a:solidFill>
                  <a:srgbClr val="EE0000"/>
                </a:solidFill>
                <a:latin typeface="+mj-lt"/>
                <a:ea typeface="+mj-ea"/>
                <a:cs typeface="+mj-cs"/>
              </a:rPr>
              <a:t>School-Based Assessment (SBA)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9945B9-CD27-48D4-9D0B-F5BE7E0AF54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471" r="6992" b="-2"/>
          <a:stretch>
            <a:fillRect/>
          </a:stretch>
        </p:blipFill>
        <p:spPr>
          <a:xfrm>
            <a:off x="5738648" y="1426021"/>
            <a:ext cx="5616740" cy="4435029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4DCC5D4-8B6C-9574-9AE9-9108C8271CCE}"/>
              </a:ext>
            </a:extLst>
          </p:cNvPr>
          <p:cNvSpPr txBox="1"/>
          <p:nvPr/>
        </p:nvSpPr>
        <p:spPr>
          <a:xfrm>
            <a:off x="717754" y="2115234"/>
            <a:ext cx="482763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ntique Olive" panose="020B0603020204030204" pitchFamily="34" charset="0"/>
              </a:rPr>
              <a:t>The process of gathering evidence of learning, that is administered by teachers within their own schools.</a:t>
            </a:r>
            <a:endParaRPr lang="en-US" sz="2800" dirty="0">
              <a:latin typeface="Antique Olive" panose="020B0603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106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20786F3-A343-7EB7-265D-17B01193722D}"/>
              </a:ext>
            </a:extLst>
          </p:cNvPr>
          <p:cNvSpPr/>
          <p:nvPr/>
        </p:nvSpPr>
        <p:spPr>
          <a:xfrm>
            <a:off x="714703" y="1752456"/>
            <a:ext cx="5108028" cy="155210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>
                <a:solidFill>
                  <a:schemeClr val="tx1"/>
                </a:solidFill>
              </a:rPr>
              <a:t>Standardized assessments </a:t>
            </a:r>
            <a:endParaRPr lang="en-KE" sz="4000" b="1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3204D97-06E3-83FF-1FE6-D3F61506DE4D}"/>
              </a:ext>
            </a:extLst>
          </p:cNvPr>
          <p:cNvSpPr/>
          <p:nvPr/>
        </p:nvSpPr>
        <p:spPr>
          <a:xfrm>
            <a:off x="6388533" y="1905184"/>
            <a:ext cx="5108027" cy="124664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3600" b="1" dirty="0">
                <a:solidFill>
                  <a:schemeClr val="tx1"/>
                </a:solidFill>
              </a:rPr>
              <a:t>Developed by KNEC </a:t>
            </a:r>
            <a:endParaRPr lang="en-US" sz="2800" b="1" dirty="0">
              <a:solidFill>
                <a:schemeClr val="tx1"/>
              </a:solidFill>
            </a:endParaRPr>
          </a:p>
          <a:p>
            <a:pPr algn="ctr"/>
            <a:endParaRPr lang="en-KE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BA9611-1111-0C01-4127-BEE2B801A305}"/>
              </a:ext>
            </a:extLst>
          </p:cNvPr>
          <p:cNvSpPr/>
          <p:nvPr/>
        </p:nvSpPr>
        <p:spPr>
          <a:xfrm>
            <a:off x="714704" y="4037900"/>
            <a:ext cx="5108027" cy="153065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tx1"/>
                </a:solidFill>
              </a:rPr>
              <a:t>Administered and scored by the teachers 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BFCB7FE-04DE-6082-ACA5-3854552F44DF}"/>
              </a:ext>
            </a:extLst>
          </p:cNvPr>
          <p:cNvSpPr/>
          <p:nvPr/>
        </p:nvSpPr>
        <p:spPr>
          <a:xfrm>
            <a:off x="6388533" y="4175366"/>
            <a:ext cx="5168981" cy="125572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</a:rPr>
              <a:t>Scores are uploaded to the CBA portal. </a:t>
            </a:r>
          </a:p>
          <a:p>
            <a:pPr algn="ctr"/>
            <a:endParaRPr lang="en-KE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B158616-BEB5-FE26-81FE-C54E7F9B158C}"/>
              </a:ext>
            </a:extLst>
          </p:cNvPr>
          <p:cNvSpPr txBox="1">
            <a:spLocks/>
          </p:cNvSpPr>
          <p:nvPr/>
        </p:nvSpPr>
        <p:spPr>
          <a:xfrm>
            <a:off x="885337" y="255864"/>
            <a:ext cx="10421326" cy="799453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Aft>
                <a:spcPts val="600"/>
              </a:spcAft>
            </a:pPr>
            <a:r>
              <a:rPr lang="en-GB" sz="4800" b="1" dirty="0">
                <a:solidFill>
                  <a:srgbClr val="FF0000"/>
                </a:solidFill>
                <a:latin typeface="Albertus Medium" panose="020E0602030304020304" pitchFamily="34" charset="0"/>
              </a:rPr>
              <a:t>About SBA </a:t>
            </a:r>
            <a:endParaRPr lang="en-US" sz="4800" b="1" kern="1200" dirty="0">
              <a:solidFill>
                <a:srgbClr val="FF0000"/>
              </a:solidFill>
              <a:latin typeface="Albertus Medium" panose="020E06020303040203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27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37058D99-DABC-40FB-ADE5-572EFD25A7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41059"/>
            <a:ext cx="65" cy="48211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101568" rIns="0" bIns="10156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KE" altLang="en-K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A065106-8D37-F693-72E1-EA56A934917C}"/>
              </a:ext>
            </a:extLst>
          </p:cNvPr>
          <p:cNvSpPr txBox="1"/>
          <p:nvPr/>
        </p:nvSpPr>
        <p:spPr>
          <a:xfrm>
            <a:off x="10511" y="241060"/>
            <a:ext cx="12181489" cy="6093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KE" altLang="en-KE" sz="4000" b="1" i="0" u="none" strike="noStrike" cap="none" normalizeH="0" baseline="0" dirty="0">
                <a:ln>
                  <a:noFill/>
                </a:ln>
                <a:solidFill>
                  <a:srgbClr val="EE0000"/>
                </a:solidFill>
                <a:effectLst/>
                <a:latin typeface="Aptos Slab Black" panose="020F0502020204030204" pitchFamily="34" charset="0"/>
                <a:ea typeface="Google Sans"/>
              </a:rPr>
              <a:t>Key Features</a:t>
            </a:r>
            <a:r>
              <a:rPr kumimoji="0" lang="en-GB" altLang="en-KE" sz="4000" b="1" i="0" u="none" strike="noStrike" cap="none" normalizeH="0" baseline="0" dirty="0">
                <a:ln>
                  <a:noFill/>
                </a:ln>
                <a:solidFill>
                  <a:srgbClr val="EE0000"/>
                </a:solidFill>
                <a:effectLst/>
                <a:latin typeface="Aptos Slab Black" panose="020F0502020204030204" pitchFamily="34" charset="0"/>
                <a:ea typeface="Google Sans"/>
              </a:rPr>
              <a:t> of SBA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KE" altLang="en-KE" sz="1400" b="0" i="0" u="none" strike="noStrike" cap="none" normalizeH="0" baseline="0" dirty="0">
              <a:ln>
                <a:noFill/>
              </a:ln>
              <a:solidFill>
                <a:srgbClr val="EE0000"/>
              </a:solidFill>
              <a:effectLst/>
              <a:latin typeface="Aptos Slab Black" panose="020F050202020403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KE" altLang="en-KE" sz="2800" b="1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Teacher-Directed:</a:t>
            </a:r>
            <a:r>
              <a:rPr kumimoji="0" lang="en-KE" altLang="en-KE" sz="28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 Teachers</a:t>
            </a:r>
            <a:r>
              <a:rPr kumimoji="0" lang="en-GB" altLang="en-KE" sz="28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 </a:t>
            </a:r>
            <a:r>
              <a:rPr lang="en-KE" altLang="en-KE" sz="2800" dirty="0">
                <a:solidFill>
                  <a:srgbClr val="0A0A0A"/>
                </a:solidFill>
                <a:ea typeface="Google Sans"/>
              </a:rPr>
              <a:t>are the primary assessors</a:t>
            </a:r>
            <a:r>
              <a:rPr lang="en-GB" altLang="en-KE" sz="2800" dirty="0">
                <a:solidFill>
                  <a:srgbClr val="0A0A0A"/>
                </a:solidFill>
                <a:ea typeface="Google Sans"/>
              </a:rPr>
              <a:t> – They understand </a:t>
            </a:r>
            <a:r>
              <a:rPr kumimoji="0" lang="en-KE" altLang="en-KE" sz="2800" b="0" i="0" u="none" strike="noStrike" cap="none" normalizeH="0" baseline="0" dirty="0" err="1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thei</a:t>
            </a:r>
            <a:r>
              <a:rPr kumimoji="0" lang="en-GB" altLang="en-KE" sz="28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r learners</a:t>
            </a:r>
            <a:r>
              <a:rPr kumimoji="0" lang="en-KE" altLang="en-KE" sz="28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' progress and context</a:t>
            </a:r>
            <a:r>
              <a:rPr lang="en-GB" altLang="en-KE" sz="2800" dirty="0">
                <a:solidFill>
                  <a:srgbClr val="0A0A0A"/>
                </a:solidFill>
                <a:ea typeface="Google Sans"/>
              </a:rPr>
              <a:t>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KE" altLang="en-KE" sz="2800" b="0" i="0" u="none" strike="noStrike" cap="none" normalizeH="0" baseline="0" dirty="0">
              <a:ln>
                <a:noFill/>
              </a:ln>
              <a:solidFill>
                <a:srgbClr val="0A0A0A"/>
              </a:solidFill>
              <a:effectLst/>
              <a:ea typeface="Google San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KE" altLang="en-KE" sz="2800" b="1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Continuous and Formative:</a:t>
            </a:r>
            <a:r>
              <a:rPr kumimoji="0" lang="en-GB" altLang="en-KE" sz="2800" b="1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 </a:t>
            </a:r>
            <a:r>
              <a:rPr lang="en-GB" altLang="en-KE" sz="2800" dirty="0">
                <a:solidFill>
                  <a:srgbClr val="0A0A0A"/>
                </a:solidFill>
                <a:ea typeface="Google Sans"/>
              </a:rPr>
              <a:t>Allows</a:t>
            </a:r>
            <a:r>
              <a:rPr kumimoji="0" lang="en-KE" altLang="en-KE" sz="280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 </a:t>
            </a:r>
            <a:r>
              <a:rPr kumimoji="0" lang="en-KE" altLang="en-KE" sz="28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for real-time identification of strengths and weaknesses and adjustment of teaching strategies.</a:t>
            </a:r>
            <a:endParaRPr kumimoji="0" lang="en-GB" altLang="en-KE" sz="2800" b="0" i="0" u="none" strike="noStrike" cap="none" normalizeH="0" baseline="0" dirty="0">
              <a:ln>
                <a:noFill/>
              </a:ln>
              <a:solidFill>
                <a:srgbClr val="0A0A0A"/>
              </a:solidFill>
              <a:effectLst/>
              <a:ea typeface="Google San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KE" altLang="en-KE" sz="2800" b="0" i="0" u="none" strike="noStrike" cap="none" normalizeH="0" baseline="0" dirty="0">
              <a:ln>
                <a:noFill/>
              </a:ln>
              <a:solidFill>
                <a:srgbClr val="0A0A0A"/>
              </a:solidFill>
              <a:effectLst/>
              <a:ea typeface="Google San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KE" altLang="en-KE" sz="2800" b="1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Holistic Evaluation:</a:t>
            </a:r>
            <a:r>
              <a:rPr kumimoji="0" lang="en-KE" altLang="en-KE" sz="28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 SBA assesses a broad range of </a:t>
            </a:r>
            <a:r>
              <a:rPr lang="en-GB" altLang="en-KE" sz="2800" dirty="0">
                <a:solidFill>
                  <a:srgbClr val="0A0A0A"/>
                </a:solidFill>
                <a:ea typeface="Google Sans"/>
              </a:rPr>
              <a:t>learner skills </a:t>
            </a:r>
            <a:r>
              <a:rPr kumimoji="0" lang="en-KE" altLang="en-KE" sz="28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 </a:t>
            </a:r>
            <a:endParaRPr kumimoji="0" lang="en-GB" altLang="en-KE" sz="2800" b="0" i="0" u="none" strike="noStrike" cap="none" normalizeH="0" baseline="0" dirty="0">
              <a:ln>
                <a:noFill/>
              </a:ln>
              <a:solidFill>
                <a:srgbClr val="0A0A0A"/>
              </a:solidFill>
              <a:effectLst/>
              <a:ea typeface="Google San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GB" altLang="en-KE" sz="2800" b="0" i="0" u="none" strike="noStrike" cap="none" normalizeH="0" baseline="0" dirty="0">
              <a:ln>
                <a:noFill/>
              </a:ln>
              <a:solidFill>
                <a:srgbClr val="0A0A0A"/>
              </a:solidFill>
              <a:effectLst/>
              <a:ea typeface="Google San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KE" altLang="en-KE" sz="2800" b="1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Varied Methods:</a:t>
            </a:r>
            <a:r>
              <a:rPr kumimoji="0" lang="en-KE" altLang="en-KE" sz="28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 It uses a wide range of tools to gather evidence of learning.</a:t>
            </a:r>
            <a:endParaRPr kumimoji="0" lang="en-GB" altLang="en-KE" sz="2800" b="0" i="0" u="none" strike="noStrike" cap="none" normalizeH="0" baseline="0" dirty="0">
              <a:ln>
                <a:noFill/>
              </a:ln>
              <a:solidFill>
                <a:srgbClr val="0A0A0A"/>
              </a:solidFill>
              <a:effectLst/>
              <a:ea typeface="Google San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KE" altLang="en-KE" sz="2800" b="0" i="0" u="none" strike="noStrike" cap="none" normalizeH="0" baseline="0" dirty="0">
              <a:ln>
                <a:noFill/>
              </a:ln>
              <a:solidFill>
                <a:srgbClr val="0A0A0A"/>
              </a:solidFill>
              <a:effectLst/>
              <a:ea typeface="Google San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KE" altLang="en-KE" sz="2800" b="1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Authentic Tasks:</a:t>
            </a:r>
            <a:r>
              <a:rPr kumimoji="0" lang="en-KE" altLang="en-KE" sz="28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 </a:t>
            </a:r>
            <a:r>
              <a:rPr kumimoji="0" lang="en-GB" altLang="en-KE" sz="28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Involves</a:t>
            </a:r>
            <a:r>
              <a:rPr kumimoji="0" lang="en-KE" altLang="en-KE" sz="28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ea typeface="Google Sans"/>
              </a:rPr>
              <a:t> real-life application of knowledge and skills, promoting critical thinking and problem-solving. </a:t>
            </a:r>
          </a:p>
        </p:txBody>
      </p:sp>
    </p:spTree>
    <p:extLst>
      <p:ext uri="{BB962C8B-B14F-4D97-AF65-F5344CB8AC3E}">
        <p14:creationId xmlns:p14="http://schemas.microsoft.com/office/powerpoint/2010/main" val="799300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AC45C-C3C1-ACCF-71FB-887BF58EB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851" y="346842"/>
            <a:ext cx="10515600" cy="776288"/>
          </a:xfrm>
        </p:spPr>
        <p:txBody>
          <a:bodyPr>
            <a:noAutofit/>
          </a:bodyPr>
          <a:lstStyle/>
          <a:p>
            <a:r>
              <a:rPr lang="en-GB" sz="4800" b="1" dirty="0">
                <a:solidFill>
                  <a:srgbClr val="FF0000"/>
                </a:solidFill>
              </a:rPr>
              <a:t>Brainstorming Session 1</a:t>
            </a:r>
            <a:endParaRPr lang="en-KE" sz="4800" b="1" dirty="0">
              <a:solidFill>
                <a:srgbClr val="FF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DDF420-8CE3-42A1-1381-396F7127EEEA}"/>
              </a:ext>
            </a:extLst>
          </p:cNvPr>
          <p:cNvSpPr txBox="1"/>
          <p:nvPr/>
        </p:nvSpPr>
        <p:spPr>
          <a:xfrm>
            <a:off x="351850" y="1123129"/>
            <a:ext cx="11766577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4400" b="1" i="0" dirty="0">
              <a:solidFill>
                <a:srgbClr val="0A0A0A"/>
              </a:solidFill>
              <a:effectLst/>
              <a:latin typeface="Google Sans"/>
            </a:endParaRPr>
          </a:p>
          <a:p>
            <a:r>
              <a:rPr lang="en-GB" sz="4400" b="1" dirty="0">
                <a:solidFill>
                  <a:srgbClr val="0A0A0A"/>
                </a:solidFill>
                <a:latin typeface="Google Sans"/>
              </a:rPr>
              <a:t>W</a:t>
            </a:r>
            <a:r>
              <a:rPr lang="en-GB" sz="4400" b="1" i="0" dirty="0">
                <a:solidFill>
                  <a:srgbClr val="0A0A0A"/>
                </a:solidFill>
                <a:effectLst/>
                <a:latin typeface="Google Sans"/>
              </a:rPr>
              <a:t>hat practical steps can educators take to ensure the SBAs are both reliable and equitable</a:t>
            </a:r>
            <a:r>
              <a:rPr lang="en-GB" sz="4400" b="1" dirty="0">
                <a:solidFill>
                  <a:srgbClr val="0A0A0A"/>
                </a:solidFill>
                <a:latin typeface="Google Sans"/>
              </a:rPr>
              <a:t>?</a:t>
            </a:r>
            <a:endParaRPr lang="en-KE" sz="44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1A7D17-9B4F-13A2-6B5A-732EB1564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1562" y="4626190"/>
            <a:ext cx="5594540" cy="626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976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B4222B36-B4B6-5C24-34AA-FA21BB79C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8857"/>
            <a:ext cx="9076660" cy="861236"/>
          </a:xfrm>
        </p:spPr>
        <p:txBody>
          <a:bodyPr anchor="ctr">
            <a:norm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Why SBA?</a:t>
            </a:r>
            <a:endParaRPr lang="en-KE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C596DF14-5CDF-2D5F-E0AE-7975C1CC6A09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589025248"/>
              </p:ext>
            </p:extLst>
          </p:nvPr>
        </p:nvGraphicFramePr>
        <p:xfrm>
          <a:off x="95693" y="1010093"/>
          <a:ext cx="11812771" cy="54691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07651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5B8B5DE-DEFC-FAA0-8C9A-556948301CE4}"/>
              </a:ext>
            </a:extLst>
          </p:cNvPr>
          <p:cNvSpPr txBox="1"/>
          <p:nvPr/>
        </p:nvSpPr>
        <p:spPr>
          <a:xfrm>
            <a:off x="838200" y="186455"/>
            <a:ext cx="10515600" cy="6662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EE0000"/>
                </a:solidFill>
                <a:effectLst/>
                <a:uLnTx/>
                <a:uFillTx/>
                <a:latin typeface="Aptos Display" panose="02110004020202020204"/>
                <a:ea typeface="+mn-ea"/>
                <a:cs typeface="+mn-cs"/>
              </a:rPr>
              <a:t>The SBA Processes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EE0000"/>
              </a:solidFill>
              <a:effectLst/>
              <a:uLnTx/>
              <a:uFillTx/>
              <a:latin typeface="Aptos Display" panose="0211000402020202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AD67DD7-FB4E-AE4C-505C-0DE7E76B3EC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1798159"/>
              </p:ext>
            </p:extLst>
          </p:nvPr>
        </p:nvGraphicFramePr>
        <p:xfrm>
          <a:off x="567559" y="872358"/>
          <a:ext cx="11436600" cy="57623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468453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91D0A22-96FF-C9FF-9782-D06545841215}"/>
              </a:ext>
            </a:extLst>
          </p:cNvPr>
          <p:cNvSpPr txBox="1"/>
          <p:nvPr/>
        </p:nvSpPr>
        <p:spPr>
          <a:xfrm>
            <a:off x="3072124" y="1258065"/>
            <a:ext cx="9119876" cy="3011757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600" b="1" dirty="0">
                <a:solidFill>
                  <a:srgbClr val="0000FF"/>
                </a:solidFill>
              </a:rPr>
              <a:t>1. Download Tools from the official KNEC platform.</a:t>
            </a:r>
          </a:p>
          <a:p>
            <a:pPr lvl="3">
              <a:lnSpc>
                <a:spcPct val="90000"/>
              </a:lnSpc>
              <a:spcBef>
                <a:spcPts val="1000"/>
              </a:spcBef>
            </a:pPr>
            <a:r>
              <a:rPr lang="en-US" sz="2600" b="1" dirty="0"/>
              <a:t>a) Project/Practical Tasks: </a:t>
            </a:r>
            <a:r>
              <a:rPr lang="en-US" sz="2600" dirty="0"/>
              <a:t>Learners carry out tasks    			                      guided by the teacher.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600" b="1" dirty="0"/>
              <a:t>	        b) Written Assessments</a:t>
            </a:r>
            <a:endParaRPr lang="en-US" sz="2600" dirty="0"/>
          </a:p>
          <a:p>
            <a:pPr marL="2057400" lvl="5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600" dirty="0"/>
              <a:t>Print or photocopy for each learner, or</a:t>
            </a:r>
          </a:p>
          <a:p>
            <a:pPr marL="2057400" lvl="5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600" dirty="0"/>
              <a:t>Project the assessment and provide stationery.</a:t>
            </a:r>
          </a:p>
          <a:p>
            <a:pPr marL="2057400" lvl="5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600" dirty="0"/>
              <a:t>Administer under prescribed conditions and guidelines.</a:t>
            </a:r>
          </a:p>
          <a:p>
            <a:pPr marL="1828800" lvl="5">
              <a:lnSpc>
                <a:spcPct val="90000"/>
              </a:lnSpc>
              <a:spcBef>
                <a:spcPts val="1000"/>
              </a:spcBef>
            </a:pPr>
            <a:endParaRPr lang="en-US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DBAB7F7-EF8E-E15A-2D3E-E5EA16AEC3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64" y="1152959"/>
            <a:ext cx="3054928" cy="21472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7FF56F2-D0F9-59E6-AB60-E94EEB1AD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642" y="240947"/>
            <a:ext cx="10515600" cy="758757"/>
          </a:xfrm>
        </p:spPr>
        <p:txBody>
          <a:bodyPr/>
          <a:lstStyle/>
          <a:p>
            <a:r>
              <a:rPr lang="en-GB" b="1" dirty="0">
                <a:solidFill>
                  <a:srgbClr val="EE0000"/>
                </a:solidFill>
              </a:rPr>
              <a:t>Guidelines for Administration</a:t>
            </a:r>
            <a:endParaRPr lang="en-KE" b="1" dirty="0">
              <a:solidFill>
                <a:srgbClr val="EE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3C1CEF-8E3B-B579-2EB7-C497C96C1896}"/>
              </a:ext>
            </a:extLst>
          </p:cNvPr>
          <p:cNvSpPr txBox="1"/>
          <p:nvPr/>
        </p:nvSpPr>
        <p:spPr>
          <a:xfrm>
            <a:off x="158131" y="4017575"/>
            <a:ext cx="11855193" cy="22694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srgbClr val="0000FF"/>
                </a:solidFill>
              </a:rPr>
              <a:t>2. Scoring: </a:t>
            </a:r>
            <a:r>
              <a:rPr lang="en-US" sz="2400" dirty="0"/>
              <a:t>Objectively as guided by the scoring guides. Enter marks per task.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srgbClr val="0000FF"/>
                </a:solidFill>
              </a:rPr>
              <a:t>3. Uploading Scores:</a:t>
            </a:r>
            <a:endParaRPr lang="en-US" sz="2400" dirty="0">
              <a:solidFill>
                <a:srgbClr val="0000FF"/>
              </a:solidFill>
            </a:endParaRPr>
          </a:p>
          <a:p>
            <a:pPr marL="1143000" lvl="3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To the KNEC CBA portal per task as guided by the scoresheet.</a:t>
            </a:r>
          </a:p>
          <a:p>
            <a:pPr marL="1143000" lvl="3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Observe timeline.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srgbClr val="0000FF"/>
                </a:solidFill>
              </a:rPr>
              <a:t>4. Record Keeping: </a:t>
            </a:r>
            <a:r>
              <a:rPr lang="en-US" sz="2400" dirty="0"/>
              <a:t>Keep copies of learner’s progress records/Portfolio for reference.</a:t>
            </a:r>
          </a:p>
        </p:txBody>
      </p:sp>
    </p:spTree>
    <p:extLst>
      <p:ext uri="{BB962C8B-B14F-4D97-AF65-F5344CB8AC3E}">
        <p14:creationId xmlns:p14="http://schemas.microsoft.com/office/powerpoint/2010/main" val="1388004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240B7-8C10-68C6-2F21-EBAB7DF15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5392"/>
          </a:xfrm>
        </p:spPr>
        <p:txBody>
          <a:bodyPr/>
          <a:lstStyle/>
          <a:p>
            <a:pPr algn="ctr">
              <a:lnSpc>
                <a:spcPct val="100000"/>
              </a:lnSpc>
              <a:spcBef>
                <a:spcPts val="1000"/>
              </a:spcBef>
              <a:buSzPct val="100000"/>
            </a:pPr>
            <a:r>
              <a:rPr lang="en-GB" sz="4000" b="1" dirty="0">
                <a:solidFill>
                  <a:srgbClr val="FF0000"/>
                </a:solidFill>
                <a:latin typeface="Comic Sans MS" pitchFamily="66"/>
              </a:rPr>
              <a:t>Accessing SBA Tools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BD3EC1-E7A7-2E98-8987-E559D69AD2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507" y="1275907"/>
            <a:ext cx="11493795" cy="5081809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Click on the following  links: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https://www.knec.ac.ke</a:t>
            </a:r>
            <a:endParaRPr lang="en-GB" b="1" i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i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i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i="1" dirty="0">
                <a:latin typeface="Comic Sans MS" panose="030F0702030302020204" pitchFamily="66" charset="0"/>
              </a:rPr>
              <a:t>Choose CBA portal</a:t>
            </a:r>
          </a:p>
          <a:p>
            <a:pPr marL="0" indent="0" algn="ctr">
              <a:buNone/>
            </a:pPr>
            <a:endParaRPr lang="en-GB" i="1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i="1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i="1" dirty="0">
                <a:latin typeface="Comic Sans MS" panose="030F0702030302020204" pitchFamily="66" charset="0"/>
              </a:rPr>
              <a:t>Log in using your school credentials</a:t>
            </a:r>
          </a:p>
          <a:p>
            <a:pPr marL="0" indent="0" algn="ctr">
              <a:buNone/>
            </a:pPr>
            <a:endParaRPr lang="en-GB" i="1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Click on download assessment material</a:t>
            </a:r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id="{D4681281-0F07-4813-C340-F44FB556E45D}"/>
              </a:ext>
            </a:extLst>
          </p:cNvPr>
          <p:cNvSpPr/>
          <p:nvPr/>
        </p:nvSpPr>
        <p:spPr>
          <a:xfrm>
            <a:off x="5649928" y="2245271"/>
            <a:ext cx="484632" cy="713145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3DB2495E-7740-8E01-719E-4B734C1D8D00}"/>
              </a:ext>
            </a:extLst>
          </p:cNvPr>
          <p:cNvSpPr/>
          <p:nvPr/>
        </p:nvSpPr>
        <p:spPr>
          <a:xfrm>
            <a:off x="5671193" y="3469005"/>
            <a:ext cx="484632" cy="908999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4229A354-1597-DC9F-125B-E320C80DBBB9}"/>
              </a:ext>
            </a:extLst>
          </p:cNvPr>
          <p:cNvSpPr/>
          <p:nvPr/>
        </p:nvSpPr>
        <p:spPr>
          <a:xfrm>
            <a:off x="5611368" y="4872727"/>
            <a:ext cx="484632" cy="838620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79529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B4A800-3301-B7F5-4A6A-43E84A566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05505"/>
            <a:ext cx="2582426" cy="690249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Login page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59B2F8-5F6E-E011-4E20-0905C37278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9105" y="481454"/>
            <a:ext cx="9692895" cy="584107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DB70FC8-D0F5-BEFF-7D45-060B5D4F9AA4}"/>
              </a:ext>
            </a:extLst>
          </p:cNvPr>
          <p:cNvSpPr txBox="1"/>
          <p:nvPr/>
        </p:nvSpPr>
        <p:spPr>
          <a:xfrm>
            <a:off x="3677859" y="6322528"/>
            <a:ext cx="31650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w-KE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https://cba.knec.ac.ke</a:t>
            </a:r>
            <a:endParaRPr lang="en-KE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2429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BE70B48-66C0-F058-A2AF-C85C6143CC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24" y="1037687"/>
            <a:ext cx="12067952" cy="5820313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343559CD-0EE6-0AA8-0B59-7CD74E6AD8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4114" y="142249"/>
            <a:ext cx="8711215" cy="676458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omic Sans MS" pitchFamily="66"/>
              </a:rPr>
              <a:t>Accessing SBA Tools</a:t>
            </a:r>
            <a:endParaRPr lang="en-GB" sz="4800" i="1" dirty="0"/>
          </a:p>
        </p:txBody>
      </p:sp>
    </p:spTree>
    <p:extLst>
      <p:ext uri="{BB962C8B-B14F-4D97-AF65-F5344CB8AC3E}">
        <p14:creationId xmlns:p14="http://schemas.microsoft.com/office/powerpoint/2010/main" val="14021658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81D7B2-4653-5E6A-4E65-D1C07AE3D9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486" y="495000"/>
            <a:ext cx="11373991" cy="576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4035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A7AF6-B621-3058-DA3F-598F0E128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992" y="582805"/>
            <a:ext cx="10515600" cy="776288"/>
          </a:xfrm>
        </p:spPr>
        <p:txBody>
          <a:bodyPr>
            <a:normAutofit fontScale="90000"/>
          </a:bodyPr>
          <a:lstStyle/>
          <a:p>
            <a:r>
              <a:rPr lang="en-GB" sz="5400" b="1" dirty="0">
                <a:solidFill>
                  <a:srgbClr val="FF0000"/>
                </a:solidFill>
              </a:rPr>
              <a:t>Brainstorming Session 2</a:t>
            </a:r>
            <a:endParaRPr lang="en-KE" sz="5400" b="1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9B0790-41AB-892B-B5F5-F71F4A7F205B}"/>
              </a:ext>
            </a:extLst>
          </p:cNvPr>
          <p:cNvSpPr txBox="1"/>
          <p:nvPr/>
        </p:nvSpPr>
        <p:spPr>
          <a:xfrm>
            <a:off x="450111" y="1591766"/>
            <a:ext cx="11373294" cy="38924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GB" sz="2800" b="1" dirty="0">
                <a:latin typeface="Albertus Medium" panose="020E0602030304020304" pitchFamily="34" charset="0"/>
              </a:rPr>
              <a:t>Identify some of the challenges that can be encountered during administration of School Based Assessments. </a:t>
            </a:r>
          </a:p>
          <a:p>
            <a:pPr>
              <a:lnSpc>
                <a:spcPct val="150000"/>
              </a:lnSpc>
            </a:pPr>
            <a:endParaRPr lang="en-GB" sz="2800" b="1" dirty="0">
              <a:latin typeface="Albertus Medium" panose="020E0602030304020304" pitchFamily="34" charset="0"/>
            </a:endParaRPr>
          </a:p>
          <a:p>
            <a:pPr>
              <a:lnSpc>
                <a:spcPct val="150000"/>
              </a:lnSpc>
            </a:pPr>
            <a:endParaRPr lang="en-GB" sz="2800" b="1" dirty="0">
              <a:latin typeface="Albertus Medium" panose="020E06020303040203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Albertus Medium" panose="020E0602030304020304" pitchFamily="34" charset="0"/>
              </a:rPr>
              <a:t>2. Suggest some of the possible solutions to each of the challenges </a:t>
            </a:r>
          </a:p>
          <a:p>
            <a:pPr>
              <a:lnSpc>
                <a:spcPct val="150000"/>
              </a:lnSpc>
            </a:pPr>
            <a:endParaRPr lang="en-GB" sz="2800" b="1" dirty="0">
              <a:latin typeface="Albertus Medium" panose="020E06020303040203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577C48-FE05-6A4A-0347-CFCDB7D3E9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522" y="5648835"/>
            <a:ext cx="5594540" cy="626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1004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FEE41AA-358D-D716-884A-D24B1B809ACA}"/>
              </a:ext>
            </a:extLst>
          </p:cNvPr>
          <p:cNvSpPr txBox="1"/>
          <p:nvPr/>
        </p:nvSpPr>
        <p:spPr>
          <a:xfrm>
            <a:off x="947057" y="212725"/>
            <a:ext cx="10515600" cy="7778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rgbClr val="FF0000"/>
                </a:solidFill>
                <a:effectLst/>
                <a:latin typeface="+mj-lt"/>
                <a:ea typeface="+mj-ea"/>
                <a:cs typeface="+mj-cs"/>
              </a:rPr>
              <a:t>Additional </a:t>
            </a:r>
            <a:r>
              <a:rPr lang="en-US" sz="4000" b="1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information on </a:t>
            </a:r>
            <a:r>
              <a:rPr lang="en-US" sz="4000" b="1" dirty="0">
                <a:solidFill>
                  <a:srgbClr val="FF0000"/>
                </a:solidFill>
                <a:effectLst/>
                <a:latin typeface="+mj-lt"/>
                <a:ea typeface="+mj-ea"/>
                <a:cs typeface="+mj-cs"/>
              </a:rPr>
              <a:t>Administration of SBAs</a:t>
            </a:r>
          </a:p>
        </p:txBody>
      </p:sp>
      <p:graphicFrame>
        <p:nvGraphicFramePr>
          <p:cNvPr id="12" name="TextBox 9">
            <a:extLst>
              <a:ext uri="{FF2B5EF4-FFF2-40B4-BE49-F238E27FC236}">
                <a16:creationId xmlns:a16="http://schemas.microsoft.com/office/drawing/2014/main" id="{BDDF9D5A-06EB-A092-C0E2-3D71244727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18389224"/>
              </p:ext>
            </p:extLst>
          </p:nvPr>
        </p:nvGraphicFramePr>
        <p:xfrm>
          <a:off x="348342" y="990599"/>
          <a:ext cx="11698346" cy="5654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3" name="Picture 12">
            <a:extLst>
              <a:ext uri="{FF2B5EF4-FFF2-40B4-BE49-F238E27FC236}">
                <a16:creationId xmlns:a16="http://schemas.microsoft.com/office/drawing/2014/main" id="{6F92ADFE-B29D-F7E9-399C-F259539399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8342" y="1070176"/>
            <a:ext cx="2062344" cy="1754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2137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1BCFCC-0018-FEA0-AB3A-EF2CC549B7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B2A6174-6DFF-B0BA-225B-4865421FB7D5}"/>
              </a:ext>
            </a:extLst>
          </p:cNvPr>
          <p:cNvSpPr txBox="1"/>
          <p:nvPr/>
        </p:nvSpPr>
        <p:spPr>
          <a:xfrm>
            <a:off x="947057" y="212725"/>
            <a:ext cx="10515600" cy="7778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 err="1">
                <a:solidFill>
                  <a:srgbClr val="FF0000"/>
                </a:solidFill>
                <a:effectLst/>
                <a:latin typeface="+mj-lt"/>
                <a:ea typeface="+mj-ea"/>
                <a:cs typeface="+mj-cs"/>
              </a:rPr>
              <a:t>Cont</a:t>
            </a:r>
            <a:r>
              <a:rPr lang="en-US" sz="4400" b="1" dirty="0">
                <a:solidFill>
                  <a:srgbClr val="FF0000"/>
                </a:solidFill>
                <a:effectLst/>
                <a:latin typeface="+mj-lt"/>
                <a:ea typeface="+mj-ea"/>
                <a:cs typeface="+mj-cs"/>
              </a:rPr>
              <a:t>…</a:t>
            </a:r>
          </a:p>
        </p:txBody>
      </p:sp>
      <p:graphicFrame>
        <p:nvGraphicFramePr>
          <p:cNvPr id="12" name="TextBox 9">
            <a:extLst>
              <a:ext uri="{FF2B5EF4-FFF2-40B4-BE49-F238E27FC236}">
                <a16:creationId xmlns:a16="http://schemas.microsoft.com/office/drawing/2014/main" id="{8F076693-BD92-68E8-2829-E06B8ECC878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79602686"/>
              </p:ext>
            </p:extLst>
          </p:nvPr>
        </p:nvGraphicFramePr>
        <p:xfrm>
          <a:off x="348342" y="749437"/>
          <a:ext cx="11843658" cy="5654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961675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B0AE0F51-E296-25C8-7ABE-B8257AA3F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87" y="432079"/>
            <a:ext cx="11977635" cy="1406769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EE0000"/>
                </a:solidFill>
              </a:rPr>
              <a:t>ENSURE INTEGRITY IN ALL</a:t>
            </a:r>
            <a:br>
              <a:rPr lang="en-US" sz="4000" b="1" dirty="0">
                <a:solidFill>
                  <a:srgbClr val="EE0000"/>
                </a:solidFill>
              </a:rPr>
            </a:br>
            <a:r>
              <a:rPr lang="en-US" sz="4000" b="1" dirty="0">
                <a:solidFill>
                  <a:srgbClr val="EE0000"/>
                </a:solidFill>
              </a:rPr>
              <a:t>ASSESSMENT PROCESSESS!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AAD103-DD43-2967-0A86-1F51943AADA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956" r="7507" b="-2"/>
          <a:stretch>
            <a:fillRect/>
          </a:stretch>
        </p:blipFill>
        <p:spPr>
          <a:xfrm>
            <a:off x="3601351" y="1926076"/>
            <a:ext cx="4989297" cy="39396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738018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633557-3C03-EE34-DA4E-05C9BC7711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0870"/>
            <a:ext cx="12088167" cy="6113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69465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1476</TotalTime>
  <Words>700</Words>
  <Application>Microsoft Office PowerPoint</Application>
  <PresentationFormat>Widescreen</PresentationFormat>
  <Paragraphs>97</Paragraphs>
  <Slides>17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1_Office Theme</vt:lpstr>
      <vt:lpstr>PowerPoint Presentation</vt:lpstr>
      <vt:lpstr>PowerPoint Presentation</vt:lpstr>
      <vt:lpstr>PowerPoint Presentation</vt:lpstr>
      <vt:lpstr>PowerPoint Presentation</vt:lpstr>
      <vt:lpstr>Brainstorming Session 1</vt:lpstr>
      <vt:lpstr>Why SBA?</vt:lpstr>
      <vt:lpstr>PowerPoint Presentation</vt:lpstr>
      <vt:lpstr>Guidelines for Administration</vt:lpstr>
      <vt:lpstr>Accessing SBA Tools </vt:lpstr>
      <vt:lpstr>Login page</vt:lpstr>
      <vt:lpstr>Accessing SBA Tools</vt:lpstr>
      <vt:lpstr>PowerPoint Presentation</vt:lpstr>
      <vt:lpstr>Brainstorming Session 2</vt:lpstr>
      <vt:lpstr>PowerPoint Presentation</vt:lpstr>
      <vt:lpstr>PowerPoint Presentation</vt:lpstr>
      <vt:lpstr>ENSURE INTEGRITY IN ALL ASSESSMENT PROCESSESS!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Franklin Etyang'</dc:creator>
  <cp:lastModifiedBy>Frank Etyang'</cp:lastModifiedBy>
  <cp:revision>29</cp:revision>
  <dcterms:created xsi:type="dcterms:W3CDTF">2025-03-31T05:50:53Z</dcterms:created>
  <dcterms:modified xsi:type="dcterms:W3CDTF">2025-12-03T09:44:30Z</dcterms:modified>
</cp:coreProperties>
</file>