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19"/>
  </p:notesMasterIdLst>
  <p:sldIdLst>
    <p:sldId id="256" r:id="rId2"/>
    <p:sldId id="257" r:id="rId3"/>
    <p:sldId id="258" r:id="rId4"/>
    <p:sldId id="259" r:id="rId5"/>
    <p:sldId id="277" r:id="rId6"/>
    <p:sldId id="261" r:id="rId7"/>
    <p:sldId id="262" r:id="rId8"/>
    <p:sldId id="264" r:id="rId9"/>
    <p:sldId id="269" r:id="rId10"/>
    <p:sldId id="267" r:id="rId11"/>
    <p:sldId id="268" r:id="rId12"/>
    <p:sldId id="270" r:id="rId13"/>
    <p:sldId id="265" r:id="rId14"/>
    <p:sldId id="266" r:id="rId15"/>
    <p:sldId id="271" r:id="rId16"/>
    <p:sldId id="273" r:id="rId17"/>
    <p:sldId id="275" r:id="rId18"/>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6FC077D-C11E-48D8-AF4B-38BCC4361F83}" v="1" dt="2025-11-24T15:10:27.77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710"/>
    <p:restoredTop sz="84394" autoAdjust="0"/>
  </p:normalViewPr>
  <p:slideViewPr>
    <p:cSldViewPr snapToGrid="0">
      <p:cViewPr varScale="1">
        <p:scale>
          <a:sx n="63" d="100"/>
          <a:sy n="63" d="100"/>
        </p:scale>
        <p:origin x="906" y="60"/>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elly Machu" userId="acb57028-d71c-4e5a-926b-7bdfed0a6ebd" providerId="ADAL" clId="{9241FC82-3107-4A50-9545-AB3D54297C3D}"/>
    <pc:docChg chg="undo custSel modSld">
      <pc:chgData name="Nelly Machu" userId="acb57028-d71c-4e5a-926b-7bdfed0a6ebd" providerId="ADAL" clId="{9241FC82-3107-4A50-9545-AB3D54297C3D}" dt="2025-11-24T15:11:32.841" v="361" actId="20577"/>
      <pc:docMkLst>
        <pc:docMk/>
      </pc:docMkLst>
      <pc:sldChg chg="modSp mod">
        <pc:chgData name="Nelly Machu" userId="acb57028-d71c-4e5a-926b-7bdfed0a6ebd" providerId="ADAL" clId="{9241FC82-3107-4A50-9545-AB3D54297C3D}" dt="2025-11-24T15:09:13.881" v="311" actId="20577"/>
        <pc:sldMkLst>
          <pc:docMk/>
          <pc:sldMk cId="3004542463" sldId="256"/>
        </pc:sldMkLst>
        <pc:spChg chg="mod">
          <ac:chgData name="Nelly Machu" userId="acb57028-d71c-4e5a-926b-7bdfed0a6ebd" providerId="ADAL" clId="{9241FC82-3107-4A50-9545-AB3D54297C3D}" dt="2025-11-24T15:09:13.881" v="311" actId="20577"/>
          <ac:spMkLst>
            <pc:docMk/>
            <pc:sldMk cId="3004542463" sldId="256"/>
            <ac:spMk id="7" creationId="{5DEE767D-4000-0C21-57EA-CFA19E44C05E}"/>
          </ac:spMkLst>
        </pc:spChg>
      </pc:sldChg>
      <pc:sldChg chg="modSp mod modNotesTx">
        <pc:chgData name="Nelly Machu" userId="acb57028-d71c-4e5a-926b-7bdfed0a6ebd" providerId="ADAL" clId="{9241FC82-3107-4A50-9545-AB3D54297C3D}" dt="2025-11-24T15:10:26.790" v="353" actId="5793"/>
        <pc:sldMkLst>
          <pc:docMk/>
          <pc:sldMk cId="2580221983" sldId="259"/>
        </pc:sldMkLst>
        <pc:graphicFrameChg chg="mod modGraphic">
          <ac:chgData name="Nelly Machu" userId="acb57028-d71c-4e5a-926b-7bdfed0a6ebd" providerId="ADAL" clId="{9241FC82-3107-4A50-9545-AB3D54297C3D}" dt="2025-11-04T10:32:37.543" v="297" actId="20577"/>
          <ac:graphicFrameMkLst>
            <pc:docMk/>
            <pc:sldMk cId="2580221983" sldId="259"/>
            <ac:graphicFrameMk id="11" creationId="{E66826D0-BCA1-D27C-2282-9F5B7E7D0696}"/>
          </ac:graphicFrameMkLst>
        </pc:graphicFrameChg>
      </pc:sldChg>
      <pc:sldChg chg="modSp mod">
        <pc:chgData name="Nelly Machu" userId="acb57028-d71c-4e5a-926b-7bdfed0a6ebd" providerId="ADAL" clId="{9241FC82-3107-4A50-9545-AB3D54297C3D}" dt="2025-11-24T15:11:32.841" v="361" actId="20577"/>
        <pc:sldMkLst>
          <pc:docMk/>
          <pc:sldMk cId="282510266" sldId="264"/>
        </pc:sldMkLst>
        <pc:spChg chg="mod">
          <ac:chgData name="Nelly Machu" userId="acb57028-d71c-4e5a-926b-7bdfed0a6ebd" providerId="ADAL" clId="{9241FC82-3107-4A50-9545-AB3D54297C3D}" dt="2025-11-24T15:11:32.841" v="361" actId="20577"/>
          <ac:spMkLst>
            <pc:docMk/>
            <pc:sldMk cId="282510266" sldId="264"/>
            <ac:spMk id="7" creationId="{778A945E-BADD-BC00-BD74-94CA3DD3C979}"/>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F249DEA-64FF-8944-8B46-165C256A0A30}" type="doc">
      <dgm:prSet loTypeId="urn:microsoft.com/office/officeart/2005/8/layout/hierarchy3" loCatId="" qsTypeId="urn:microsoft.com/office/officeart/2005/8/quickstyle/simple1" qsCatId="simple" csTypeId="urn:microsoft.com/office/officeart/2005/8/colors/colorful1" csCatId="colorful" phldr="1"/>
      <dgm:spPr/>
      <dgm:t>
        <a:bodyPr/>
        <a:lstStyle/>
        <a:p>
          <a:endParaRPr lang="en-GB"/>
        </a:p>
      </dgm:t>
    </dgm:pt>
    <dgm:pt modelId="{256BFAB9-7B8A-2648-83AB-C54C40A6302A}">
      <dgm:prSet custT="1"/>
      <dgm:spPr/>
      <dgm:t>
        <a:bodyPr/>
        <a:lstStyle/>
        <a:p>
          <a:r>
            <a:rPr lang="en-US" sz="2800" b="0" i="0" dirty="0">
              <a:latin typeface="Calibri" panose="020F0502020204030204" pitchFamily="34" charset="0"/>
              <a:cs typeface="Calibri" panose="020F0502020204030204" pitchFamily="34" charset="0"/>
            </a:rPr>
            <a:t>What are Learner Support Programmes</a:t>
          </a:r>
          <a:endParaRPr lang="aa-ET" sz="2800" b="0" i="0" dirty="0">
            <a:latin typeface="Calibri" panose="020F0502020204030204" pitchFamily="34" charset="0"/>
            <a:cs typeface="Calibri" panose="020F0502020204030204" pitchFamily="34" charset="0"/>
          </a:endParaRPr>
        </a:p>
      </dgm:t>
    </dgm:pt>
    <dgm:pt modelId="{F67BAC42-B6F6-6846-9F86-8152AC67FCFE}" type="parTrans" cxnId="{CB16525D-1202-E44F-9356-792C8E7EC95C}">
      <dgm:prSet/>
      <dgm:spPr/>
      <dgm:t>
        <a:bodyPr/>
        <a:lstStyle/>
        <a:p>
          <a:endParaRPr lang="en-GB"/>
        </a:p>
      </dgm:t>
    </dgm:pt>
    <dgm:pt modelId="{2C0706C3-91B9-2D4D-AC4C-86342123DD59}" type="sibTrans" cxnId="{CB16525D-1202-E44F-9356-792C8E7EC95C}">
      <dgm:prSet/>
      <dgm:spPr/>
      <dgm:t>
        <a:bodyPr/>
        <a:lstStyle/>
        <a:p>
          <a:endParaRPr lang="en-GB"/>
        </a:p>
      </dgm:t>
    </dgm:pt>
    <dgm:pt modelId="{507921E9-ACCD-DE46-9239-1A8CCE20DCCA}">
      <dgm:prSet custT="1"/>
      <dgm:spPr/>
      <dgm:t>
        <a:bodyPr/>
        <a:lstStyle/>
        <a:p>
          <a:r>
            <a:rPr lang="en-US" sz="2800" b="0" i="0">
              <a:latin typeface="Calibri" panose="020F0502020204030204" pitchFamily="34" charset="0"/>
              <a:cs typeface="Calibri" panose="020F0502020204030204" pitchFamily="34" charset="0"/>
            </a:rPr>
            <a:t>Identify LSPs in your school</a:t>
          </a:r>
          <a:endParaRPr lang="aa-ET" sz="2800" b="0" i="0">
            <a:latin typeface="Calibri" panose="020F0502020204030204" pitchFamily="34" charset="0"/>
            <a:cs typeface="Calibri" panose="020F0502020204030204" pitchFamily="34" charset="0"/>
          </a:endParaRPr>
        </a:p>
      </dgm:t>
    </dgm:pt>
    <dgm:pt modelId="{06CE8A46-FE61-7C4B-A214-7413CD358609}" type="parTrans" cxnId="{3261AB7F-B259-1D4A-BB11-D5D729E2CD68}">
      <dgm:prSet/>
      <dgm:spPr/>
      <dgm:t>
        <a:bodyPr/>
        <a:lstStyle/>
        <a:p>
          <a:endParaRPr lang="en-GB"/>
        </a:p>
      </dgm:t>
    </dgm:pt>
    <dgm:pt modelId="{1366252C-2ACB-1746-991D-D119944F00E2}" type="sibTrans" cxnId="{3261AB7F-B259-1D4A-BB11-D5D729E2CD68}">
      <dgm:prSet/>
      <dgm:spPr/>
      <dgm:t>
        <a:bodyPr/>
        <a:lstStyle/>
        <a:p>
          <a:endParaRPr lang="en-GB"/>
        </a:p>
      </dgm:t>
    </dgm:pt>
    <dgm:pt modelId="{50EDE04E-404F-5641-AF22-38EF35696160}">
      <dgm:prSet custT="1"/>
      <dgm:spPr/>
      <dgm:t>
        <a:bodyPr/>
        <a:lstStyle/>
        <a:p>
          <a:r>
            <a:rPr lang="en-US" sz="2800" b="0" i="0" dirty="0">
              <a:latin typeface="Calibri" panose="020F0502020204030204" pitchFamily="34" charset="0"/>
              <a:cs typeface="Calibri" panose="020F0502020204030204" pitchFamily="34" charset="0"/>
            </a:rPr>
            <a:t>Discuss the importance of the LSPs identified to learners</a:t>
          </a:r>
          <a:endParaRPr lang="aa-ET" sz="2800" b="0" i="0" dirty="0">
            <a:latin typeface="Calibri" panose="020F0502020204030204" pitchFamily="34" charset="0"/>
            <a:cs typeface="Calibri" panose="020F0502020204030204" pitchFamily="34" charset="0"/>
          </a:endParaRPr>
        </a:p>
      </dgm:t>
    </dgm:pt>
    <dgm:pt modelId="{D2FB4B60-06CC-2F46-B2F2-A4E77CD3E8B5}" type="parTrans" cxnId="{86BA0ACA-90B5-B243-9DE5-71D443B826FD}">
      <dgm:prSet/>
      <dgm:spPr/>
      <dgm:t>
        <a:bodyPr/>
        <a:lstStyle/>
        <a:p>
          <a:endParaRPr lang="en-GB"/>
        </a:p>
      </dgm:t>
    </dgm:pt>
    <dgm:pt modelId="{79DDABE1-0A3A-E642-9EE9-93D0768272A0}" type="sibTrans" cxnId="{86BA0ACA-90B5-B243-9DE5-71D443B826FD}">
      <dgm:prSet/>
      <dgm:spPr/>
      <dgm:t>
        <a:bodyPr/>
        <a:lstStyle/>
        <a:p>
          <a:endParaRPr lang="en-GB"/>
        </a:p>
      </dgm:t>
    </dgm:pt>
    <dgm:pt modelId="{DD1A1AD4-DF6B-4D4E-AF97-D3B4EDEEEC1A}" type="pres">
      <dgm:prSet presAssocID="{AF249DEA-64FF-8944-8B46-165C256A0A30}" presName="diagram" presStyleCnt="0">
        <dgm:presLayoutVars>
          <dgm:chPref val="1"/>
          <dgm:dir/>
          <dgm:animOne val="branch"/>
          <dgm:animLvl val="lvl"/>
          <dgm:resizeHandles/>
        </dgm:presLayoutVars>
      </dgm:prSet>
      <dgm:spPr/>
      <dgm:t>
        <a:bodyPr/>
        <a:lstStyle/>
        <a:p>
          <a:endParaRPr lang="en-US"/>
        </a:p>
      </dgm:t>
    </dgm:pt>
    <dgm:pt modelId="{40504F9E-2671-F646-95E9-24C60CF159D2}" type="pres">
      <dgm:prSet presAssocID="{256BFAB9-7B8A-2648-83AB-C54C40A6302A}" presName="root" presStyleCnt="0"/>
      <dgm:spPr/>
    </dgm:pt>
    <dgm:pt modelId="{013499BA-83BD-C84D-AF9D-6F1969357933}" type="pres">
      <dgm:prSet presAssocID="{256BFAB9-7B8A-2648-83AB-C54C40A6302A}" presName="rootComposite" presStyleCnt="0"/>
      <dgm:spPr/>
    </dgm:pt>
    <dgm:pt modelId="{F773C256-12EF-694E-8AB5-57C6CDF4E36C}" type="pres">
      <dgm:prSet presAssocID="{256BFAB9-7B8A-2648-83AB-C54C40A6302A}" presName="rootText" presStyleLbl="node1" presStyleIdx="0" presStyleCnt="3"/>
      <dgm:spPr/>
      <dgm:t>
        <a:bodyPr/>
        <a:lstStyle/>
        <a:p>
          <a:endParaRPr lang="en-US"/>
        </a:p>
      </dgm:t>
    </dgm:pt>
    <dgm:pt modelId="{73A10128-CF0A-7E4B-AAB7-A4F04713B5D4}" type="pres">
      <dgm:prSet presAssocID="{256BFAB9-7B8A-2648-83AB-C54C40A6302A}" presName="rootConnector" presStyleLbl="node1" presStyleIdx="0" presStyleCnt="3"/>
      <dgm:spPr/>
      <dgm:t>
        <a:bodyPr/>
        <a:lstStyle/>
        <a:p>
          <a:endParaRPr lang="en-US"/>
        </a:p>
      </dgm:t>
    </dgm:pt>
    <dgm:pt modelId="{C9717DEB-0244-D94F-B547-9FEFA481EDA6}" type="pres">
      <dgm:prSet presAssocID="{256BFAB9-7B8A-2648-83AB-C54C40A6302A}" presName="childShape" presStyleCnt="0"/>
      <dgm:spPr/>
    </dgm:pt>
    <dgm:pt modelId="{BE8FFD38-E81C-B749-9BAC-8E3003B30E01}" type="pres">
      <dgm:prSet presAssocID="{507921E9-ACCD-DE46-9239-1A8CCE20DCCA}" presName="root" presStyleCnt="0"/>
      <dgm:spPr/>
    </dgm:pt>
    <dgm:pt modelId="{161E2FA3-3284-A34E-B300-2D5ECF1EBB04}" type="pres">
      <dgm:prSet presAssocID="{507921E9-ACCD-DE46-9239-1A8CCE20DCCA}" presName="rootComposite" presStyleCnt="0"/>
      <dgm:spPr/>
    </dgm:pt>
    <dgm:pt modelId="{768E8B66-B8D2-1841-9319-F3350126CAF4}" type="pres">
      <dgm:prSet presAssocID="{507921E9-ACCD-DE46-9239-1A8CCE20DCCA}" presName="rootText" presStyleLbl="node1" presStyleIdx="1" presStyleCnt="3"/>
      <dgm:spPr/>
      <dgm:t>
        <a:bodyPr/>
        <a:lstStyle/>
        <a:p>
          <a:endParaRPr lang="en-US"/>
        </a:p>
      </dgm:t>
    </dgm:pt>
    <dgm:pt modelId="{8C33AF44-3237-594C-A205-B3918A27E12E}" type="pres">
      <dgm:prSet presAssocID="{507921E9-ACCD-DE46-9239-1A8CCE20DCCA}" presName="rootConnector" presStyleLbl="node1" presStyleIdx="1" presStyleCnt="3"/>
      <dgm:spPr/>
      <dgm:t>
        <a:bodyPr/>
        <a:lstStyle/>
        <a:p>
          <a:endParaRPr lang="en-US"/>
        </a:p>
      </dgm:t>
    </dgm:pt>
    <dgm:pt modelId="{131C5A20-EEC1-474F-B2EB-AEE0BA8C755C}" type="pres">
      <dgm:prSet presAssocID="{507921E9-ACCD-DE46-9239-1A8CCE20DCCA}" presName="childShape" presStyleCnt="0"/>
      <dgm:spPr/>
    </dgm:pt>
    <dgm:pt modelId="{9AEAAD94-3EC8-0D46-8975-9048CF119098}" type="pres">
      <dgm:prSet presAssocID="{50EDE04E-404F-5641-AF22-38EF35696160}" presName="root" presStyleCnt="0"/>
      <dgm:spPr/>
    </dgm:pt>
    <dgm:pt modelId="{9DD12B33-E08B-C34D-8596-7EDF052C4A36}" type="pres">
      <dgm:prSet presAssocID="{50EDE04E-404F-5641-AF22-38EF35696160}" presName="rootComposite" presStyleCnt="0"/>
      <dgm:spPr/>
    </dgm:pt>
    <dgm:pt modelId="{077D90EE-43CA-674F-98DB-BFFA2C8E1756}" type="pres">
      <dgm:prSet presAssocID="{50EDE04E-404F-5641-AF22-38EF35696160}" presName="rootText" presStyleLbl="node1" presStyleIdx="2" presStyleCnt="3" custScaleY="143785"/>
      <dgm:spPr/>
      <dgm:t>
        <a:bodyPr/>
        <a:lstStyle/>
        <a:p>
          <a:endParaRPr lang="en-US"/>
        </a:p>
      </dgm:t>
    </dgm:pt>
    <dgm:pt modelId="{7CB96BA7-5EF2-2549-9B8F-A05022F3CCB3}" type="pres">
      <dgm:prSet presAssocID="{50EDE04E-404F-5641-AF22-38EF35696160}" presName="rootConnector" presStyleLbl="node1" presStyleIdx="2" presStyleCnt="3"/>
      <dgm:spPr/>
      <dgm:t>
        <a:bodyPr/>
        <a:lstStyle/>
        <a:p>
          <a:endParaRPr lang="en-US"/>
        </a:p>
      </dgm:t>
    </dgm:pt>
    <dgm:pt modelId="{B38272E8-D88B-D942-9D36-5ED471ED622E}" type="pres">
      <dgm:prSet presAssocID="{50EDE04E-404F-5641-AF22-38EF35696160}" presName="childShape" presStyleCnt="0"/>
      <dgm:spPr/>
    </dgm:pt>
  </dgm:ptLst>
  <dgm:cxnLst>
    <dgm:cxn modelId="{1372B89A-0669-F14C-AB37-AB21DA941C97}" type="presOf" srcId="{507921E9-ACCD-DE46-9239-1A8CCE20DCCA}" destId="{8C33AF44-3237-594C-A205-B3918A27E12E}" srcOrd="1" destOrd="0" presId="urn:microsoft.com/office/officeart/2005/8/layout/hierarchy3"/>
    <dgm:cxn modelId="{0A105CA7-ECE9-7D4D-85D7-BD098630D972}" type="presOf" srcId="{507921E9-ACCD-DE46-9239-1A8CCE20DCCA}" destId="{768E8B66-B8D2-1841-9319-F3350126CAF4}" srcOrd="0" destOrd="0" presId="urn:microsoft.com/office/officeart/2005/8/layout/hierarchy3"/>
    <dgm:cxn modelId="{EF9130ED-04AD-B34C-AD88-A698B41DCD10}" type="presOf" srcId="{50EDE04E-404F-5641-AF22-38EF35696160}" destId="{7CB96BA7-5EF2-2549-9B8F-A05022F3CCB3}" srcOrd="1" destOrd="0" presId="urn:microsoft.com/office/officeart/2005/8/layout/hierarchy3"/>
    <dgm:cxn modelId="{FB8CC911-34D8-FE49-9B07-42EC917910AE}" type="presOf" srcId="{256BFAB9-7B8A-2648-83AB-C54C40A6302A}" destId="{F773C256-12EF-694E-8AB5-57C6CDF4E36C}" srcOrd="0" destOrd="0" presId="urn:microsoft.com/office/officeart/2005/8/layout/hierarchy3"/>
    <dgm:cxn modelId="{22660E53-A84C-654C-B510-7118A7506545}" type="presOf" srcId="{AF249DEA-64FF-8944-8B46-165C256A0A30}" destId="{DD1A1AD4-DF6B-4D4E-AF97-D3B4EDEEEC1A}" srcOrd="0" destOrd="0" presId="urn:microsoft.com/office/officeart/2005/8/layout/hierarchy3"/>
    <dgm:cxn modelId="{02A651B3-09DA-7543-B4AC-A6F8F2A10B49}" type="presOf" srcId="{50EDE04E-404F-5641-AF22-38EF35696160}" destId="{077D90EE-43CA-674F-98DB-BFFA2C8E1756}" srcOrd="0" destOrd="0" presId="urn:microsoft.com/office/officeart/2005/8/layout/hierarchy3"/>
    <dgm:cxn modelId="{86BA0ACA-90B5-B243-9DE5-71D443B826FD}" srcId="{AF249DEA-64FF-8944-8B46-165C256A0A30}" destId="{50EDE04E-404F-5641-AF22-38EF35696160}" srcOrd="2" destOrd="0" parTransId="{D2FB4B60-06CC-2F46-B2F2-A4E77CD3E8B5}" sibTransId="{79DDABE1-0A3A-E642-9EE9-93D0768272A0}"/>
    <dgm:cxn modelId="{CB16525D-1202-E44F-9356-792C8E7EC95C}" srcId="{AF249DEA-64FF-8944-8B46-165C256A0A30}" destId="{256BFAB9-7B8A-2648-83AB-C54C40A6302A}" srcOrd="0" destOrd="0" parTransId="{F67BAC42-B6F6-6846-9F86-8152AC67FCFE}" sibTransId="{2C0706C3-91B9-2D4D-AC4C-86342123DD59}"/>
    <dgm:cxn modelId="{3261AB7F-B259-1D4A-BB11-D5D729E2CD68}" srcId="{AF249DEA-64FF-8944-8B46-165C256A0A30}" destId="{507921E9-ACCD-DE46-9239-1A8CCE20DCCA}" srcOrd="1" destOrd="0" parTransId="{06CE8A46-FE61-7C4B-A214-7413CD358609}" sibTransId="{1366252C-2ACB-1746-991D-D119944F00E2}"/>
    <dgm:cxn modelId="{12052F4F-8250-E54D-B3D8-C6422A4CE357}" type="presOf" srcId="{256BFAB9-7B8A-2648-83AB-C54C40A6302A}" destId="{73A10128-CF0A-7E4B-AAB7-A4F04713B5D4}" srcOrd="1" destOrd="0" presId="urn:microsoft.com/office/officeart/2005/8/layout/hierarchy3"/>
    <dgm:cxn modelId="{9A3BE394-6770-7344-AC51-DCFCB85E67B9}" type="presParOf" srcId="{DD1A1AD4-DF6B-4D4E-AF97-D3B4EDEEEC1A}" destId="{40504F9E-2671-F646-95E9-24C60CF159D2}" srcOrd="0" destOrd="0" presId="urn:microsoft.com/office/officeart/2005/8/layout/hierarchy3"/>
    <dgm:cxn modelId="{6A65BD4F-2BD2-7647-AA9E-A0DB5E087DBD}" type="presParOf" srcId="{40504F9E-2671-F646-95E9-24C60CF159D2}" destId="{013499BA-83BD-C84D-AF9D-6F1969357933}" srcOrd="0" destOrd="0" presId="urn:microsoft.com/office/officeart/2005/8/layout/hierarchy3"/>
    <dgm:cxn modelId="{06EFA557-6F48-6B40-A15B-D0342A1AF7BC}" type="presParOf" srcId="{013499BA-83BD-C84D-AF9D-6F1969357933}" destId="{F773C256-12EF-694E-8AB5-57C6CDF4E36C}" srcOrd="0" destOrd="0" presId="urn:microsoft.com/office/officeart/2005/8/layout/hierarchy3"/>
    <dgm:cxn modelId="{F23F41C8-710F-804F-A1A0-87916C4F9EF8}" type="presParOf" srcId="{013499BA-83BD-C84D-AF9D-6F1969357933}" destId="{73A10128-CF0A-7E4B-AAB7-A4F04713B5D4}" srcOrd="1" destOrd="0" presId="urn:microsoft.com/office/officeart/2005/8/layout/hierarchy3"/>
    <dgm:cxn modelId="{69B580AE-A534-3F4B-BBE7-36BF61D8CEFF}" type="presParOf" srcId="{40504F9E-2671-F646-95E9-24C60CF159D2}" destId="{C9717DEB-0244-D94F-B547-9FEFA481EDA6}" srcOrd="1" destOrd="0" presId="urn:microsoft.com/office/officeart/2005/8/layout/hierarchy3"/>
    <dgm:cxn modelId="{5D710FB4-F2AC-8142-81A2-458CABB21F71}" type="presParOf" srcId="{DD1A1AD4-DF6B-4D4E-AF97-D3B4EDEEEC1A}" destId="{BE8FFD38-E81C-B749-9BAC-8E3003B30E01}" srcOrd="1" destOrd="0" presId="urn:microsoft.com/office/officeart/2005/8/layout/hierarchy3"/>
    <dgm:cxn modelId="{69566756-D859-E04F-8305-41F1E9CF098F}" type="presParOf" srcId="{BE8FFD38-E81C-B749-9BAC-8E3003B30E01}" destId="{161E2FA3-3284-A34E-B300-2D5ECF1EBB04}" srcOrd="0" destOrd="0" presId="urn:microsoft.com/office/officeart/2005/8/layout/hierarchy3"/>
    <dgm:cxn modelId="{5A250A16-EC00-E14C-9FB3-6138BDCA6AA9}" type="presParOf" srcId="{161E2FA3-3284-A34E-B300-2D5ECF1EBB04}" destId="{768E8B66-B8D2-1841-9319-F3350126CAF4}" srcOrd="0" destOrd="0" presId="urn:microsoft.com/office/officeart/2005/8/layout/hierarchy3"/>
    <dgm:cxn modelId="{65C4ADDB-1446-9B4C-AD2A-9BF0F8DEBEA5}" type="presParOf" srcId="{161E2FA3-3284-A34E-B300-2D5ECF1EBB04}" destId="{8C33AF44-3237-594C-A205-B3918A27E12E}" srcOrd="1" destOrd="0" presId="urn:microsoft.com/office/officeart/2005/8/layout/hierarchy3"/>
    <dgm:cxn modelId="{6BC45209-E05A-E047-890B-F5C2334934A7}" type="presParOf" srcId="{BE8FFD38-E81C-B749-9BAC-8E3003B30E01}" destId="{131C5A20-EEC1-474F-B2EB-AEE0BA8C755C}" srcOrd="1" destOrd="0" presId="urn:microsoft.com/office/officeart/2005/8/layout/hierarchy3"/>
    <dgm:cxn modelId="{5DB951E4-7046-3A46-9CBE-A7612E985DB0}" type="presParOf" srcId="{DD1A1AD4-DF6B-4D4E-AF97-D3B4EDEEEC1A}" destId="{9AEAAD94-3EC8-0D46-8975-9048CF119098}" srcOrd="2" destOrd="0" presId="urn:microsoft.com/office/officeart/2005/8/layout/hierarchy3"/>
    <dgm:cxn modelId="{C46379B6-652D-D549-BEB1-5E465EF8DC0E}" type="presParOf" srcId="{9AEAAD94-3EC8-0D46-8975-9048CF119098}" destId="{9DD12B33-E08B-C34D-8596-7EDF052C4A36}" srcOrd="0" destOrd="0" presId="urn:microsoft.com/office/officeart/2005/8/layout/hierarchy3"/>
    <dgm:cxn modelId="{4789464F-8983-C745-8131-E3541A62960F}" type="presParOf" srcId="{9DD12B33-E08B-C34D-8596-7EDF052C4A36}" destId="{077D90EE-43CA-674F-98DB-BFFA2C8E1756}" srcOrd="0" destOrd="0" presId="urn:microsoft.com/office/officeart/2005/8/layout/hierarchy3"/>
    <dgm:cxn modelId="{C0E47D65-2D1C-BE49-94A1-A925F65488AA}" type="presParOf" srcId="{9DD12B33-E08B-C34D-8596-7EDF052C4A36}" destId="{7CB96BA7-5EF2-2549-9B8F-A05022F3CCB3}" srcOrd="1" destOrd="0" presId="urn:microsoft.com/office/officeart/2005/8/layout/hierarchy3"/>
    <dgm:cxn modelId="{F6F8F239-961B-6449-BBE7-5801301A91DA}" type="presParOf" srcId="{9AEAAD94-3EC8-0D46-8975-9048CF119098}" destId="{B38272E8-D88B-D942-9D36-5ED471ED622E}" srcOrd="1" destOrd="0" presId="urn:microsoft.com/office/officeart/2005/8/layout/hierarchy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663778D-F474-2A41-8177-A9FB795C63CA}" type="doc">
      <dgm:prSet loTypeId="urn:microsoft.com/office/officeart/2008/layout/LinedList" loCatId="" qsTypeId="urn:microsoft.com/office/officeart/2005/8/quickstyle/simple1" qsCatId="simple" csTypeId="urn:microsoft.com/office/officeart/2005/8/colors/accent1_2" csCatId="accent1" phldr="1"/>
      <dgm:spPr/>
      <dgm:t>
        <a:bodyPr/>
        <a:lstStyle/>
        <a:p>
          <a:endParaRPr lang="en-GB"/>
        </a:p>
      </dgm:t>
    </dgm:pt>
    <dgm:pt modelId="{208FC064-100E-0441-82B7-37C61E1A4171}">
      <dgm:prSet custT="1"/>
      <dgm:spPr/>
      <dgm:t>
        <a:bodyPr/>
        <a:lstStyle/>
        <a:p>
          <a:r>
            <a:rPr lang="en-GB" sz="2400" b="0" i="0" dirty="0"/>
            <a:t>Learner Support Programmes (LSPs) are</a:t>
          </a:r>
          <a:r>
            <a:rPr lang="en-US" sz="2400" b="0" i="0" dirty="0"/>
            <a:t> structured  Non Formal </a:t>
          </a:r>
          <a:r>
            <a:rPr lang="en-US" sz="2400" b="0" i="0" dirty="0" err="1"/>
            <a:t>Programmes</a:t>
          </a:r>
          <a:r>
            <a:rPr lang="en-US" sz="2400" b="0" i="0" dirty="0"/>
            <a:t> (NFPs) which aim at linking education to the learner`s everyday life, equipping them with competences necessary for </a:t>
          </a:r>
          <a:r>
            <a:rPr lang="en-US" sz="2400" b="0" i="0" dirty="0" err="1"/>
            <a:t>moulding</a:t>
          </a:r>
          <a:r>
            <a:rPr lang="en-US" sz="2400" b="0" i="0" dirty="0"/>
            <a:t> responsible, adaptive, motivated and innovative individuals.</a:t>
          </a:r>
          <a:endParaRPr lang="aa-ET" sz="2400" dirty="0"/>
        </a:p>
      </dgm:t>
    </dgm:pt>
    <dgm:pt modelId="{D86DB43D-2DEF-E345-8876-4CB23E6F59BF}" type="parTrans" cxnId="{C5B7CA72-B9EE-F64F-B549-015C742E78B9}">
      <dgm:prSet/>
      <dgm:spPr/>
      <dgm:t>
        <a:bodyPr/>
        <a:lstStyle/>
        <a:p>
          <a:endParaRPr lang="en-GB" sz="2400"/>
        </a:p>
      </dgm:t>
    </dgm:pt>
    <dgm:pt modelId="{F4526931-383B-4B41-A283-5422ACE8644F}" type="sibTrans" cxnId="{C5B7CA72-B9EE-F64F-B549-015C742E78B9}">
      <dgm:prSet/>
      <dgm:spPr/>
      <dgm:t>
        <a:bodyPr/>
        <a:lstStyle/>
        <a:p>
          <a:endParaRPr lang="en-GB" sz="2400"/>
        </a:p>
      </dgm:t>
    </dgm:pt>
    <dgm:pt modelId="{98A1D155-5E73-B741-A723-2AE7A0ACB43C}">
      <dgm:prSet custT="1"/>
      <dgm:spPr/>
      <dgm:t>
        <a:bodyPr/>
        <a:lstStyle/>
        <a:p>
          <a:r>
            <a:rPr lang="en-US" sz="2400" b="0" i="0" dirty="0">
              <a:solidFill>
                <a:schemeClr val="accent6">
                  <a:lumMod val="75000"/>
                </a:schemeClr>
              </a:solidFill>
            </a:rPr>
            <a:t>NFPs </a:t>
          </a:r>
          <a:r>
            <a:rPr lang="en-GB" sz="2400" b="0" i="0" dirty="0">
              <a:solidFill>
                <a:schemeClr val="accent6">
                  <a:lumMod val="75000"/>
                </a:schemeClr>
              </a:solidFill>
            </a:rPr>
            <a:t> refer to any organised, structured and systematic learning activities, which take place outside the classroom setting</a:t>
          </a:r>
          <a:r>
            <a:rPr lang="aa-ET" sz="2400" b="0" i="0" dirty="0">
              <a:solidFill>
                <a:schemeClr val="accent6">
                  <a:lumMod val="75000"/>
                </a:schemeClr>
              </a:solidFill>
            </a:rPr>
            <a:t>.</a:t>
          </a:r>
          <a:endParaRPr lang="aa-ET" sz="2400" dirty="0">
            <a:solidFill>
              <a:schemeClr val="accent6">
                <a:lumMod val="75000"/>
              </a:schemeClr>
            </a:solidFill>
          </a:endParaRPr>
        </a:p>
      </dgm:t>
    </dgm:pt>
    <dgm:pt modelId="{904328E0-3771-B74B-B61B-FEECAD3E8EEE}" type="parTrans" cxnId="{E3C0782C-85AF-5349-8FFB-B2136EF967BF}">
      <dgm:prSet/>
      <dgm:spPr/>
      <dgm:t>
        <a:bodyPr/>
        <a:lstStyle/>
        <a:p>
          <a:endParaRPr lang="en-GB" sz="2400"/>
        </a:p>
      </dgm:t>
    </dgm:pt>
    <dgm:pt modelId="{1E3A2A45-B322-3F4F-8C5C-E70C2C884977}" type="sibTrans" cxnId="{E3C0782C-85AF-5349-8FFB-B2136EF967BF}">
      <dgm:prSet/>
      <dgm:spPr/>
      <dgm:t>
        <a:bodyPr/>
        <a:lstStyle/>
        <a:p>
          <a:endParaRPr lang="en-GB" sz="2400"/>
        </a:p>
      </dgm:t>
    </dgm:pt>
    <dgm:pt modelId="{D3D79FE4-AB8D-484A-8ACC-710BF306771D}">
      <dgm:prSet custT="1"/>
      <dgm:spPr/>
      <dgm:t>
        <a:bodyPr/>
        <a:lstStyle/>
        <a:p>
          <a:r>
            <a:rPr lang="en-GB" sz="2400" b="0" i="0" dirty="0"/>
            <a:t>NFPs include: co-curricular activities such as Kenya Music Festival, Science and technology and Engineering fair, Kenya National Drama and Film Festival, games and sports and LSPs</a:t>
          </a:r>
          <a:endParaRPr lang="aa-ET" sz="2400" dirty="0"/>
        </a:p>
      </dgm:t>
    </dgm:pt>
    <dgm:pt modelId="{D83905E5-F677-1A42-9795-E84E3B4A1747}" type="parTrans" cxnId="{7DD2368D-F0A8-F746-A0BF-79F99607E643}">
      <dgm:prSet/>
      <dgm:spPr/>
      <dgm:t>
        <a:bodyPr/>
        <a:lstStyle/>
        <a:p>
          <a:endParaRPr lang="en-GB" sz="2400"/>
        </a:p>
      </dgm:t>
    </dgm:pt>
    <dgm:pt modelId="{C06806EE-9BCC-9641-9BA8-193E204027FB}" type="sibTrans" cxnId="{7DD2368D-F0A8-F746-A0BF-79F99607E643}">
      <dgm:prSet/>
      <dgm:spPr/>
      <dgm:t>
        <a:bodyPr/>
        <a:lstStyle/>
        <a:p>
          <a:endParaRPr lang="en-GB" sz="2400"/>
        </a:p>
      </dgm:t>
    </dgm:pt>
    <dgm:pt modelId="{A8108D48-2040-0C4A-A320-866D2E3A138C}">
      <dgm:prSet custT="1"/>
      <dgm:spPr/>
      <dgm:t>
        <a:bodyPr/>
        <a:lstStyle/>
        <a:p>
          <a:r>
            <a:rPr lang="en-GB" sz="2400" b="0" i="0" dirty="0">
              <a:solidFill>
                <a:srgbClr val="0070C0"/>
              </a:solidFill>
            </a:rPr>
            <a:t>Every learner should be encouraged to participate in at least one co-curricular activity as these opportunities extend and enrich </a:t>
          </a:r>
          <a:r>
            <a:rPr lang="en-GB" sz="2400" b="0" i="0">
              <a:solidFill>
                <a:srgbClr val="0070C0"/>
              </a:solidFill>
            </a:rPr>
            <a:t>formal learning.</a:t>
          </a:r>
          <a:endParaRPr lang="aa-ET" sz="2400" dirty="0">
            <a:solidFill>
              <a:srgbClr val="0070C0"/>
            </a:solidFill>
          </a:endParaRPr>
        </a:p>
      </dgm:t>
    </dgm:pt>
    <dgm:pt modelId="{1C2E8A26-BF32-C94D-9DCD-D55D52407188}" type="parTrans" cxnId="{922251FB-43A5-834A-B47A-5E053048B1EB}">
      <dgm:prSet/>
      <dgm:spPr/>
      <dgm:t>
        <a:bodyPr/>
        <a:lstStyle/>
        <a:p>
          <a:endParaRPr lang="en-GB" sz="2400"/>
        </a:p>
      </dgm:t>
    </dgm:pt>
    <dgm:pt modelId="{335C7E0C-7938-F348-B83C-E6D2B22EB7A4}" type="sibTrans" cxnId="{922251FB-43A5-834A-B47A-5E053048B1EB}">
      <dgm:prSet/>
      <dgm:spPr/>
      <dgm:t>
        <a:bodyPr/>
        <a:lstStyle/>
        <a:p>
          <a:endParaRPr lang="en-GB" sz="2400"/>
        </a:p>
      </dgm:t>
    </dgm:pt>
    <dgm:pt modelId="{8D02748C-96EA-CF4F-96CA-13041CB9A260}" type="pres">
      <dgm:prSet presAssocID="{7663778D-F474-2A41-8177-A9FB795C63CA}" presName="vert0" presStyleCnt="0">
        <dgm:presLayoutVars>
          <dgm:dir/>
          <dgm:animOne val="branch"/>
          <dgm:animLvl val="lvl"/>
        </dgm:presLayoutVars>
      </dgm:prSet>
      <dgm:spPr/>
      <dgm:t>
        <a:bodyPr/>
        <a:lstStyle/>
        <a:p>
          <a:endParaRPr lang="en-US"/>
        </a:p>
      </dgm:t>
    </dgm:pt>
    <dgm:pt modelId="{72CD07B2-274F-B240-BBDD-205A2553687A}" type="pres">
      <dgm:prSet presAssocID="{208FC064-100E-0441-82B7-37C61E1A4171}" presName="thickLine" presStyleLbl="alignNode1" presStyleIdx="0" presStyleCnt="4"/>
      <dgm:spPr/>
    </dgm:pt>
    <dgm:pt modelId="{C688DFC2-15D6-5347-9F33-4AB155E8AE06}" type="pres">
      <dgm:prSet presAssocID="{208FC064-100E-0441-82B7-37C61E1A4171}" presName="horz1" presStyleCnt="0"/>
      <dgm:spPr/>
    </dgm:pt>
    <dgm:pt modelId="{F0B1C318-0177-BD4E-980C-91B2FD98C075}" type="pres">
      <dgm:prSet presAssocID="{208FC064-100E-0441-82B7-37C61E1A4171}" presName="tx1" presStyleLbl="revTx" presStyleIdx="0" presStyleCnt="4"/>
      <dgm:spPr/>
      <dgm:t>
        <a:bodyPr/>
        <a:lstStyle/>
        <a:p>
          <a:endParaRPr lang="en-US"/>
        </a:p>
      </dgm:t>
    </dgm:pt>
    <dgm:pt modelId="{07B238CA-6FE8-D645-900F-EA398CCF1D2A}" type="pres">
      <dgm:prSet presAssocID="{208FC064-100E-0441-82B7-37C61E1A4171}" presName="vert1" presStyleCnt="0"/>
      <dgm:spPr/>
    </dgm:pt>
    <dgm:pt modelId="{C06189C6-0DAF-3D41-8D83-FFF4C99683A8}" type="pres">
      <dgm:prSet presAssocID="{98A1D155-5E73-B741-A723-2AE7A0ACB43C}" presName="thickLine" presStyleLbl="alignNode1" presStyleIdx="1" presStyleCnt="4" custLinFactNeighborX="354" custLinFactNeighborY="21470"/>
      <dgm:spPr/>
    </dgm:pt>
    <dgm:pt modelId="{365EAAEB-4801-C84F-8C31-793F9139117C}" type="pres">
      <dgm:prSet presAssocID="{98A1D155-5E73-B741-A723-2AE7A0ACB43C}" presName="horz1" presStyleCnt="0"/>
      <dgm:spPr/>
    </dgm:pt>
    <dgm:pt modelId="{739FE922-F875-3149-BE07-672911C471DC}" type="pres">
      <dgm:prSet presAssocID="{98A1D155-5E73-B741-A723-2AE7A0ACB43C}" presName="tx1" presStyleLbl="revTx" presStyleIdx="1" presStyleCnt="4" custScaleY="90805" custLinFactNeighborY="18944"/>
      <dgm:spPr/>
      <dgm:t>
        <a:bodyPr/>
        <a:lstStyle/>
        <a:p>
          <a:endParaRPr lang="en-US"/>
        </a:p>
      </dgm:t>
    </dgm:pt>
    <dgm:pt modelId="{96B69E18-6500-CC4A-8A02-9DF8EA69380B}" type="pres">
      <dgm:prSet presAssocID="{98A1D155-5E73-B741-A723-2AE7A0ACB43C}" presName="vert1" presStyleCnt="0"/>
      <dgm:spPr/>
    </dgm:pt>
    <dgm:pt modelId="{7EC932C5-AB11-B44F-9A83-BF2EA9F5EACA}" type="pres">
      <dgm:prSet presAssocID="{D3D79FE4-AB8D-484A-8ACC-710BF306771D}" presName="thickLine" presStyleLbl="alignNode1" presStyleIdx="2" presStyleCnt="4"/>
      <dgm:spPr/>
    </dgm:pt>
    <dgm:pt modelId="{A1E8CC86-B33F-E642-A76A-315B26752E6C}" type="pres">
      <dgm:prSet presAssocID="{D3D79FE4-AB8D-484A-8ACC-710BF306771D}" presName="horz1" presStyleCnt="0"/>
      <dgm:spPr/>
    </dgm:pt>
    <dgm:pt modelId="{4B921294-DDF0-924D-A5A3-5E766B3B7C70}" type="pres">
      <dgm:prSet presAssocID="{D3D79FE4-AB8D-484A-8ACC-710BF306771D}" presName="tx1" presStyleLbl="revTx" presStyleIdx="2" presStyleCnt="4"/>
      <dgm:spPr/>
      <dgm:t>
        <a:bodyPr/>
        <a:lstStyle/>
        <a:p>
          <a:endParaRPr lang="en-US"/>
        </a:p>
      </dgm:t>
    </dgm:pt>
    <dgm:pt modelId="{B16894D6-3650-C142-B15E-D057A2B52D8B}" type="pres">
      <dgm:prSet presAssocID="{D3D79FE4-AB8D-484A-8ACC-710BF306771D}" presName="vert1" presStyleCnt="0"/>
      <dgm:spPr/>
    </dgm:pt>
    <dgm:pt modelId="{E6A4491D-A3E7-8E49-AAF8-0C3DE6BDF4FA}" type="pres">
      <dgm:prSet presAssocID="{A8108D48-2040-0C4A-A320-866D2E3A138C}" presName="thickLine" presStyleLbl="alignNode1" presStyleIdx="3" presStyleCnt="4"/>
      <dgm:spPr/>
    </dgm:pt>
    <dgm:pt modelId="{667D33BE-7822-944D-8533-0E6B0855BEC6}" type="pres">
      <dgm:prSet presAssocID="{A8108D48-2040-0C4A-A320-866D2E3A138C}" presName="horz1" presStyleCnt="0"/>
      <dgm:spPr/>
    </dgm:pt>
    <dgm:pt modelId="{0257F67E-DB35-064F-8922-11BD48EF338B}" type="pres">
      <dgm:prSet presAssocID="{A8108D48-2040-0C4A-A320-866D2E3A138C}" presName="tx1" presStyleLbl="revTx" presStyleIdx="3" presStyleCnt="4"/>
      <dgm:spPr/>
      <dgm:t>
        <a:bodyPr/>
        <a:lstStyle/>
        <a:p>
          <a:endParaRPr lang="en-US"/>
        </a:p>
      </dgm:t>
    </dgm:pt>
    <dgm:pt modelId="{DFD3F222-9755-8640-BE38-28C97CD6B979}" type="pres">
      <dgm:prSet presAssocID="{A8108D48-2040-0C4A-A320-866D2E3A138C}" presName="vert1" presStyleCnt="0"/>
      <dgm:spPr/>
    </dgm:pt>
  </dgm:ptLst>
  <dgm:cxnLst>
    <dgm:cxn modelId="{7DD2368D-F0A8-F746-A0BF-79F99607E643}" srcId="{7663778D-F474-2A41-8177-A9FB795C63CA}" destId="{D3D79FE4-AB8D-484A-8ACC-710BF306771D}" srcOrd="2" destOrd="0" parTransId="{D83905E5-F677-1A42-9795-E84E3B4A1747}" sibTransId="{C06806EE-9BCC-9641-9BA8-193E204027FB}"/>
    <dgm:cxn modelId="{922251FB-43A5-834A-B47A-5E053048B1EB}" srcId="{7663778D-F474-2A41-8177-A9FB795C63CA}" destId="{A8108D48-2040-0C4A-A320-866D2E3A138C}" srcOrd="3" destOrd="0" parTransId="{1C2E8A26-BF32-C94D-9DCD-D55D52407188}" sibTransId="{335C7E0C-7938-F348-B83C-E6D2B22EB7A4}"/>
    <dgm:cxn modelId="{E3C0782C-85AF-5349-8FFB-B2136EF967BF}" srcId="{7663778D-F474-2A41-8177-A9FB795C63CA}" destId="{98A1D155-5E73-B741-A723-2AE7A0ACB43C}" srcOrd="1" destOrd="0" parTransId="{904328E0-3771-B74B-B61B-FEECAD3E8EEE}" sibTransId="{1E3A2A45-B322-3F4F-8C5C-E70C2C884977}"/>
    <dgm:cxn modelId="{4A3C8C2B-5C6A-C74C-BF27-1B163AEA0049}" type="presOf" srcId="{98A1D155-5E73-B741-A723-2AE7A0ACB43C}" destId="{739FE922-F875-3149-BE07-672911C471DC}" srcOrd="0" destOrd="0" presId="urn:microsoft.com/office/officeart/2008/layout/LinedList"/>
    <dgm:cxn modelId="{28DE3D04-AE7B-2945-B591-1A3F509EEAAF}" type="presOf" srcId="{D3D79FE4-AB8D-484A-8ACC-710BF306771D}" destId="{4B921294-DDF0-924D-A5A3-5E766B3B7C70}" srcOrd="0" destOrd="0" presId="urn:microsoft.com/office/officeart/2008/layout/LinedList"/>
    <dgm:cxn modelId="{34F3ECF2-F57F-674F-BFF5-5E3DCF2C2217}" type="presOf" srcId="{208FC064-100E-0441-82B7-37C61E1A4171}" destId="{F0B1C318-0177-BD4E-980C-91B2FD98C075}" srcOrd="0" destOrd="0" presId="urn:microsoft.com/office/officeart/2008/layout/LinedList"/>
    <dgm:cxn modelId="{C5B7CA72-B9EE-F64F-B549-015C742E78B9}" srcId="{7663778D-F474-2A41-8177-A9FB795C63CA}" destId="{208FC064-100E-0441-82B7-37C61E1A4171}" srcOrd="0" destOrd="0" parTransId="{D86DB43D-2DEF-E345-8876-4CB23E6F59BF}" sibTransId="{F4526931-383B-4B41-A283-5422ACE8644F}"/>
    <dgm:cxn modelId="{46EDE161-AB33-A34C-BA02-A492FF7F4112}" type="presOf" srcId="{A8108D48-2040-0C4A-A320-866D2E3A138C}" destId="{0257F67E-DB35-064F-8922-11BD48EF338B}" srcOrd="0" destOrd="0" presId="urn:microsoft.com/office/officeart/2008/layout/LinedList"/>
    <dgm:cxn modelId="{13140374-BDD6-F84E-9938-7924A8E447D6}" type="presOf" srcId="{7663778D-F474-2A41-8177-A9FB795C63CA}" destId="{8D02748C-96EA-CF4F-96CA-13041CB9A260}" srcOrd="0" destOrd="0" presId="urn:microsoft.com/office/officeart/2008/layout/LinedList"/>
    <dgm:cxn modelId="{8DBF6F36-ED14-4A4E-AFC0-569FC0C67A62}" type="presParOf" srcId="{8D02748C-96EA-CF4F-96CA-13041CB9A260}" destId="{72CD07B2-274F-B240-BBDD-205A2553687A}" srcOrd="0" destOrd="0" presId="urn:microsoft.com/office/officeart/2008/layout/LinedList"/>
    <dgm:cxn modelId="{3D245C2F-BD5C-B046-AC8A-4ED0886E3C6C}" type="presParOf" srcId="{8D02748C-96EA-CF4F-96CA-13041CB9A260}" destId="{C688DFC2-15D6-5347-9F33-4AB155E8AE06}" srcOrd="1" destOrd="0" presId="urn:microsoft.com/office/officeart/2008/layout/LinedList"/>
    <dgm:cxn modelId="{5ACF7F32-E9FC-1349-AC5B-9A25B884D56E}" type="presParOf" srcId="{C688DFC2-15D6-5347-9F33-4AB155E8AE06}" destId="{F0B1C318-0177-BD4E-980C-91B2FD98C075}" srcOrd="0" destOrd="0" presId="urn:microsoft.com/office/officeart/2008/layout/LinedList"/>
    <dgm:cxn modelId="{0810B4CA-6C28-DE4E-9D57-CC72EBF0E318}" type="presParOf" srcId="{C688DFC2-15D6-5347-9F33-4AB155E8AE06}" destId="{07B238CA-6FE8-D645-900F-EA398CCF1D2A}" srcOrd="1" destOrd="0" presId="urn:microsoft.com/office/officeart/2008/layout/LinedList"/>
    <dgm:cxn modelId="{4C1A0C4D-D680-F14D-8DD5-D0C632E302D5}" type="presParOf" srcId="{8D02748C-96EA-CF4F-96CA-13041CB9A260}" destId="{C06189C6-0DAF-3D41-8D83-FFF4C99683A8}" srcOrd="2" destOrd="0" presId="urn:microsoft.com/office/officeart/2008/layout/LinedList"/>
    <dgm:cxn modelId="{E5D693A7-EECD-4A4A-A421-5D945C933E0F}" type="presParOf" srcId="{8D02748C-96EA-CF4F-96CA-13041CB9A260}" destId="{365EAAEB-4801-C84F-8C31-793F9139117C}" srcOrd="3" destOrd="0" presId="urn:microsoft.com/office/officeart/2008/layout/LinedList"/>
    <dgm:cxn modelId="{6E19C5B6-031C-4449-8EDD-AF232C98B76E}" type="presParOf" srcId="{365EAAEB-4801-C84F-8C31-793F9139117C}" destId="{739FE922-F875-3149-BE07-672911C471DC}" srcOrd="0" destOrd="0" presId="urn:microsoft.com/office/officeart/2008/layout/LinedList"/>
    <dgm:cxn modelId="{FE990658-4757-6C48-B075-17A3C7D36ADA}" type="presParOf" srcId="{365EAAEB-4801-C84F-8C31-793F9139117C}" destId="{96B69E18-6500-CC4A-8A02-9DF8EA69380B}" srcOrd="1" destOrd="0" presId="urn:microsoft.com/office/officeart/2008/layout/LinedList"/>
    <dgm:cxn modelId="{BE0CFB1B-557D-774A-BDEC-8F0BDC80CEBD}" type="presParOf" srcId="{8D02748C-96EA-CF4F-96CA-13041CB9A260}" destId="{7EC932C5-AB11-B44F-9A83-BF2EA9F5EACA}" srcOrd="4" destOrd="0" presId="urn:microsoft.com/office/officeart/2008/layout/LinedList"/>
    <dgm:cxn modelId="{1EB95794-EDDD-A24E-A067-DA7E88BE82F0}" type="presParOf" srcId="{8D02748C-96EA-CF4F-96CA-13041CB9A260}" destId="{A1E8CC86-B33F-E642-A76A-315B26752E6C}" srcOrd="5" destOrd="0" presId="urn:microsoft.com/office/officeart/2008/layout/LinedList"/>
    <dgm:cxn modelId="{F2597C11-3CD5-EA4A-8846-D292F90EF02A}" type="presParOf" srcId="{A1E8CC86-B33F-E642-A76A-315B26752E6C}" destId="{4B921294-DDF0-924D-A5A3-5E766B3B7C70}" srcOrd="0" destOrd="0" presId="urn:microsoft.com/office/officeart/2008/layout/LinedList"/>
    <dgm:cxn modelId="{19D6C4AE-86B3-B64C-82D8-4B19C9A76A9F}" type="presParOf" srcId="{A1E8CC86-B33F-E642-A76A-315B26752E6C}" destId="{B16894D6-3650-C142-B15E-D057A2B52D8B}" srcOrd="1" destOrd="0" presId="urn:microsoft.com/office/officeart/2008/layout/LinedList"/>
    <dgm:cxn modelId="{72B7C517-2406-D34C-AC9D-7C6CEFCED29D}" type="presParOf" srcId="{8D02748C-96EA-CF4F-96CA-13041CB9A260}" destId="{E6A4491D-A3E7-8E49-AAF8-0C3DE6BDF4FA}" srcOrd="6" destOrd="0" presId="urn:microsoft.com/office/officeart/2008/layout/LinedList"/>
    <dgm:cxn modelId="{AEA01254-449A-9841-B0F8-15010A424E48}" type="presParOf" srcId="{8D02748C-96EA-CF4F-96CA-13041CB9A260}" destId="{667D33BE-7822-944D-8533-0E6B0855BEC6}" srcOrd="7" destOrd="0" presId="urn:microsoft.com/office/officeart/2008/layout/LinedList"/>
    <dgm:cxn modelId="{B69AEC4B-5572-AB48-8083-AF20F5B275E5}" type="presParOf" srcId="{667D33BE-7822-944D-8533-0E6B0855BEC6}" destId="{0257F67E-DB35-064F-8922-11BD48EF338B}" srcOrd="0" destOrd="0" presId="urn:microsoft.com/office/officeart/2008/layout/LinedList"/>
    <dgm:cxn modelId="{29204ABA-357B-6A4E-8133-7740B14A00E3}" type="presParOf" srcId="{667D33BE-7822-944D-8533-0E6B0855BEC6}" destId="{DFD3F222-9755-8640-BE38-28C97CD6B979}"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4A05AB35-07C2-514D-8BE6-9F4B9DEB36D7}" type="doc">
      <dgm:prSet loTypeId="urn:microsoft.com/office/officeart/2005/8/layout/hierarchy3" loCatId="" qsTypeId="urn:microsoft.com/office/officeart/2005/8/quickstyle/simple3" qsCatId="simple" csTypeId="urn:microsoft.com/office/officeart/2005/8/colors/colorful4" csCatId="colorful"/>
      <dgm:spPr/>
      <dgm:t>
        <a:bodyPr/>
        <a:lstStyle/>
        <a:p>
          <a:endParaRPr lang="en-GB"/>
        </a:p>
      </dgm:t>
    </dgm:pt>
    <dgm:pt modelId="{2975870E-F416-7542-B08D-89238142238C}">
      <dgm:prSet/>
      <dgm:spPr/>
      <dgm:t>
        <a:bodyPr/>
        <a:lstStyle/>
        <a:p>
          <a:r>
            <a:rPr lang="en-US" b="0" i="0" dirty="0"/>
            <a:t>What strategies do you employ in your school to ensure every learner participate in any co-curricular activity?</a:t>
          </a:r>
          <a:endParaRPr lang="aa-ET" dirty="0"/>
        </a:p>
      </dgm:t>
    </dgm:pt>
    <dgm:pt modelId="{FBB1F0E4-94AF-A942-9FC0-EF6B02595538}" type="parTrans" cxnId="{BAFD9E7B-7F0B-D542-873C-056357AA1EE3}">
      <dgm:prSet/>
      <dgm:spPr/>
      <dgm:t>
        <a:bodyPr/>
        <a:lstStyle/>
        <a:p>
          <a:endParaRPr lang="en-GB"/>
        </a:p>
      </dgm:t>
    </dgm:pt>
    <dgm:pt modelId="{390D610D-C016-144E-8FF3-52132C2331D7}" type="sibTrans" cxnId="{BAFD9E7B-7F0B-D542-873C-056357AA1EE3}">
      <dgm:prSet/>
      <dgm:spPr/>
      <dgm:t>
        <a:bodyPr/>
        <a:lstStyle/>
        <a:p>
          <a:endParaRPr lang="en-GB"/>
        </a:p>
      </dgm:t>
    </dgm:pt>
    <dgm:pt modelId="{1582B266-3445-F74F-A1FD-4373F2B1D00C}">
      <dgm:prSet/>
      <dgm:spPr/>
      <dgm:t>
        <a:bodyPr/>
        <a:lstStyle/>
        <a:p>
          <a:r>
            <a:rPr lang="en-US" b="0" i="0"/>
            <a:t>Why is it important to ensure all learners participate in at least one co-curricular activity?</a:t>
          </a:r>
          <a:endParaRPr lang="aa-ET"/>
        </a:p>
      </dgm:t>
    </dgm:pt>
    <dgm:pt modelId="{164D1BA2-40A0-CC47-99C4-7B17DCA53CDB}" type="parTrans" cxnId="{66F56FA8-8206-204E-B41D-B84B84728AD0}">
      <dgm:prSet/>
      <dgm:spPr/>
      <dgm:t>
        <a:bodyPr/>
        <a:lstStyle/>
        <a:p>
          <a:endParaRPr lang="en-GB"/>
        </a:p>
      </dgm:t>
    </dgm:pt>
    <dgm:pt modelId="{C215B109-5780-444E-B145-3431500C4D7C}" type="sibTrans" cxnId="{66F56FA8-8206-204E-B41D-B84B84728AD0}">
      <dgm:prSet/>
      <dgm:spPr/>
      <dgm:t>
        <a:bodyPr/>
        <a:lstStyle/>
        <a:p>
          <a:endParaRPr lang="en-GB"/>
        </a:p>
      </dgm:t>
    </dgm:pt>
    <dgm:pt modelId="{09851CAB-7B38-744E-B740-6BB3719F7FAA}" type="pres">
      <dgm:prSet presAssocID="{4A05AB35-07C2-514D-8BE6-9F4B9DEB36D7}" presName="diagram" presStyleCnt="0">
        <dgm:presLayoutVars>
          <dgm:chPref val="1"/>
          <dgm:dir/>
          <dgm:animOne val="branch"/>
          <dgm:animLvl val="lvl"/>
          <dgm:resizeHandles/>
        </dgm:presLayoutVars>
      </dgm:prSet>
      <dgm:spPr/>
      <dgm:t>
        <a:bodyPr/>
        <a:lstStyle/>
        <a:p>
          <a:endParaRPr lang="en-US"/>
        </a:p>
      </dgm:t>
    </dgm:pt>
    <dgm:pt modelId="{1A413E47-E4B4-564C-8240-0744B3D800F2}" type="pres">
      <dgm:prSet presAssocID="{2975870E-F416-7542-B08D-89238142238C}" presName="root" presStyleCnt="0"/>
      <dgm:spPr/>
    </dgm:pt>
    <dgm:pt modelId="{2A8C5A22-6D14-0F44-93F9-003B49AE242E}" type="pres">
      <dgm:prSet presAssocID="{2975870E-F416-7542-B08D-89238142238C}" presName="rootComposite" presStyleCnt="0"/>
      <dgm:spPr/>
    </dgm:pt>
    <dgm:pt modelId="{0F56D27D-CBB1-6943-AEA6-0AAEE79C093F}" type="pres">
      <dgm:prSet presAssocID="{2975870E-F416-7542-B08D-89238142238C}" presName="rootText" presStyleLbl="node1" presStyleIdx="0" presStyleCnt="2"/>
      <dgm:spPr/>
      <dgm:t>
        <a:bodyPr/>
        <a:lstStyle/>
        <a:p>
          <a:endParaRPr lang="en-US"/>
        </a:p>
      </dgm:t>
    </dgm:pt>
    <dgm:pt modelId="{0C656017-B492-D24E-8B9C-F700AF9BF666}" type="pres">
      <dgm:prSet presAssocID="{2975870E-F416-7542-B08D-89238142238C}" presName="rootConnector" presStyleLbl="node1" presStyleIdx="0" presStyleCnt="2"/>
      <dgm:spPr/>
      <dgm:t>
        <a:bodyPr/>
        <a:lstStyle/>
        <a:p>
          <a:endParaRPr lang="en-US"/>
        </a:p>
      </dgm:t>
    </dgm:pt>
    <dgm:pt modelId="{BC984ED7-85E5-AF44-B047-5B01235F1335}" type="pres">
      <dgm:prSet presAssocID="{2975870E-F416-7542-B08D-89238142238C}" presName="childShape" presStyleCnt="0"/>
      <dgm:spPr/>
    </dgm:pt>
    <dgm:pt modelId="{25579A77-E849-0748-8293-C28911880402}" type="pres">
      <dgm:prSet presAssocID="{1582B266-3445-F74F-A1FD-4373F2B1D00C}" presName="root" presStyleCnt="0"/>
      <dgm:spPr/>
    </dgm:pt>
    <dgm:pt modelId="{AB2BD083-6998-0741-B9AB-62BA57EAE97B}" type="pres">
      <dgm:prSet presAssocID="{1582B266-3445-F74F-A1FD-4373F2B1D00C}" presName="rootComposite" presStyleCnt="0"/>
      <dgm:spPr/>
    </dgm:pt>
    <dgm:pt modelId="{D2912AF9-F5B4-694D-8900-EA84CDA138DA}" type="pres">
      <dgm:prSet presAssocID="{1582B266-3445-F74F-A1FD-4373F2B1D00C}" presName="rootText" presStyleLbl="node1" presStyleIdx="1" presStyleCnt="2"/>
      <dgm:spPr/>
      <dgm:t>
        <a:bodyPr/>
        <a:lstStyle/>
        <a:p>
          <a:endParaRPr lang="en-US"/>
        </a:p>
      </dgm:t>
    </dgm:pt>
    <dgm:pt modelId="{2E11F45B-C864-5C4A-8C5A-D8566C3EA0BD}" type="pres">
      <dgm:prSet presAssocID="{1582B266-3445-F74F-A1FD-4373F2B1D00C}" presName="rootConnector" presStyleLbl="node1" presStyleIdx="1" presStyleCnt="2"/>
      <dgm:spPr/>
      <dgm:t>
        <a:bodyPr/>
        <a:lstStyle/>
        <a:p>
          <a:endParaRPr lang="en-US"/>
        </a:p>
      </dgm:t>
    </dgm:pt>
    <dgm:pt modelId="{9073C110-DE96-604A-A43A-BE8779561265}" type="pres">
      <dgm:prSet presAssocID="{1582B266-3445-F74F-A1FD-4373F2B1D00C}" presName="childShape" presStyleCnt="0"/>
      <dgm:spPr/>
    </dgm:pt>
  </dgm:ptLst>
  <dgm:cxnLst>
    <dgm:cxn modelId="{F22E1D2B-E22B-0440-A2BC-E81014FF70F8}" type="presOf" srcId="{4A05AB35-07C2-514D-8BE6-9F4B9DEB36D7}" destId="{09851CAB-7B38-744E-B740-6BB3719F7FAA}" srcOrd="0" destOrd="0" presId="urn:microsoft.com/office/officeart/2005/8/layout/hierarchy3"/>
    <dgm:cxn modelId="{66F56FA8-8206-204E-B41D-B84B84728AD0}" srcId="{4A05AB35-07C2-514D-8BE6-9F4B9DEB36D7}" destId="{1582B266-3445-F74F-A1FD-4373F2B1D00C}" srcOrd="1" destOrd="0" parTransId="{164D1BA2-40A0-CC47-99C4-7B17DCA53CDB}" sibTransId="{C215B109-5780-444E-B145-3431500C4D7C}"/>
    <dgm:cxn modelId="{0577A3D8-2641-9A42-98AF-6E0C74C0EBAE}" type="presOf" srcId="{1582B266-3445-F74F-A1FD-4373F2B1D00C}" destId="{2E11F45B-C864-5C4A-8C5A-D8566C3EA0BD}" srcOrd="1" destOrd="0" presId="urn:microsoft.com/office/officeart/2005/8/layout/hierarchy3"/>
    <dgm:cxn modelId="{BAFD9E7B-7F0B-D542-873C-056357AA1EE3}" srcId="{4A05AB35-07C2-514D-8BE6-9F4B9DEB36D7}" destId="{2975870E-F416-7542-B08D-89238142238C}" srcOrd="0" destOrd="0" parTransId="{FBB1F0E4-94AF-A942-9FC0-EF6B02595538}" sibTransId="{390D610D-C016-144E-8FF3-52132C2331D7}"/>
    <dgm:cxn modelId="{76350788-206C-DA46-B17A-4BF3D3B65014}" type="presOf" srcId="{2975870E-F416-7542-B08D-89238142238C}" destId="{0C656017-B492-D24E-8B9C-F700AF9BF666}" srcOrd="1" destOrd="0" presId="urn:microsoft.com/office/officeart/2005/8/layout/hierarchy3"/>
    <dgm:cxn modelId="{EAF8C5D7-8B30-CE49-953B-2E72ED864753}" type="presOf" srcId="{1582B266-3445-F74F-A1FD-4373F2B1D00C}" destId="{D2912AF9-F5B4-694D-8900-EA84CDA138DA}" srcOrd="0" destOrd="0" presId="urn:microsoft.com/office/officeart/2005/8/layout/hierarchy3"/>
    <dgm:cxn modelId="{086AF621-8F16-4648-9204-F84F4C8FA329}" type="presOf" srcId="{2975870E-F416-7542-B08D-89238142238C}" destId="{0F56D27D-CBB1-6943-AEA6-0AAEE79C093F}" srcOrd="0" destOrd="0" presId="urn:microsoft.com/office/officeart/2005/8/layout/hierarchy3"/>
    <dgm:cxn modelId="{860A418D-57C6-6B4D-AFF7-CE87601F5F2F}" type="presParOf" srcId="{09851CAB-7B38-744E-B740-6BB3719F7FAA}" destId="{1A413E47-E4B4-564C-8240-0744B3D800F2}" srcOrd="0" destOrd="0" presId="urn:microsoft.com/office/officeart/2005/8/layout/hierarchy3"/>
    <dgm:cxn modelId="{E858CF28-23BC-0545-ACE3-661F03967B0E}" type="presParOf" srcId="{1A413E47-E4B4-564C-8240-0744B3D800F2}" destId="{2A8C5A22-6D14-0F44-93F9-003B49AE242E}" srcOrd="0" destOrd="0" presId="urn:microsoft.com/office/officeart/2005/8/layout/hierarchy3"/>
    <dgm:cxn modelId="{01D57E2C-34EB-9448-AD46-5691FE2F0D71}" type="presParOf" srcId="{2A8C5A22-6D14-0F44-93F9-003B49AE242E}" destId="{0F56D27D-CBB1-6943-AEA6-0AAEE79C093F}" srcOrd="0" destOrd="0" presId="urn:microsoft.com/office/officeart/2005/8/layout/hierarchy3"/>
    <dgm:cxn modelId="{F0A20509-B1BE-D740-9EFF-E37B34A8AA2A}" type="presParOf" srcId="{2A8C5A22-6D14-0F44-93F9-003B49AE242E}" destId="{0C656017-B492-D24E-8B9C-F700AF9BF666}" srcOrd="1" destOrd="0" presId="urn:microsoft.com/office/officeart/2005/8/layout/hierarchy3"/>
    <dgm:cxn modelId="{4DB4AD9A-D7D8-EC45-95F6-FF11AA24F91C}" type="presParOf" srcId="{1A413E47-E4B4-564C-8240-0744B3D800F2}" destId="{BC984ED7-85E5-AF44-B047-5B01235F1335}" srcOrd="1" destOrd="0" presId="urn:microsoft.com/office/officeart/2005/8/layout/hierarchy3"/>
    <dgm:cxn modelId="{A0FD1004-8AF4-7C44-9CAC-19B9EB2ADEA6}" type="presParOf" srcId="{09851CAB-7B38-744E-B740-6BB3719F7FAA}" destId="{25579A77-E849-0748-8293-C28911880402}" srcOrd="1" destOrd="0" presId="urn:microsoft.com/office/officeart/2005/8/layout/hierarchy3"/>
    <dgm:cxn modelId="{9F97B8FA-905C-1449-A3D9-D1611035C2D7}" type="presParOf" srcId="{25579A77-E849-0748-8293-C28911880402}" destId="{AB2BD083-6998-0741-B9AB-62BA57EAE97B}" srcOrd="0" destOrd="0" presId="urn:microsoft.com/office/officeart/2005/8/layout/hierarchy3"/>
    <dgm:cxn modelId="{21E20C6F-C90A-BA4A-A5CB-5F277D8B8839}" type="presParOf" srcId="{AB2BD083-6998-0741-B9AB-62BA57EAE97B}" destId="{D2912AF9-F5B4-694D-8900-EA84CDA138DA}" srcOrd="0" destOrd="0" presId="urn:microsoft.com/office/officeart/2005/8/layout/hierarchy3"/>
    <dgm:cxn modelId="{A8C05D52-EBBA-F941-A1BC-4F63F4D72298}" type="presParOf" srcId="{AB2BD083-6998-0741-B9AB-62BA57EAE97B}" destId="{2E11F45B-C864-5C4A-8C5A-D8566C3EA0BD}" srcOrd="1" destOrd="0" presId="urn:microsoft.com/office/officeart/2005/8/layout/hierarchy3"/>
    <dgm:cxn modelId="{C0EC0618-F2D0-1641-A68B-B44C814C4BCF}" type="presParOf" srcId="{25579A77-E849-0748-8293-C28911880402}" destId="{9073C110-DE96-604A-A43A-BE8779561265}" srcOrd="1" destOrd="0" presId="urn:microsoft.com/office/officeart/2005/8/layout/hierarchy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DFFB6221-8C81-D941-A574-B11893D3653B}" type="doc">
      <dgm:prSet loTypeId="urn:microsoft.com/office/officeart/2005/8/layout/hierarchy3" loCatId="" qsTypeId="urn:microsoft.com/office/officeart/2005/8/quickstyle/simple1" qsCatId="simple" csTypeId="urn:microsoft.com/office/officeart/2005/8/colors/colorful3" csCatId="colorful" phldr="1"/>
      <dgm:spPr/>
      <dgm:t>
        <a:bodyPr/>
        <a:lstStyle/>
        <a:p>
          <a:endParaRPr lang="en-GB"/>
        </a:p>
      </dgm:t>
    </dgm:pt>
    <dgm:pt modelId="{8FF55802-AA8E-BF4E-8A60-768E6EBF7E02}">
      <dgm:prSet custT="1"/>
      <dgm:spPr>
        <a:solidFill>
          <a:schemeClr val="accent2">
            <a:lumMod val="40000"/>
            <a:lumOff val="60000"/>
          </a:schemeClr>
        </a:solidFill>
      </dgm:spPr>
      <dgm:t>
        <a:bodyPr/>
        <a:lstStyle/>
        <a:p>
          <a:r>
            <a:rPr lang="en-US" sz="2800" b="0" i="0" dirty="0">
              <a:solidFill>
                <a:sysClr val="windowText" lastClr="000000"/>
              </a:solidFill>
              <a:latin typeface="Calibri" panose="020F0502020204030204" pitchFamily="34" charset="0"/>
              <a:cs typeface="Calibri" panose="020F0502020204030204" pitchFamily="34" charset="0"/>
            </a:rPr>
            <a:t>Discuss the meaning  of Parental </a:t>
          </a:r>
          <a:r>
            <a:rPr lang="en-US" sz="2800" b="1" i="0" dirty="0">
              <a:solidFill>
                <a:sysClr val="windowText" lastClr="000000"/>
              </a:solidFill>
              <a:latin typeface="Calibri" panose="020F0502020204030204" pitchFamily="34" charset="0"/>
              <a:cs typeface="Calibri" panose="020F0502020204030204" pitchFamily="34" charset="0"/>
            </a:rPr>
            <a:t>Empowerment</a:t>
          </a:r>
          <a:r>
            <a:rPr lang="en-US" sz="2800" b="0" i="0" dirty="0">
              <a:solidFill>
                <a:sysClr val="windowText" lastClr="000000"/>
              </a:solidFill>
              <a:latin typeface="Calibri" panose="020F0502020204030204" pitchFamily="34" charset="0"/>
              <a:cs typeface="Calibri" panose="020F0502020204030204" pitchFamily="34" charset="0"/>
            </a:rPr>
            <a:t> and Parental </a:t>
          </a:r>
          <a:r>
            <a:rPr lang="en-US" sz="2800" b="1" i="0" dirty="0">
              <a:solidFill>
                <a:sysClr val="windowText" lastClr="000000"/>
              </a:solidFill>
              <a:latin typeface="Calibri" panose="020F0502020204030204" pitchFamily="34" charset="0"/>
              <a:cs typeface="Calibri" panose="020F0502020204030204" pitchFamily="34" charset="0"/>
            </a:rPr>
            <a:t>Engagement</a:t>
          </a:r>
          <a:endParaRPr lang="aa-ET" sz="2800" b="1" i="0" dirty="0">
            <a:solidFill>
              <a:sysClr val="windowText" lastClr="000000"/>
            </a:solidFill>
            <a:latin typeface="Calibri" panose="020F0502020204030204" pitchFamily="34" charset="0"/>
            <a:cs typeface="Calibri" panose="020F0502020204030204" pitchFamily="34" charset="0"/>
          </a:endParaRPr>
        </a:p>
      </dgm:t>
    </dgm:pt>
    <dgm:pt modelId="{165822A4-FF47-4049-B221-2808373F483A}" type="parTrans" cxnId="{A342A81F-8D3D-1541-BE44-05CF8F8F1774}">
      <dgm:prSet/>
      <dgm:spPr/>
      <dgm:t>
        <a:bodyPr/>
        <a:lstStyle/>
        <a:p>
          <a:endParaRPr lang="en-GB"/>
        </a:p>
      </dgm:t>
    </dgm:pt>
    <dgm:pt modelId="{205685B1-61DE-314C-9893-12D3DEDC0C92}" type="sibTrans" cxnId="{A342A81F-8D3D-1541-BE44-05CF8F8F1774}">
      <dgm:prSet/>
      <dgm:spPr/>
      <dgm:t>
        <a:bodyPr/>
        <a:lstStyle/>
        <a:p>
          <a:endParaRPr lang="en-GB"/>
        </a:p>
      </dgm:t>
    </dgm:pt>
    <dgm:pt modelId="{1E951485-A999-044B-8419-99B2D6D63FB1}">
      <dgm:prSet custT="1"/>
      <dgm:spPr/>
      <dgm:t>
        <a:bodyPr/>
        <a:lstStyle/>
        <a:p>
          <a:r>
            <a:rPr lang="en-US" sz="2800" b="0" i="0" dirty="0">
              <a:latin typeface="Calibri" panose="020F0502020204030204" pitchFamily="34" charset="0"/>
              <a:cs typeface="Calibri" panose="020F0502020204030204" pitchFamily="34" charset="0"/>
            </a:rPr>
            <a:t>Based on your school context, outline strategies/ways for empowering  and engaging parents in their children’s learning</a:t>
          </a:r>
          <a:endParaRPr lang="aa-ET" sz="2800" b="0" i="0" dirty="0">
            <a:latin typeface="Calibri" panose="020F0502020204030204" pitchFamily="34" charset="0"/>
            <a:cs typeface="Calibri" panose="020F0502020204030204" pitchFamily="34" charset="0"/>
          </a:endParaRPr>
        </a:p>
      </dgm:t>
    </dgm:pt>
    <dgm:pt modelId="{911BDA40-15D6-7E4D-8E7E-13DF443CE315}" type="parTrans" cxnId="{25DEEAFB-A3DE-3E4B-83F4-6EF80A20CFAF}">
      <dgm:prSet/>
      <dgm:spPr/>
      <dgm:t>
        <a:bodyPr/>
        <a:lstStyle/>
        <a:p>
          <a:endParaRPr lang="en-GB"/>
        </a:p>
      </dgm:t>
    </dgm:pt>
    <dgm:pt modelId="{FABE1658-5D1C-4248-B593-9AE283B7816A}" type="sibTrans" cxnId="{25DEEAFB-A3DE-3E4B-83F4-6EF80A20CFAF}">
      <dgm:prSet/>
      <dgm:spPr/>
      <dgm:t>
        <a:bodyPr/>
        <a:lstStyle/>
        <a:p>
          <a:endParaRPr lang="en-GB"/>
        </a:p>
      </dgm:t>
    </dgm:pt>
    <dgm:pt modelId="{B479649A-0FE2-F04D-9EA1-E5CA0F791221}">
      <dgm:prSet custT="1"/>
      <dgm:spPr/>
      <dgm:t>
        <a:bodyPr/>
        <a:lstStyle/>
        <a:p>
          <a:r>
            <a:rPr lang="en-US" sz="2800" b="0" i="0" dirty="0">
              <a:latin typeface="Calibri" panose="020F0502020204030204" pitchFamily="34" charset="0"/>
              <a:cs typeface="Calibri" panose="020F0502020204030204" pitchFamily="34" charset="0"/>
            </a:rPr>
            <a:t>Explain benefits of </a:t>
          </a:r>
          <a:r>
            <a:rPr lang="en-US" sz="2800" b="1" i="0" dirty="0">
              <a:latin typeface="Calibri" panose="020F0502020204030204" pitchFamily="34" charset="0"/>
              <a:cs typeface="Calibri" panose="020F0502020204030204" pitchFamily="34" charset="0"/>
            </a:rPr>
            <a:t>empowering</a:t>
          </a:r>
          <a:r>
            <a:rPr lang="en-US" sz="2800" b="0" i="0" dirty="0">
              <a:latin typeface="Calibri" panose="020F0502020204030204" pitchFamily="34" charset="0"/>
              <a:cs typeface="Calibri" panose="020F0502020204030204" pitchFamily="34" charset="0"/>
            </a:rPr>
            <a:t> and </a:t>
          </a:r>
          <a:r>
            <a:rPr lang="en-US" sz="2800" b="1" i="0" dirty="0">
              <a:latin typeface="Calibri" panose="020F0502020204030204" pitchFamily="34" charset="0"/>
              <a:cs typeface="Calibri" panose="020F0502020204030204" pitchFamily="34" charset="0"/>
            </a:rPr>
            <a:t>engaging</a:t>
          </a:r>
          <a:r>
            <a:rPr lang="en-US" sz="2800" b="0" i="0" dirty="0">
              <a:latin typeface="Calibri" panose="020F0502020204030204" pitchFamily="34" charset="0"/>
              <a:cs typeface="Calibri" panose="020F0502020204030204" pitchFamily="34" charset="0"/>
            </a:rPr>
            <a:t> parents to learners at Senior School </a:t>
          </a:r>
          <a:endParaRPr lang="aa-ET" sz="2800" b="0" i="0" dirty="0">
            <a:latin typeface="Calibri" panose="020F0502020204030204" pitchFamily="34" charset="0"/>
            <a:cs typeface="Calibri" panose="020F0502020204030204" pitchFamily="34" charset="0"/>
          </a:endParaRPr>
        </a:p>
      </dgm:t>
    </dgm:pt>
    <dgm:pt modelId="{34F1BC17-6DE7-A34D-8586-A519EAE184A8}" type="parTrans" cxnId="{2BDB09B0-2FD4-144B-B35E-234008CB3311}">
      <dgm:prSet/>
      <dgm:spPr/>
      <dgm:t>
        <a:bodyPr/>
        <a:lstStyle/>
        <a:p>
          <a:endParaRPr lang="en-GB"/>
        </a:p>
      </dgm:t>
    </dgm:pt>
    <dgm:pt modelId="{FB9C3FF8-E441-8444-8E84-30D3ED22EA2B}" type="sibTrans" cxnId="{2BDB09B0-2FD4-144B-B35E-234008CB3311}">
      <dgm:prSet/>
      <dgm:spPr/>
      <dgm:t>
        <a:bodyPr/>
        <a:lstStyle/>
        <a:p>
          <a:endParaRPr lang="en-GB"/>
        </a:p>
      </dgm:t>
    </dgm:pt>
    <dgm:pt modelId="{DE874020-34AB-DA4A-9299-08B26DF50ACC}" type="pres">
      <dgm:prSet presAssocID="{DFFB6221-8C81-D941-A574-B11893D3653B}" presName="diagram" presStyleCnt="0">
        <dgm:presLayoutVars>
          <dgm:chPref val="1"/>
          <dgm:dir/>
          <dgm:animOne val="branch"/>
          <dgm:animLvl val="lvl"/>
          <dgm:resizeHandles/>
        </dgm:presLayoutVars>
      </dgm:prSet>
      <dgm:spPr/>
      <dgm:t>
        <a:bodyPr/>
        <a:lstStyle/>
        <a:p>
          <a:endParaRPr lang="en-US"/>
        </a:p>
      </dgm:t>
    </dgm:pt>
    <dgm:pt modelId="{1D9E86A2-F981-2048-836D-9AA366D40D98}" type="pres">
      <dgm:prSet presAssocID="{8FF55802-AA8E-BF4E-8A60-768E6EBF7E02}" presName="root" presStyleCnt="0"/>
      <dgm:spPr/>
    </dgm:pt>
    <dgm:pt modelId="{2C82DD94-255B-514E-A384-FD0109B8A46A}" type="pres">
      <dgm:prSet presAssocID="{8FF55802-AA8E-BF4E-8A60-768E6EBF7E02}" presName="rootComposite" presStyleCnt="0"/>
      <dgm:spPr/>
    </dgm:pt>
    <dgm:pt modelId="{72B04233-BF82-CC4D-8DAD-179C4696360E}" type="pres">
      <dgm:prSet presAssocID="{8FF55802-AA8E-BF4E-8A60-768E6EBF7E02}" presName="rootText" presStyleLbl="node1" presStyleIdx="0" presStyleCnt="3" custScaleY="195935"/>
      <dgm:spPr/>
      <dgm:t>
        <a:bodyPr/>
        <a:lstStyle/>
        <a:p>
          <a:endParaRPr lang="en-US"/>
        </a:p>
      </dgm:t>
    </dgm:pt>
    <dgm:pt modelId="{4F06FBCA-6C70-6546-A291-B1BB0EAC4018}" type="pres">
      <dgm:prSet presAssocID="{8FF55802-AA8E-BF4E-8A60-768E6EBF7E02}" presName="rootConnector" presStyleLbl="node1" presStyleIdx="0" presStyleCnt="3"/>
      <dgm:spPr/>
      <dgm:t>
        <a:bodyPr/>
        <a:lstStyle/>
        <a:p>
          <a:endParaRPr lang="en-US"/>
        </a:p>
      </dgm:t>
    </dgm:pt>
    <dgm:pt modelId="{ECEC4DAD-DE0B-CA4A-89D0-64EF2F72A6AC}" type="pres">
      <dgm:prSet presAssocID="{8FF55802-AA8E-BF4E-8A60-768E6EBF7E02}" presName="childShape" presStyleCnt="0"/>
      <dgm:spPr/>
    </dgm:pt>
    <dgm:pt modelId="{323844BF-D2D6-2A45-8746-DE498AC447A9}" type="pres">
      <dgm:prSet presAssocID="{1E951485-A999-044B-8419-99B2D6D63FB1}" presName="root" presStyleCnt="0"/>
      <dgm:spPr/>
    </dgm:pt>
    <dgm:pt modelId="{980BAC31-FE29-EC4E-A318-3FAC725EE2AC}" type="pres">
      <dgm:prSet presAssocID="{1E951485-A999-044B-8419-99B2D6D63FB1}" presName="rootComposite" presStyleCnt="0"/>
      <dgm:spPr/>
    </dgm:pt>
    <dgm:pt modelId="{E5D28F52-678F-524F-AB7C-47146F697BAB}" type="pres">
      <dgm:prSet presAssocID="{1E951485-A999-044B-8419-99B2D6D63FB1}" presName="rootText" presStyleLbl="node1" presStyleIdx="1" presStyleCnt="3" custScaleX="149214" custScaleY="197332"/>
      <dgm:spPr/>
      <dgm:t>
        <a:bodyPr/>
        <a:lstStyle/>
        <a:p>
          <a:endParaRPr lang="en-US"/>
        </a:p>
      </dgm:t>
    </dgm:pt>
    <dgm:pt modelId="{78D19EEB-F257-494C-B7F5-1A101E01FDA0}" type="pres">
      <dgm:prSet presAssocID="{1E951485-A999-044B-8419-99B2D6D63FB1}" presName="rootConnector" presStyleLbl="node1" presStyleIdx="1" presStyleCnt="3"/>
      <dgm:spPr/>
      <dgm:t>
        <a:bodyPr/>
        <a:lstStyle/>
        <a:p>
          <a:endParaRPr lang="en-US"/>
        </a:p>
      </dgm:t>
    </dgm:pt>
    <dgm:pt modelId="{F3CEDB20-CE99-9643-9ABA-EE9F7531F7AD}" type="pres">
      <dgm:prSet presAssocID="{1E951485-A999-044B-8419-99B2D6D63FB1}" presName="childShape" presStyleCnt="0"/>
      <dgm:spPr/>
    </dgm:pt>
    <dgm:pt modelId="{324A74B2-E3E4-DF43-87E5-D81F4FAD6137}" type="pres">
      <dgm:prSet presAssocID="{B479649A-0FE2-F04D-9EA1-E5CA0F791221}" presName="root" presStyleCnt="0"/>
      <dgm:spPr/>
    </dgm:pt>
    <dgm:pt modelId="{1EC222DF-83C3-2C47-85EE-A9FC1BA40407}" type="pres">
      <dgm:prSet presAssocID="{B479649A-0FE2-F04D-9EA1-E5CA0F791221}" presName="rootComposite" presStyleCnt="0"/>
      <dgm:spPr/>
    </dgm:pt>
    <dgm:pt modelId="{A68F024A-A266-EB45-9D30-1FBB88C95E53}" type="pres">
      <dgm:prSet presAssocID="{B479649A-0FE2-F04D-9EA1-E5CA0F791221}" presName="rootText" presStyleLbl="node1" presStyleIdx="2" presStyleCnt="3" custScaleY="197669"/>
      <dgm:spPr/>
      <dgm:t>
        <a:bodyPr/>
        <a:lstStyle/>
        <a:p>
          <a:endParaRPr lang="en-US"/>
        </a:p>
      </dgm:t>
    </dgm:pt>
    <dgm:pt modelId="{E6F2702C-8885-6741-9D61-C4FE89FFE60A}" type="pres">
      <dgm:prSet presAssocID="{B479649A-0FE2-F04D-9EA1-E5CA0F791221}" presName="rootConnector" presStyleLbl="node1" presStyleIdx="2" presStyleCnt="3"/>
      <dgm:spPr/>
      <dgm:t>
        <a:bodyPr/>
        <a:lstStyle/>
        <a:p>
          <a:endParaRPr lang="en-US"/>
        </a:p>
      </dgm:t>
    </dgm:pt>
    <dgm:pt modelId="{B23047DD-988F-5145-8DDA-C320C4393266}" type="pres">
      <dgm:prSet presAssocID="{B479649A-0FE2-F04D-9EA1-E5CA0F791221}" presName="childShape" presStyleCnt="0"/>
      <dgm:spPr/>
    </dgm:pt>
  </dgm:ptLst>
  <dgm:cxnLst>
    <dgm:cxn modelId="{2BDB09B0-2FD4-144B-B35E-234008CB3311}" srcId="{DFFB6221-8C81-D941-A574-B11893D3653B}" destId="{B479649A-0FE2-F04D-9EA1-E5CA0F791221}" srcOrd="2" destOrd="0" parTransId="{34F1BC17-6DE7-A34D-8586-A519EAE184A8}" sibTransId="{FB9C3FF8-E441-8444-8E84-30D3ED22EA2B}"/>
    <dgm:cxn modelId="{99D51372-3C78-B441-8500-36BFFD50C170}" type="presOf" srcId="{DFFB6221-8C81-D941-A574-B11893D3653B}" destId="{DE874020-34AB-DA4A-9299-08B26DF50ACC}" srcOrd="0" destOrd="0" presId="urn:microsoft.com/office/officeart/2005/8/layout/hierarchy3"/>
    <dgm:cxn modelId="{CABFBF4F-361F-E144-934C-638643B50A70}" type="presOf" srcId="{1E951485-A999-044B-8419-99B2D6D63FB1}" destId="{E5D28F52-678F-524F-AB7C-47146F697BAB}" srcOrd="0" destOrd="0" presId="urn:microsoft.com/office/officeart/2005/8/layout/hierarchy3"/>
    <dgm:cxn modelId="{ECD4C0E5-F3FB-9449-8E2C-EED68A12D18E}" type="presOf" srcId="{8FF55802-AA8E-BF4E-8A60-768E6EBF7E02}" destId="{4F06FBCA-6C70-6546-A291-B1BB0EAC4018}" srcOrd="1" destOrd="0" presId="urn:microsoft.com/office/officeart/2005/8/layout/hierarchy3"/>
    <dgm:cxn modelId="{A95AA3AF-E944-4242-8458-DED119092136}" type="presOf" srcId="{B479649A-0FE2-F04D-9EA1-E5CA0F791221}" destId="{E6F2702C-8885-6741-9D61-C4FE89FFE60A}" srcOrd="1" destOrd="0" presId="urn:microsoft.com/office/officeart/2005/8/layout/hierarchy3"/>
    <dgm:cxn modelId="{E1F3671B-26EE-4A48-BE5C-D8ECD3E3E0FF}" type="presOf" srcId="{1E951485-A999-044B-8419-99B2D6D63FB1}" destId="{78D19EEB-F257-494C-B7F5-1A101E01FDA0}" srcOrd="1" destOrd="0" presId="urn:microsoft.com/office/officeart/2005/8/layout/hierarchy3"/>
    <dgm:cxn modelId="{25DEEAFB-A3DE-3E4B-83F4-6EF80A20CFAF}" srcId="{DFFB6221-8C81-D941-A574-B11893D3653B}" destId="{1E951485-A999-044B-8419-99B2D6D63FB1}" srcOrd="1" destOrd="0" parTransId="{911BDA40-15D6-7E4D-8E7E-13DF443CE315}" sibTransId="{FABE1658-5D1C-4248-B593-9AE283B7816A}"/>
    <dgm:cxn modelId="{B5A1F044-8A4A-0846-A6E5-2791DBD04FC4}" type="presOf" srcId="{8FF55802-AA8E-BF4E-8A60-768E6EBF7E02}" destId="{72B04233-BF82-CC4D-8DAD-179C4696360E}" srcOrd="0" destOrd="0" presId="urn:microsoft.com/office/officeart/2005/8/layout/hierarchy3"/>
    <dgm:cxn modelId="{A342A81F-8D3D-1541-BE44-05CF8F8F1774}" srcId="{DFFB6221-8C81-D941-A574-B11893D3653B}" destId="{8FF55802-AA8E-BF4E-8A60-768E6EBF7E02}" srcOrd="0" destOrd="0" parTransId="{165822A4-FF47-4049-B221-2808373F483A}" sibTransId="{205685B1-61DE-314C-9893-12D3DEDC0C92}"/>
    <dgm:cxn modelId="{323D4577-DBD8-084B-A1BC-4FC3F8E689FD}" type="presOf" srcId="{B479649A-0FE2-F04D-9EA1-E5CA0F791221}" destId="{A68F024A-A266-EB45-9D30-1FBB88C95E53}" srcOrd="0" destOrd="0" presId="urn:microsoft.com/office/officeart/2005/8/layout/hierarchy3"/>
    <dgm:cxn modelId="{078472C7-20AE-6143-A856-B1C707E0448F}" type="presParOf" srcId="{DE874020-34AB-DA4A-9299-08B26DF50ACC}" destId="{1D9E86A2-F981-2048-836D-9AA366D40D98}" srcOrd="0" destOrd="0" presId="urn:microsoft.com/office/officeart/2005/8/layout/hierarchy3"/>
    <dgm:cxn modelId="{8544E79C-3C95-E440-9C00-C0627D0290E4}" type="presParOf" srcId="{1D9E86A2-F981-2048-836D-9AA366D40D98}" destId="{2C82DD94-255B-514E-A384-FD0109B8A46A}" srcOrd="0" destOrd="0" presId="urn:microsoft.com/office/officeart/2005/8/layout/hierarchy3"/>
    <dgm:cxn modelId="{C1F2E9DD-AC4C-AE4F-977C-F55DE279457F}" type="presParOf" srcId="{2C82DD94-255B-514E-A384-FD0109B8A46A}" destId="{72B04233-BF82-CC4D-8DAD-179C4696360E}" srcOrd="0" destOrd="0" presId="urn:microsoft.com/office/officeart/2005/8/layout/hierarchy3"/>
    <dgm:cxn modelId="{7059CA1F-0AED-2A49-81AB-F87BCA0FB26E}" type="presParOf" srcId="{2C82DD94-255B-514E-A384-FD0109B8A46A}" destId="{4F06FBCA-6C70-6546-A291-B1BB0EAC4018}" srcOrd="1" destOrd="0" presId="urn:microsoft.com/office/officeart/2005/8/layout/hierarchy3"/>
    <dgm:cxn modelId="{BE214824-4447-F646-8D17-45B6AA57D97D}" type="presParOf" srcId="{1D9E86A2-F981-2048-836D-9AA366D40D98}" destId="{ECEC4DAD-DE0B-CA4A-89D0-64EF2F72A6AC}" srcOrd="1" destOrd="0" presId="urn:microsoft.com/office/officeart/2005/8/layout/hierarchy3"/>
    <dgm:cxn modelId="{99650D09-0191-7F40-8017-670F642BF457}" type="presParOf" srcId="{DE874020-34AB-DA4A-9299-08B26DF50ACC}" destId="{323844BF-D2D6-2A45-8746-DE498AC447A9}" srcOrd="1" destOrd="0" presId="urn:microsoft.com/office/officeart/2005/8/layout/hierarchy3"/>
    <dgm:cxn modelId="{5764FA49-ECC5-1D44-96C3-3D0E2219B70A}" type="presParOf" srcId="{323844BF-D2D6-2A45-8746-DE498AC447A9}" destId="{980BAC31-FE29-EC4E-A318-3FAC725EE2AC}" srcOrd="0" destOrd="0" presId="urn:microsoft.com/office/officeart/2005/8/layout/hierarchy3"/>
    <dgm:cxn modelId="{481CD011-1AF3-9E45-B978-7D7F020BD4FA}" type="presParOf" srcId="{980BAC31-FE29-EC4E-A318-3FAC725EE2AC}" destId="{E5D28F52-678F-524F-AB7C-47146F697BAB}" srcOrd="0" destOrd="0" presId="urn:microsoft.com/office/officeart/2005/8/layout/hierarchy3"/>
    <dgm:cxn modelId="{A4A93006-AFB3-E54A-929E-E7CDF5E7F2FE}" type="presParOf" srcId="{980BAC31-FE29-EC4E-A318-3FAC725EE2AC}" destId="{78D19EEB-F257-494C-B7F5-1A101E01FDA0}" srcOrd="1" destOrd="0" presId="urn:microsoft.com/office/officeart/2005/8/layout/hierarchy3"/>
    <dgm:cxn modelId="{FB5CB640-43A7-184E-A5B0-8561F29BE16D}" type="presParOf" srcId="{323844BF-D2D6-2A45-8746-DE498AC447A9}" destId="{F3CEDB20-CE99-9643-9ABA-EE9F7531F7AD}" srcOrd="1" destOrd="0" presId="urn:microsoft.com/office/officeart/2005/8/layout/hierarchy3"/>
    <dgm:cxn modelId="{3C9D52B5-D9C3-804C-8853-9B2EBA6EB219}" type="presParOf" srcId="{DE874020-34AB-DA4A-9299-08B26DF50ACC}" destId="{324A74B2-E3E4-DF43-87E5-D81F4FAD6137}" srcOrd="2" destOrd="0" presId="urn:microsoft.com/office/officeart/2005/8/layout/hierarchy3"/>
    <dgm:cxn modelId="{BBA39DD2-770E-2648-B99F-F1E763B41797}" type="presParOf" srcId="{324A74B2-E3E4-DF43-87E5-D81F4FAD6137}" destId="{1EC222DF-83C3-2C47-85EE-A9FC1BA40407}" srcOrd="0" destOrd="0" presId="urn:microsoft.com/office/officeart/2005/8/layout/hierarchy3"/>
    <dgm:cxn modelId="{3F35D11E-6071-5A40-BE3D-F83D877F883E}" type="presParOf" srcId="{1EC222DF-83C3-2C47-85EE-A9FC1BA40407}" destId="{A68F024A-A266-EB45-9D30-1FBB88C95E53}" srcOrd="0" destOrd="0" presId="urn:microsoft.com/office/officeart/2005/8/layout/hierarchy3"/>
    <dgm:cxn modelId="{5D97527D-A8CC-1147-B6DD-2C2B3492CE1C}" type="presParOf" srcId="{1EC222DF-83C3-2C47-85EE-A9FC1BA40407}" destId="{E6F2702C-8885-6741-9D61-C4FE89FFE60A}" srcOrd="1" destOrd="0" presId="urn:microsoft.com/office/officeart/2005/8/layout/hierarchy3"/>
    <dgm:cxn modelId="{AF722799-72A7-7A45-AA94-D9577E9CC12D}" type="presParOf" srcId="{324A74B2-E3E4-DF43-87E5-D81F4FAD6137}" destId="{B23047DD-988F-5145-8DDA-C320C4393266}" srcOrd="1" destOrd="0" presId="urn:microsoft.com/office/officeart/2005/8/layout/hierarchy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3.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extLst>
      <p:ext uri="{BB962C8B-B14F-4D97-AF65-F5344CB8AC3E}">
        <p14:creationId xmlns:p14="http://schemas.microsoft.com/office/powerpoint/2010/main" val="2654383431"/>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260771664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b="1" dirty="0"/>
              <a:t>Policies and guidelines on LSPs</a:t>
            </a:r>
          </a:p>
          <a:p>
            <a:pPr lvl="0" fontAlgn="base"/>
            <a:r>
              <a:rPr lang="en-GB" sz="1100" b="0" i="0" u="none" strike="noStrike" cap="none" dirty="0">
                <a:solidFill>
                  <a:srgbClr val="000000"/>
                </a:solidFill>
                <a:effectLst/>
                <a:latin typeface="Arial"/>
                <a:ea typeface="Arial"/>
                <a:cs typeface="Arial"/>
                <a:sym typeface="Arial"/>
              </a:rPr>
              <a:t>Recommendations from the Presidential Working Report on Education Reforms (PWPER), 2023</a:t>
            </a:r>
            <a:endParaRPr lang="en-US" sz="1100" b="0" i="0" u="none" strike="noStrike" cap="none" dirty="0">
              <a:solidFill>
                <a:srgbClr val="000000"/>
              </a:solidFill>
              <a:effectLst/>
              <a:latin typeface="Arial"/>
              <a:ea typeface="Arial"/>
              <a:cs typeface="Arial"/>
              <a:sym typeface="Arial"/>
            </a:endParaRPr>
          </a:p>
          <a:p>
            <a:pPr lvl="0" fontAlgn="base"/>
            <a:r>
              <a:rPr lang="en-GB" sz="1100" b="0" i="0" u="none" strike="noStrike" cap="none" dirty="0">
                <a:solidFill>
                  <a:srgbClr val="000000"/>
                </a:solidFill>
                <a:effectLst/>
                <a:latin typeface="Arial"/>
                <a:ea typeface="Arial"/>
                <a:cs typeface="Arial"/>
                <a:sym typeface="Arial"/>
              </a:rPr>
              <a:t>The Kenya Institute of Curriculum Development (KICD) Act of 2019</a:t>
            </a:r>
            <a:endParaRPr lang="en-US" sz="1100" b="0" i="0" u="none" strike="noStrike" cap="none" dirty="0">
              <a:solidFill>
                <a:srgbClr val="000000"/>
              </a:solidFill>
              <a:effectLst/>
              <a:latin typeface="Arial"/>
              <a:ea typeface="Arial"/>
              <a:cs typeface="Arial"/>
              <a:sym typeface="Arial"/>
            </a:endParaRPr>
          </a:p>
          <a:p>
            <a:pPr lvl="0" fontAlgn="base"/>
            <a:r>
              <a:rPr lang="en-GB" sz="1100" b="0" i="0" u="none" strike="noStrike" cap="none" dirty="0">
                <a:solidFill>
                  <a:srgbClr val="000000"/>
                </a:solidFill>
                <a:effectLst/>
                <a:latin typeface="Arial"/>
                <a:ea typeface="Arial"/>
                <a:cs typeface="Arial"/>
                <a:sym typeface="Arial"/>
              </a:rPr>
              <a:t>Recommendations from the Taskforce report on Enhancing Access, Relevance, Transition, Equity and Quality for Effective Curriculum Reforms Implementation of 2021</a:t>
            </a:r>
            <a:endParaRPr lang="en-US" sz="1100" b="0" i="0" u="none" strike="noStrike" cap="none" dirty="0">
              <a:solidFill>
                <a:srgbClr val="000000"/>
              </a:solidFill>
              <a:effectLst/>
              <a:latin typeface="Arial"/>
              <a:ea typeface="Arial"/>
              <a:cs typeface="Arial"/>
              <a:sym typeface="Arial"/>
            </a:endParaRPr>
          </a:p>
          <a:p>
            <a:pPr lvl="0" fontAlgn="base"/>
            <a:r>
              <a:rPr lang="en-GB" sz="1100" b="0" i="0" u="none" strike="noStrike" cap="none" dirty="0">
                <a:solidFill>
                  <a:srgbClr val="000000"/>
                </a:solidFill>
                <a:effectLst/>
                <a:latin typeface="Arial"/>
                <a:ea typeface="Arial"/>
                <a:cs typeface="Arial"/>
                <a:sym typeface="Arial"/>
              </a:rPr>
              <a:t>Guidance and Counselling Policy for Schools of 2023</a:t>
            </a:r>
            <a:endParaRPr lang="en-US" sz="1100" b="0" i="0" u="none" strike="noStrike" cap="none" dirty="0">
              <a:solidFill>
                <a:srgbClr val="000000"/>
              </a:solidFill>
              <a:effectLst/>
              <a:latin typeface="Arial"/>
              <a:ea typeface="Arial"/>
              <a:cs typeface="Arial"/>
              <a:sym typeface="Arial"/>
            </a:endParaRPr>
          </a:p>
          <a:p>
            <a:pPr lvl="0" fontAlgn="base"/>
            <a:r>
              <a:rPr lang="en-GB" sz="1100" b="0" i="0" u="none" strike="noStrike" cap="none" dirty="0">
                <a:solidFill>
                  <a:srgbClr val="000000"/>
                </a:solidFill>
                <a:effectLst/>
                <a:latin typeface="Arial"/>
                <a:ea typeface="Arial"/>
                <a:cs typeface="Arial"/>
                <a:sym typeface="Arial"/>
              </a:rPr>
              <a:t>Mentorship Policy for Early Learning and Basic Education of 2021</a:t>
            </a:r>
            <a:endParaRPr lang="en-US" sz="1100" b="0" i="0" u="none" strike="noStrike" cap="none" dirty="0">
              <a:solidFill>
                <a:srgbClr val="000000"/>
              </a:solidFill>
              <a:effectLst/>
              <a:latin typeface="Arial"/>
              <a:ea typeface="Arial"/>
              <a:cs typeface="Arial"/>
              <a:sym typeface="Arial"/>
            </a:endParaRPr>
          </a:p>
          <a:p>
            <a:pPr marL="158750" indent="0">
              <a:buNone/>
            </a:pPr>
            <a:endParaRPr lang="en-US" b="1" dirty="0"/>
          </a:p>
        </p:txBody>
      </p:sp>
    </p:spTree>
    <p:extLst>
      <p:ext uri="{BB962C8B-B14F-4D97-AF65-F5344CB8AC3E}">
        <p14:creationId xmlns:p14="http://schemas.microsoft.com/office/powerpoint/2010/main" val="285323837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and Content" type="obj">
  <p:cSld name="Title and Content">
    <p:spTree>
      <p:nvGrpSpPr>
        <p:cNvPr id="1" name="Shape 37"/>
        <p:cNvGrpSpPr/>
        <p:nvPr/>
      </p:nvGrpSpPr>
      <p:grpSpPr>
        <a:xfrm>
          <a:off x="0" y="0"/>
          <a:ext cx="0" cy="0"/>
          <a:chOff x="0" y="0"/>
          <a:chExt cx="0" cy="0"/>
        </a:xfrm>
      </p:grpSpPr>
      <p:sp>
        <p:nvSpPr>
          <p:cNvPr id="38" name="Google Shape;38;p6"/>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t" anchorCtr="0">
            <a:noAutofit/>
          </a:bodyPr>
          <a:lstStyle>
            <a:lvl1pPr marR="0" lvl="0" algn="l" rtl="0">
              <a:lnSpc>
                <a:spcPct val="90000"/>
              </a:lnSpc>
              <a:spcBef>
                <a:spcPts val="0"/>
              </a:spcBef>
              <a:spcAft>
                <a:spcPts val="0"/>
              </a:spcAft>
              <a:buSzPts val="1400"/>
              <a:buNone/>
              <a:defRPr sz="4400" b="0" i="0" u="none" strike="noStrike" cap="none">
                <a:solidFill>
                  <a:schemeClr val="dk1"/>
                </a:solidFill>
                <a:latin typeface="Cambria"/>
                <a:ea typeface="Cambria"/>
                <a:cs typeface="Cambria"/>
                <a:sym typeface="Cambria"/>
              </a:defRPr>
            </a:lvl1pPr>
            <a:lvl2pPr marR="0" lvl="1" algn="l" rtl="0">
              <a:lnSpc>
                <a:spcPct val="90000"/>
              </a:lnSpc>
              <a:spcBef>
                <a:spcPts val="0"/>
              </a:spcBef>
              <a:spcAft>
                <a:spcPts val="0"/>
              </a:spcAft>
              <a:buSzPts val="1400"/>
              <a:buNone/>
              <a:defRPr sz="4400" b="0" i="0" u="none" strike="noStrike" cap="none">
                <a:solidFill>
                  <a:schemeClr val="dk1"/>
                </a:solidFill>
                <a:latin typeface="Cambria"/>
                <a:ea typeface="Cambria"/>
                <a:cs typeface="Cambria"/>
                <a:sym typeface="Cambria"/>
              </a:defRPr>
            </a:lvl2pPr>
            <a:lvl3pPr marR="0" lvl="2" algn="l" rtl="0">
              <a:lnSpc>
                <a:spcPct val="90000"/>
              </a:lnSpc>
              <a:spcBef>
                <a:spcPts val="0"/>
              </a:spcBef>
              <a:spcAft>
                <a:spcPts val="0"/>
              </a:spcAft>
              <a:buSzPts val="1400"/>
              <a:buNone/>
              <a:defRPr sz="4400" b="0" i="0" u="none" strike="noStrike" cap="none">
                <a:solidFill>
                  <a:schemeClr val="dk1"/>
                </a:solidFill>
                <a:latin typeface="Cambria"/>
                <a:ea typeface="Cambria"/>
                <a:cs typeface="Cambria"/>
                <a:sym typeface="Cambria"/>
              </a:defRPr>
            </a:lvl3pPr>
            <a:lvl4pPr marR="0" lvl="3" algn="l" rtl="0">
              <a:lnSpc>
                <a:spcPct val="90000"/>
              </a:lnSpc>
              <a:spcBef>
                <a:spcPts val="0"/>
              </a:spcBef>
              <a:spcAft>
                <a:spcPts val="0"/>
              </a:spcAft>
              <a:buSzPts val="1400"/>
              <a:buNone/>
              <a:defRPr sz="4400" b="0" i="0" u="none" strike="noStrike" cap="none">
                <a:solidFill>
                  <a:schemeClr val="dk1"/>
                </a:solidFill>
                <a:latin typeface="Cambria"/>
                <a:ea typeface="Cambria"/>
                <a:cs typeface="Cambria"/>
                <a:sym typeface="Cambria"/>
              </a:defRPr>
            </a:lvl4pPr>
            <a:lvl5pPr marR="0" lvl="4" algn="l" rtl="0">
              <a:lnSpc>
                <a:spcPct val="90000"/>
              </a:lnSpc>
              <a:spcBef>
                <a:spcPts val="0"/>
              </a:spcBef>
              <a:spcAft>
                <a:spcPts val="0"/>
              </a:spcAft>
              <a:buSzPts val="1400"/>
              <a:buNone/>
              <a:defRPr sz="4400" b="0" i="0" u="none" strike="noStrike" cap="none">
                <a:solidFill>
                  <a:schemeClr val="dk1"/>
                </a:solidFill>
                <a:latin typeface="Cambria"/>
                <a:ea typeface="Cambria"/>
                <a:cs typeface="Cambria"/>
                <a:sym typeface="Cambria"/>
              </a:defRPr>
            </a:lvl5pPr>
            <a:lvl6pPr marR="0" lvl="5" algn="l" rtl="0">
              <a:lnSpc>
                <a:spcPct val="90000"/>
              </a:lnSpc>
              <a:spcBef>
                <a:spcPts val="0"/>
              </a:spcBef>
              <a:spcAft>
                <a:spcPts val="0"/>
              </a:spcAft>
              <a:buSzPts val="1400"/>
              <a:buNone/>
              <a:defRPr sz="4400" b="0" i="0" u="none" strike="noStrike" cap="none">
                <a:solidFill>
                  <a:schemeClr val="dk1"/>
                </a:solidFill>
                <a:latin typeface="Cambria"/>
                <a:ea typeface="Cambria"/>
                <a:cs typeface="Cambria"/>
                <a:sym typeface="Cambria"/>
              </a:defRPr>
            </a:lvl6pPr>
            <a:lvl7pPr marR="0" lvl="6" algn="l" rtl="0">
              <a:lnSpc>
                <a:spcPct val="90000"/>
              </a:lnSpc>
              <a:spcBef>
                <a:spcPts val="0"/>
              </a:spcBef>
              <a:spcAft>
                <a:spcPts val="0"/>
              </a:spcAft>
              <a:buSzPts val="1400"/>
              <a:buNone/>
              <a:defRPr sz="4400" b="0" i="0" u="none" strike="noStrike" cap="none">
                <a:solidFill>
                  <a:schemeClr val="dk1"/>
                </a:solidFill>
                <a:latin typeface="Cambria"/>
                <a:ea typeface="Cambria"/>
                <a:cs typeface="Cambria"/>
                <a:sym typeface="Cambria"/>
              </a:defRPr>
            </a:lvl7pPr>
            <a:lvl8pPr marR="0" lvl="7" algn="l" rtl="0">
              <a:lnSpc>
                <a:spcPct val="90000"/>
              </a:lnSpc>
              <a:spcBef>
                <a:spcPts val="0"/>
              </a:spcBef>
              <a:spcAft>
                <a:spcPts val="0"/>
              </a:spcAft>
              <a:buSzPts val="1400"/>
              <a:buNone/>
              <a:defRPr sz="4400" b="0" i="0" u="none" strike="noStrike" cap="none">
                <a:solidFill>
                  <a:schemeClr val="dk1"/>
                </a:solidFill>
                <a:latin typeface="Cambria"/>
                <a:ea typeface="Cambria"/>
                <a:cs typeface="Cambria"/>
                <a:sym typeface="Cambria"/>
              </a:defRPr>
            </a:lvl8pPr>
            <a:lvl9pPr marR="0" lvl="8" algn="l" rtl="0">
              <a:lnSpc>
                <a:spcPct val="90000"/>
              </a:lnSpc>
              <a:spcBef>
                <a:spcPts val="0"/>
              </a:spcBef>
              <a:spcAft>
                <a:spcPts val="0"/>
              </a:spcAft>
              <a:buSzPts val="1400"/>
              <a:buNone/>
              <a:defRPr sz="4400" b="0" i="0" u="none" strike="noStrike" cap="none">
                <a:solidFill>
                  <a:schemeClr val="dk1"/>
                </a:solidFill>
                <a:latin typeface="Cambria"/>
                <a:ea typeface="Cambria"/>
                <a:cs typeface="Cambria"/>
                <a:sym typeface="Cambria"/>
              </a:defRPr>
            </a:lvl9pPr>
          </a:lstStyle>
          <a:p>
            <a:endParaRPr/>
          </a:p>
        </p:txBody>
      </p:sp>
      <p:sp>
        <p:nvSpPr>
          <p:cNvPr id="39" name="Google Shape;39;p6"/>
          <p:cNvSpPr txBox="1">
            <a:spLocks noGrp="1"/>
          </p:cNvSpPr>
          <p:nvPr>
            <p:ph type="body" idx="1"/>
          </p:nvPr>
        </p:nvSpPr>
        <p:spPr>
          <a:xfrm>
            <a:off x="838200" y="1825625"/>
            <a:ext cx="10515600" cy="4351200"/>
          </a:xfrm>
          <a:prstGeom prst="rect">
            <a:avLst/>
          </a:prstGeom>
          <a:noFill/>
          <a:ln>
            <a:noFill/>
          </a:ln>
        </p:spPr>
        <p:txBody>
          <a:bodyPr spcFirstLastPara="1" wrap="square" lIns="91425" tIns="45700" rIns="91425" bIns="45700" anchor="t" anchorCtr="0">
            <a:no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mbria"/>
                <a:ea typeface="Cambria"/>
                <a:cs typeface="Cambria"/>
                <a:sym typeface="Cambria"/>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mbria"/>
                <a:ea typeface="Cambria"/>
                <a:cs typeface="Cambria"/>
                <a:sym typeface="Cambria"/>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mbria"/>
                <a:ea typeface="Cambria"/>
                <a:cs typeface="Cambria"/>
                <a:sym typeface="Cambria"/>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mbria"/>
                <a:ea typeface="Cambria"/>
                <a:cs typeface="Cambria"/>
                <a:sym typeface="Cambria"/>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mbria"/>
                <a:ea typeface="Cambria"/>
                <a:cs typeface="Cambria"/>
                <a:sym typeface="Cambria"/>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mbria"/>
                <a:ea typeface="Cambria"/>
                <a:cs typeface="Cambria"/>
                <a:sym typeface="Cambria"/>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mbria"/>
                <a:ea typeface="Cambria"/>
                <a:cs typeface="Cambria"/>
                <a:sym typeface="Cambria"/>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mbria"/>
                <a:ea typeface="Cambria"/>
                <a:cs typeface="Cambria"/>
                <a:sym typeface="Cambria"/>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mbria"/>
                <a:ea typeface="Cambria"/>
                <a:cs typeface="Cambria"/>
                <a:sym typeface="Cambria"/>
              </a:defRPr>
            </a:lvl9pPr>
          </a:lstStyle>
          <a:p>
            <a:endParaRPr/>
          </a:p>
        </p:txBody>
      </p:sp>
      <p:sp>
        <p:nvSpPr>
          <p:cNvPr id="40" name="Google Shape;40;p6"/>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t" anchorCtr="0">
            <a:noAutofit/>
          </a:bodyPr>
          <a:lstStyle>
            <a:lvl1pPr lvl="0" algn="l" rtl="0">
              <a:lnSpc>
                <a:spcPct val="100000"/>
              </a:lnSpc>
              <a:spcBef>
                <a:spcPts val="0"/>
              </a:spcBef>
              <a:spcAft>
                <a:spcPts val="0"/>
              </a:spcAft>
              <a:buSzPts val="14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a:p>
        </p:txBody>
      </p:sp>
      <p:sp>
        <p:nvSpPr>
          <p:cNvPr id="41" name="Google Shape;41;p6"/>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t" anchorCtr="0">
            <a:noAutofit/>
          </a:bodyPr>
          <a:lstStyle>
            <a:lvl1pPr lvl="0" algn="l" rtl="0">
              <a:lnSpc>
                <a:spcPct val="100000"/>
              </a:lnSpc>
              <a:spcBef>
                <a:spcPts val="0"/>
              </a:spcBef>
              <a:spcAft>
                <a:spcPts val="0"/>
              </a:spcAft>
              <a:buSzPts val="14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a:p>
        </p:txBody>
      </p:sp>
      <p:sp>
        <p:nvSpPr>
          <p:cNvPr id="42" name="Google Shape;42;p6"/>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t" anchorCtr="0">
            <a:noAutofit/>
          </a:bodyPr>
          <a:lstStyle>
            <a:lvl1pPr marL="0" marR="0" lvl="0" indent="0" algn="l" rtl="0">
              <a:lnSpc>
                <a:spcPct val="100000"/>
              </a:lnSpc>
              <a:spcBef>
                <a:spcPts val="0"/>
              </a:spcBef>
              <a:spcAft>
                <a:spcPts val="0"/>
              </a:spcAft>
              <a:buClr>
                <a:schemeClr val="dk1"/>
              </a:buClr>
              <a:buSzPts val="1800"/>
              <a:buFont typeface="Calibri"/>
              <a:buNone/>
              <a:defRPr sz="1800" b="0" i="0" u="none">
                <a:solidFill>
                  <a:schemeClr val="dk1"/>
                </a:solidFill>
                <a:latin typeface="Calibri"/>
                <a:ea typeface="Calibri"/>
                <a:cs typeface="Calibri"/>
                <a:sym typeface="Calibri"/>
              </a:defRPr>
            </a:lvl1pPr>
            <a:lvl2pPr marL="0" marR="0" lvl="1" indent="0" algn="l" rtl="0">
              <a:lnSpc>
                <a:spcPct val="100000"/>
              </a:lnSpc>
              <a:spcBef>
                <a:spcPts val="0"/>
              </a:spcBef>
              <a:spcAft>
                <a:spcPts val="0"/>
              </a:spcAft>
              <a:buClr>
                <a:schemeClr val="dk1"/>
              </a:buClr>
              <a:buSzPts val="1800"/>
              <a:buFont typeface="Calibri"/>
              <a:buNone/>
              <a:defRPr sz="1800" b="0" i="0" u="none">
                <a:solidFill>
                  <a:schemeClr val="dk1"/>
                </a:solidFill>
                <a:latin typeface="Calibri"/>
                <a:ea typeface="Calibri"/>
                <a:cs typeface="Calibri"/>
                <a:sym typeface="Calibri"/>
              </a:defRPr>
            </a:lvl2pPr>
            <a:lvl3pPr marL="0" marR="0" lvl="2" indent="0" algn="l" rtl="0">
              <a:lnSpc>
                <a:spcPct val="100000"/>
              </a:lnSpc>
              <a:spcBef>
                <a:spcPts val="0"/>
              </a:spcBef>
              <a:spcAft>
                <a:spcPts val="0"/>
              </a:spcAft>
              <a:buClr>
                <a:schemeClr val="dk1"/>
              </a:buClr>
              <a:buSzPts val="1800"/>
              <a:buFont typeface="Calibri"/>
              <a:buNone/>
              <a:defRPr sz="1800" b="0" i="0" u="none">
                <a:solidFill>
                  <a:schemeClr val="dk1"/>
                </a:solidFill>
                <a:latin typeface="Calibri"/>
                <a:ea typeface="Calibri"/>
                <a:cs typeface="Calibri"/>
                <a:sym typeface="Calibri"/>
              </a:defRPr>
            </a:lvl3pPr>
            <a:lvl4pPr marL="0" marR="0" lvl="3" indent="0" algn="l" rtl="0">
              <a:lnSpc>
                <a:spcPct val="100000"/>
              </a:lnSpc>
              <a:spcBef>
                <a:spcPts val="0"/>
              </a:spcBef>
              <a:spcAft>
                <a:spcPts val="0"/>
              </a:spcAft>
              <a:buClr>
                <a:schemeClr val="dk1"/>
              </a:buClr>
              <a:buSzPts val="1800"/>
              <a:buFont typeface="Calibri"/>
              <a:buNone/>
              <a:defRPr sz="1800" b="0" i="0" u="none">
                <a:solidFill>
                  <a:schemeClr val="dk1"/>
                </a:solidFill>
                <a:latin typeface="Calibri"/>
                <a:ea typeface="Calibri"/>
                <a:cs typeface="Calibri"/>
                <a:sym typeface="Calibri"/>
              </a:defRPr>
            </a:lvl4pPr>
            <a:lvl5pPr marL="0" marR="0" lvl="4" indent="0" algn="l" rtl="0">
              <a:lnSpc>
                <a:spcPct val="100000"/>
              </a:lnSpc>
              <a:spcBef>
                <a:spcPts val="0"/>
              </a:spcBef>
              <a:spcAft>
                <a:spcPts val="0"/>
              </a:spcAft>
              <a:buClr>
                <a:schemeClr val="dk1"/>
              </a:buClr>
              <a:buSzPts val="1800"/>
              <a:buFont typeface="Calibri"/>
              <a:buNone/>
              <a:defRPr sz="1800" b="0" i="0" u="none">
                <a:solidFill>
                  <a:schemeClr val="dk1"/>
                </a:solidFill>
                <a:latin typeface="Calibri"/>
                <a:ea typeface="Calibri"/>
                <a:cs typeface="Calibri"/>
                <a:sym typeface="Calibri"/>
              </a:defRPr>
            </a:lvl5pPr>
            <a:lvl6pPr marL="0" marR="0" lvl="5" indent="0" algn="l" rtl="0">
              <a:lnSpc>
                <a:spcPct val="100000"/>
              </a:lnSpc>
              <a:spcBef>
                <a:spcPts val="0"/>
              </a:spcBef>
              <a:spcAft>
                <a:spcPts val="0"/>
              </a:spcAft>
              <a:buClr>
                <a:schemeClr val="dk1"/>
              </a:buClr>
              <a:buSzPts val="1800"/>
              <a:buFont typeface="Calibri"/>
              <a:buNone/>
              <a:defRPr sz="1800" b="0" i="0" u="none">
                <a:solidFill>
                  <a:schemeClr val="dk1"/>
                </a:solidFill>
                <a:latin typeface="Calibri"/>
                <a:ea typeface="Calibri"/>
                <a:cs typeface="Calibri"/>
                <a:sym typeface="Calibri"/>
              </a:defRPr>
            </a:lvl6pPr>
            <a:lvl7pPr marL="0" marR="0" lvl="6" indent="0" algn="l" rtl="0">
              <a:lnSpc>
                <a:spcPct val="100000"/>
              </a:lnSpc>
              <a:spcBef>
                <a:spcPts val="0"/>
              </a:spcBef>
              <a:spcAft>
                <a:spcPts val="0"/>
              </a:spcAft>
              <a:buClr>
                <a:schemeClr val="dk1"/>
              </a:buClr>
              <a:buSzPts val="1800"/>
              <a:buFont typeface="Calibri"/>
              <a:buNone/>
              <a:defRPr sz="1800" b="0" i="0" u="none">
                <a:solidFill>
                  <a:schemeClr val="dk1"/>
                </a:solidFill>
                <a:latin typeface="Calibri"/>
                <a:ea typeface="Calibri"/>
                <a:cs typeface="Calibri"/>
                <a:sym typeface="Calibri"/>
              </a:defRPr>
            </a:lvl7pPr>
            <a:lvl8pPr marL="0" marR="0" lvl="7" indent="0" algn="l" rtl="0">
              <a:lnSpc>
                <a:spcPct val="100000"/>
              </a:lnSpc>
              <a:spcBef>
                <a:spcPts val="0"/>
              </a:spcBef>
              <a:spcAft>
                <a:spcPts val="0"/>
              </a:spcAft>
              <a:buClr>
                <a:schemeClr val="dk1"/>
              </a:buClr>
              <a:buSzPts val="1800"/>
              <a:buFont typeface="Calibri"/>
              <a:buNone/>
              <a:defRPr sz="1800" b="0" i="0" u="none">
                <a:solidFill>
                  <a:schemeClr val="dk1"/>
                </a:solidFill>
                <a:latin typeface="Calibri"/>
                <a:ea typeface="Calibri"/>
                <a:cs typeface="Calibri"/>
                <a:sym typeface="Calibri"/>
              </a:defRPr>
            </a:lvl8pPr>
            <a:lvl9pPr marL="0" marR="0" lvl="8" indent="0" algn="l" rtl="0">
              <a:lnSpc>
                <a:spcPct val="100000"/>
              </a:lnSpc>
              <a:spcBef>
                <a:spcPts val="0"/>
              </a:spcBef>
              <a:spcAft>
                <a:spcPts val="0"/>
              </a:spcAft>
              <a:buClr>
                <a:schemeClr val="dk1"/>
              </a:buClr>
              <a:buSzPts val="1800"/>
              <a:buFont typeface="Calibri"/>
              <a:buNone/>
              <a:defRPr sz="1800" b="0" i="0" u="none">
                <a:solidFill>
                  <a:schemeClr val="dk1"/>
                </a:solidFill>
                <a:latin typeface="Calibri"/>
                <a:ea typeface="Calibri"/>
                <a:cs typeface="Calibri"/>
                <a:sym typeface="Calibri"/>
              </a:defRPr>
            </a:lvl9pPr>
          </a:lstStyle>
          <a:p>
            <a:pPr marL="0" lvl="0" indent="0" algn="l"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2525879573"/>
      </p:ext>
    </p:extLst>
  </p:cSld>
  <p:clrMapOvr>
    <a:masterClrMapping/>
  </p:clrMapOvr>
  <p:transition spd="slow">
    <p:wip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3_Custom Layout">
  <p:cSld name="3_Custom Layout">
    <p:spTree>
      <p:nvGrpSpPr>
        <p:cNvPr id="1" name="Shape 13"/>
        <p:cNvGrpSpPr/>
        <p:nvPr/>
      </p:nvGrpSpPr>
      <p:grpSpPr>
        <a:xfrm>
          <a:off x="0" y="0"/>
          <a:ext cx="0" cy="0"/>
          <a:chOff x="0" y="0"/>
          <a:chExt cx="0" cy="0"/>
        </a:xfrm>
      </p:grpSpPr>
      <p:sp>
        <p:nvSpPr>
          <p:cNvPr id="14" name="Google Shape;14;p1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t" anchorCtr="0">
            <a:no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Tree>
    <p:extLst>
      <p:ext uri="{BB962C8B-B14F-4D97-AF65-F5344CB8AC3E}">
        <p14:creationId xmlns:p14="http://schemas.microsoft.com/office/powerpoint/2010/main" val="3622537520"/>
      </p:ext>
    </p:extLst>
  </p:cSld>
  <p:clrMapOvr>
    <a:masterClrMapping/>
  </p:clrMapOvr>
  <p:transition spd="med">
    <p:pull/>
  </p:transition>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9"/>
          <p:cNvSpPr/>
          <p:nvPr/>
        </p:nvSpPr>
        <p:spPr>
          <a:xfrm>
            <a:off x="0" y="0"/>
            <a:ext cx="12192000" cy="6858000"/>
          </a:xfrm>
          <a:prstGeom prst="rect">
            <a:avLst/>
          </a:prstGeom>
          <a:blipFill rotWithShape="1">
            <a:blip r:embed="rId4">
              <a:alphaModFix/>
            </a:blip>
            <a:stretch>
              <a:fillRect/>
            </a:stretch>
          </a:blip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sldLayoutIdLst>
    <p:sldLayoutId id="2147483654" r:id="rId1"/>
    <p:sldLayoutId id="2147483655" r:id="rId2"/>
  </p:sldLayoutIdLst>
  <p:transition spd="med">
    <p:pull/>
  </p:transition>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1.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1.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75146" y="1117602"/>
            <a:ext cx="10515600" cy="3583708"/>
          </a:xfrm>
        </p:spPr>
        <p:txBody>
          <a:bodyPr/>
          <a:lstStyle/>
          <a:p>
            <a:endParaRPr lang="en-US" dirty="0"/>
          </a:p>
          <a:p>
            <a:pPr marL="50800" indent="0">
              <a:buNone/>
            </a:pPr>
            <a:endParaRPr lang="en-US" sz="4800" dirty="0"/>
          </a:p>
        </p:txBody>
      </p:sp>
      <p:sp>
        <p:nvSpPr>
          <p:cNvPr id="2" name="Rectangle 1"/>
          <p:cNvSpPr/>
          <p:nvPr/>
        </p:nvSpPr>
        <p:spPr>
          <a:xfrm>
            <a:off x="1301650" y="3928476"/>
            <a:ext cx="9155016" cy="769441"/>
          </a:xfrm>
          <a:prstGeom prst="rect">
            <a:avLst/>
          </a:prstGeom>
        </p:spPr>
        <p:txBody>
          <a:bodyPr wrap="square">
            <a:spAutoFit/>
          </a:bodyPr>
          <a:lstStyle/>
          <a:p>
            <a:pPr algn="ctr"/>
            <a:r>
              <a:rPr lang="en-US" sz="4400" b="1" dirty="0">
                <a:solidFill>
                  <a:srgbClr val="C00000"/>
                </a:solidFill>
                <a:latin typeface="Agency FB" panose="020B0503020202020204" pitchFamily="34" charset="0"/>
              </a:rPr>
              <a:t>Learner Support </a:t>
            </a:r>
            <a:r>
              <a:rPr lang="en-US" sz="4400" b="1" dirty="0" err="1">
                <a:solidFill>
                  <a:srgbClr val="C00000"/>
                </a:solidFill>
                <a:latin typeface="Agency FB" panose="020B0503020202020204" pitchFamily="34" charset="0"/>
              </a:rPr>
              <a:t>Programmes</a:t>
            </a:r>
            <a:endParaRPr lang="en-US" sz="4400" b="1" dirty="0">
              <a:solidFill>
                <a:srgbClr val="C00000"/>
              </a:solidFill>
              <a:latin typeface="Agency FB" panose="020B0503020202020204" pitchFamily="34" charset="0"/>
            </a:endParaRPr>
          </a:p>
        </p:txBody>
      </p:sp>
      <p:sp>
        <p:nvSpPr>
          <p:cNvPr id="5" name="TextBox 4">
            <a:extLst>
              <a:ext uri="{FF2B5EF4-FFF2-40B4-BE49-F238E27FC236}">
                <a16:creationId xmlns:a16="http://schemas.microsoft.com/office/drawing/2014/main" xmlns="" id="{7F61848D-5D27-105F-F14B-B55834AB28C1}"/>
              </a:ext>
            </a:extLst>
          </p:cNvPr>
          <p:cNvSpPr txBox="1"/>
          <p:nvPr/>
        </p:nvSpPr>
        <p:spPr>
          <a:xfrm>
            <a:off x="264502" y="1600422"/>
            <a:ext cx="11736887" cy="1569660"/>
          </a:xfrm>
          <a:prstGeom prst="rect">
            <a:avLst/>
          </a:prstGeom>
          <a:noFill/>
        </p:spPr>
        <p:txBody>
          <a:bodyPr wrap="square">
            <a:spAutoFit/>
          </a:bodyPr>
          <a:lstStyle/>
          <a:p>
            <a:pPr algn="ctr"/>
            <a:r>
              <a:rPr lang="en-US" sz="3200" b="1" dirty="0">
                <a:solidFill>
                  <a:srgbClr val="0070C0"/>
                </a:solidFill>
                <a:effectLst>
                  <a:outerShdw blurRad="50800" dist="38100" dir="8100000" algn="tr" rotWithShape="0">
                    <a:prstClr val="black">
                      <a:alpha val="40000"/>
                    </a:prstClr>
                  </a:outerShdw>
                </a:effectLst>
                <a:latin typeface="Aptos Display" panose="020B0004020202020204" pitchFamily="34" charset="0"/>
                <a:cs typeface="Times New Roman" panose="02020603050405020304" charset="0"/>
              </a:rPr>
              <a:t>RETOOLING OF SENIOR SCHOOL TEACHERS ON COMPETENCY BASED CURRICULUM (CBC) AND COMPETENCY BASED ASSESSMENT (CBA)</a:t>
            </a:r>
          </a:p>
        </p:txBody>
      </p:sp>
      <p:sp>
        <p:nvSpPr>
          <p:cNvPr id="7" name="TextBox 6">
            <a:extLst>
              <a:ext uri="{FF2B5EF4-FFF2-40B4-BE49-F238E27FC236}">
                <a16:creationId xmlns:a16="http://schemas.microsoft.com/office/drawing/2014/main" xmlns="" id="{5DEE767D-4000-0C21-57EA-CFA19E44C05E}"/>
              </a:ext>
            </a:extLst>
          </p:cNvPr>
          <p:cNvSpPr txBox="1"/>
          <p:nvPr/>
        </p:nvSpPr>
        <p:spPr>
          <a:xfrm>
            <a:off x="3253219" y="5155623"/>
            <a:ext cx="6100174" cy="1077218"/>
          </a:xfrm>
          <a:prstGeom prst="rect">
            <a:avLst/>
          </a:prstGeom>
          <a:noFill/>
        </p:spPr>
        <p:txBody>
          <a:bodyPr wrap="square">
            <a:spAutoFit/>
          </a:bodyPr>
          <a:lstStyle/>
          <a:p>
            <a:pPr algn="ctr"/>
            <a:r>
              <a:rPr lang="en-US" sz="3200" b="1" dirty="0" smtClean="0">
                <a:solidFill>
                  <a:schemeClr val="tx1"/>
                </a:solidFill>
                <a:latin typeface="Agency FB" panose="020B0503020202020204" pitchFamily="34" charset="0"/>
              </a:rPr>
              <a:t>15</a:t>
            </a:r>
            <a:r>
              <a:rPr lang="en-US" sz="3200" b="1" baseline="30000" dirty="0" smtClean="0">
                <a:solidFill>
                  <a:schemeClr val="tx1"/>
                </a:solidFill>
                <a:latin typeface="Agency FB" panose="020B0503020202020204" pitchFamily="34" charset="0"/>
              </a:rPr>
              <a:t>TH</a:t>
            </a:r>
            <a:r>
              <a:rPr lang="en-US" sz="3200" b="1" dirty="0" smtClean="0">
                <a:solidFill>
                  <a:schemeClr val="tx1"/>
                </a:solidFill>
                <a:latin typeface="Agency FB" panose="020B0503020202020204" pitchFamily="34" charset="0"/>
              </a:rPr>
              <a:t>-19</a:t>
            </a:r>
            <a:r>
              <a:rPr lang="en-US" sz="3200" b="1" baseline="30000" dirty="0" smtClean="0">
                <a:solidFill>
                  <a:schemeClr val="tx1"/>
                </a:solidFill>
                <a:latin typeface="Agency FB" panose="020B0503020202020204" pitchFamily="34" charset="0"/>
              </a:rPr>
              <a:t>TH</a:t>
            </a:r>
            <a:r>
              <a:rPr lang="en-US" sz="3200" b="1" dirty="0" smtClean="0">
                <a:solidFill>
                  <a:schemeClr val="tx1"/>
                </a:solidFill>
                <a:latin typeface="Agency FB" panose="020B0503020202020204" pitchFamily="34" charset="0"/>
              </a:rPr>
              <a:t> December,2025</a:t>
            </a:r>
          </a:p>
          <a:p>
            <a:pPr algn="ctr"/>
            <a:r>
              <a:rPr lang="en-US" sz="3200" b="1" dirty="0" smtClean="0">
                <a:solidFill>
                  <a:schemeClr val="tx1"/>
                </a:solidFill>
                <a:latin typeface="Agency FB" panose="020B0503020202020204" pitchFamily="34" charset="0"/>
              </a:rPr>
              <a:t>BULIMBO GIRLS</a:t>
            </a:r>
            <a:endParaRPr lang="en-US" sz="3200" b="1" dirty="0">
              <a:solidFill>
                <a:schemeClr val="tx1"/>
              </a:solidFill>
              <a:latin typeface="Agency FB" panose="020B0503020202020204" pitchFamily="34" charset="0"/>
            </a:endParaRPr>
          </a:p>
        </p:txBody>
      </p:sp>
    </p:spTree>
    <p:extLst>
      <p:ext uri="{BB962C8B-B14F-4D97-AF65-F5344CB8AC3E}">
        <p14:creationId xmlns:p14="http://schemas.microsoft.com/office/powerpoint/2010/main" val="3004542463"/>
      </p:ext>
    </p:extLst>
  </p:cSld>
  <p:clrMapOvr>
    <a:masterClrMapping/>
  </p:clrMapOvr>
  <p:transition spd="slow">
    <p:wip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21ECCE4-AED2-7F33-4FBF-6E16366A7A8F}"/>
              </a:ext>
            </a:extLst>
          </p:cNvPr>
          <p:cNvSpPr>
            <a:spLocks noGrp="1"/>
          </p:cNvSpPr>
          <p:nvPr>
            <p:ph type="title"/>
          </p:nvPr>
        </p:nvSpPr>
        <p:spPr>
          <a:xfrm>
            <a:off x="100208" y="164864"/>
            <a:ext cx="12091792" cy="611750"/>
          </a:xfrm>
        </p:spPr>
        <p:txBody>
          <a:bodyPr/>
          <a:lstStyle/>
          <a:p>
            <a:pPr algn="ctr"/>
            <a:r>
              <a:rPr lang="en-US" sz="3600" b="1" dirty="0">
                <a:latin typeface="Calibri" panose="020F0502020204030204" pitchFamily="34" charset="0"/>
                <a:cs typeface="Calibri" panose="020F0502020204030204" pitchFamily="34" charset="0"/>
              </a:rPr>
              <a:t>Session Outcomes</a:t>
            </a:r>
            <a:endParaRPr lang="x-none" b="1" dirty="0">
              <a:latin typeface="Calibri" panose="020F0502020204030204" pitchFamily="34" charset="0"/>
              <a:cs typeface="Calibri" panose="020F0502020204030204" pitchFamily="34" charset="0"/>
            </a:endParaRPr>
          </a:p>
        </p:txBody>
      </p:sp>
      <p:sp>
        <p:nvSpPr>
          <p:cNvPr id="3" name="Text Placeholder 2">
            <a:extLst>
              <a:ext uri="{FF2B5EF4-FFF2-40B4-BE49-F238E27FC236}">
                <a16:creationId xmlns:a16="http://schemas.microsoft.com/office/drawing/2014/main" xmlns="" id="{9B8A64EA-19C3-CAA8-71AF-73F6A2015F6D}"/>
              </a:ext>
            </a:extLst>
          </p:cNvPr>
          <p:cNvSpPr>
            <a:spLocks noGrp="1"/>
          </p:cNvSpPr>
          <p:nvPr>
            <p:ph type="body" idx="1"/>
          </p:nvPr>
        </p:nvSpPr>
        <p:spPr>
          <a:xfrm>
            <a:off x="879953" y="1664065"/>
            <a:ext cx="8314151" cy="3233606"/>
          </a:xfrm>
        </p:spPr>
        <p:txBody>
          <a:bodyPr/>
          <a:lstStyle/>
          <a:p>
            <a:pPr marL="565150" lvl="0" indent="-514350" algn="just">
              <a:buClr>
                <a:srgbClr val="00B050"/>
              </a:buClr>
              <a:buFont typeface="+mj-lt"/>
              <a:buAutoNum type="alphaLcParenR"/>
            </a:pPr>
            <a:r>
              <a:rPr lang="en-US" dirty="0"/>
              <a:t>explain the meaning of LSPs in the learning,</a:t>
            </a:r>
          </a:p>
          <a:p>
            <a:pPr marL="565150" lvl="0" indent="-514350" algn="just">
              <a:buClr>
                <a:srgbClr val="00B050"/>
              </a:buClr>
              <a:buFont typeface="+mj-lt"/>
              <a:buAutoNum type="alphaLcParenR"/>
            </a:pPr>
            <a:r>
              <a:rPr lang="en-US" dirty="0">
                <a:solidFill>
                  <a:schemeClr val="accent2">
                    <a:lumMod val="75000"/>
                  </a:schemeClr>
                </a:solidFill>
              </a:rPr>
              <a:t>describe the significance of LSPs in achievement of educational outcomes among learners,</a:t>
            </a:r>
          </a:p>
          <a:p>
            <a:pPr marL="565150" lvl="0" indent="-514350" algn="just">
              <a:buClr>
                <a:srgbClr val="00B050"/>
              </a:buClr>
              <a:buFont typeface="+mj-lt"/>
              <a:buAutoNum type="alphaLcParenR"/>
            </a:pPr>
            <a:r>
              <a:rPr lang="en-US" dirty="0"/>
              <a:t>develop practical school-based strategies to enhance  implementation of LSPs,</a:t>
            </a:r>
          </a:p>
          <a:p>
            <a:pPr marL="565150" lvl="0" indent="-514350" algn="just">
              <a:buClr>
                <a:srgbClr val="00B050"/>
              </a:buClr>
              <a:buFont typeface="+mj-lt"/>
              <a:buAutoNum type="alphaLcParenR"/>
            </a:pPr>
            <a:r>
              <a:rPr lang="en-US" dirty="0">
                <a:solidFill>
                  <a:schemeClr val="accent2">
                    <a:lumMod val="75000"/>
                  </a:schemeClr>
                </a:solidFill>
              </a:rPr>
              <a:t>acknowledge the importance of LSPs among Senior School learners.</a:t>
            </a:r>
          </a:p>
        </p:txBody>
      </p:sp>
      <p:cxnSp>
        <p:nvCxnSpPr>
          <p:cNvPr id="6" name="Straight Connector 5">
            <a:extLst>
              <a:ext uri="{FF2B5EF4-FFF2-40B4-BE49-F238E27FC236}">
                <a16:creationId xmlns:a16="http://schemas.microsoft.com/office/drawing/2014/main" xmlns="" id="{8EDB8672-F6D1-A00A-C379-2F013148B317}"/>
              </a:ext>
            </a:extLst>
          </p:cNvPr>
          <p:cNvCxnSpPr>
            <a:cxnSpLocks/>
          </p:cNvCxnSpPr>
          <p:nvPr/>
        </p:nvCxnSpPr>
        <p:spPr>
          <a:xfrm>
            <a:off x="954066" y="3258855"/>
            <a:ext cx="3192049" cy="0"/>
          </a:xfrm>
          <a:prstGeom prst="line">
            <a:avLst/>
          </a:prstGeom>
        </p:spPr>
        <p:style>
          <a:lnRef idx="1">
            <a:schemeClr val="accent6"/>
          </a:lnRef>
          <a:fillRef idx="0">
            <a:schemeClr val="accent6"/>
          </a:fillRef>
          <a:effectRef idx="0">
            <a:schemeClr val="accent6"/>
          </a:effectRef>
          <a:fontRef idx="minor">
            <a:schemeClr val="tx1"/>
          </a:fontRef>
        </p:style>
      </p:cxnSp>
      <p:cxnSp>
        <p:nvCxnSpPr>
          <p:cNvPr id="7" name="Straight Connector 6">
            <a:extLst>
              <a:ext uri="{FF2B5EF4-FFF2-40B4-BE49-F238E27FC236}">
                <a16:creationId xmlns:a16="http://schemas.microsoft.com/office/drawing/2014/main" xmlns="" id="{C7C1CFE9-8CC3-14E7-A704-4364E8971B78}"/>
              </a:ext>
            </a:extLst>
          </p:cNvPr>
          <p:cNvCxnSpPr>
            <a:cxnSpLocks/>
          </p:cNvCxnSpPr>
          <p:nvPr/>
        </p:nvCxnSpPr>
        <p:spPr>
          <a:xfrm>
            <a:off x="954066" y="4098099"/>
            <a:ext cx="5734833" cy="0"/>
          </a:xfrm>
          <a:prstGeom prst="line">
            <a:avLst/>
          </a:prstGeom>
        </p:spPr>
        <p:style>
          <a:lnRef idx="1">
            <a:schemeClr val="accent6"/>
          </a:lnRef>
          <a:fillRef idx="0">
            <a:schemeClr val="accent6"/>
          </a:fillRef>
          <a:effectRef idx="0">
            <a:schemeClr val="accent6"/>
          </a:effectRef>
          <a:fontRef idx="minor">
            <a:schemeClr val="tx1"/>
          </a:fontRef>
        </p:style>
      </p:cxnSp>
      <p:cxnSp>
        <p:nvCxnSpPr>
          <p:cNvPr id="8" name="Straight Connector 7">
            <a:extLst>
              <a:ext uri="{FF2B5EF4-FFF2-40B4-BE49-F238E27FC236}">
                <a16:creationId xmlns:a16="http://schemas.microsoft.com/office/drawing/2014/main" xmlns="" id="{081B2CEB-D89A-B903-489D-8A8797FC0950}"/>
              </a:ext>
            </a:extLst>
          </p:cNvPr>
          <p:cNvCxnSpPr>
            <a:cxnSpLocks/>
          </p:cNvCxnSpPr>
          <p:nvPr/>
        </p:nvCxnSpPr>
        <p:spPr>
          <a:xfrm>
            <a:off x="879953" y="5100181"/>
            <a:ext cx="8314151" cy="0"/>
          </a:xfrm>
          <a:prstGeom prst="line">
            <a:avLst/>
          </a:prstGeom>
        </p:spPr>
        <p:style>
          <a:lnRef idx="1">
            <a:schemeClr val="accent6"/>
          </a:lnRef>
          <a:fillRef idx="0">
            <a:schemeClr val="accent6"/>
          </a:fillRef>
          <a:effectRef idx="0">
            <a:schemeClr val="accent6"/>
          </a:effectRef>
          <a:fontRef idx="minor">
            <a:schemeClr val="tx1"/>
          </a:fontRef>
        </p:style>
      </p:cxnSp>
      <p:sp>
        <p:nvSpPr>
          <p:cNvPr id="10" name="TextBox 9">
            <a:extLst>
              <a:ext uri="{FF2B5EF4-FFF2-40B4-BE49-F238E27FC236}">
                <a16:creationId xmlns:a16="http://schemas.microsoft.com/office/drawing/2014/main" xmlns="" id="{7CB01CB9-D5AF-4076-A966-034AE5099377}"/>
              </a:ext>
            </a:extLst>
          </p:cNvPr>
          <p:cNvSpPr txBox="1"/>
          <p:nvPr/>
        </p:nvSpPr>
        <p:spPr>
          <a:xfrm>
            <a:off x="487470" y="1079290"/>
            <a:ext cx="9733767" cy="584775"/>
          </a:xfrm>
          <a:prstGeom prst="rect">
            <a:avLst/>
          </a:prstGeom>
          <a:noFill/>
        </p:spPr>
        <p:txBody>
          <a:bodyPr wrap="square">
            <a:spAutoFit/>
          </a:bodyPr>
          <a:lstStyle/>
          <a:p>
            <a:pPr marL="50800" indent="0">
              <a:buNone/>
            </a:pPr>
            <a:r>
              <a:rPr lang="en-US" sz="3200" dirty="0">
                <a:latin typeface="Calibri" panose="020F0502020204030204" pitchFamily="34" charset="0"/>
                <a:cs typeface="Calibri" panose="020F0502020204030204" pitchFamily="34" charset="0"/>
              </a:rPr>
              <a:t>By the end of this session, participants should be able to;</a:t>
            </a:r>
          </a:p>
        </p:txBody>
      </p:sp>
    </p:spTree>
    <p:extLst>
      <p:ext uri="{BB962C8B-B14F-4D97-AF65-F5344CB8AC3E}">
        <p14:creationId xmlns:p14="http://schemas.microsoft.com/office/powerpoint/2010/main" val="4048563925"/>
      </p:ext>
    </p:extLst>
  </p:cSld>
  <p:clrMapOvr>
    <a:masterClrMapping/>
  </p:clrMapOvr>
  <p:transition spd="slow">
    <p:wip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21ECCE4-AED2-7F33-4FBF-6E16366A7A8F}"/>
              </a:ext>
            </a:extLst>
          </p:cNvPr>
          <p:cNvSpPr>
            <a:spLocks noGrp="1"/>
          </p:cNvSpPr>
          <p:nvPr>
            <p:ph type="title"/>
          </p:nvPr>
        </p:nvSpPr>
        <p:spPr>
          <a:xfrm>
            <a:off x="0" y="125260"/>
            <a:ext cx="12192000" cy="663879"/>
          </a:xfrm>
        </p:spPr>
        <p:txBody>
          <a:bodyPr/>
          <a:lstStyle/>
          <a:p>
            <a:pPr algn="ctr"/>
            <a:r>
              <a:rPr lang="en-US" b="1" dirty="0">
                <a:latin typeface="Calibri" panose="020F0502020204030204" pitchFamily="34" charset="0"/>
                <a:cs typeface="Calibri" panose="020F0502020204030204" pitchFamily="34" charset="0"/>
              </a:rPr>
              <a:t>Activity</a:t>
            </a:r>
            <a:endParaRPr lang="x-none" b="1" dirty="0">
              <a:latin typeface="Calibri" panose="020F0502020204030204" pitchFamily="34" charset="0"/>
              <a:cs typeface="Calibri" panose="020F0502020204030204" pitchFamily="34" charset="0"/>
            </a:endParaRPr>
          </a:p>
        </p:txBody>
      </p:sp>
      <p:graphicFrame>
        <p:nvGraphicFramePr>
          <p:cNvPr id="9" name="Diagram 8">
            <a:extLst>
              <a:ext uri="{FF2B5EF4-FFF2-40B4-BE49-F238E27FC236}">
                <a16:creationId xmlns:a16="http://schemas.microsoft.com/office/drawing/2014/main" xmlns="" id="{7732B38B-D69A-48BA-538A-AAECDF1F8631}"/>
              </a:ext>
            </a:extLst>
          </p:cNvPr>
          <p:cNvGraphicFramePr/>
          <p:nvPr>
            <p:extLst>
              <p:ext uri="{D42A27DB-BD31-4B8C-83A1-F6EECF244321}">
                <p14:modId xmlns:p14="http://schemas.microsoft.com/office/powerpoint/2010/main" val="4176654063"/>
              </p:ext>
            </p:extLst>
          </p:nvPr>
        </p:nvGraphicFramePr>
        <p:xfrm>
          <a:off x="870558" y="1970951"/>
          <a:ext cx="10233765" cy="234621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TextBox 4">
            <a:extLst>
              <a:ext uri="{FF2B5EF4-FFF2-40B4-BE49-F238E27FC236}">
                <a16:creationId xmlns:a16="http://schemas.microsoft.com/office/drawing/2014/main" xmlns="" id="{EB42DEAD-1CF9-7514-8CD1-9E06A6AD21E7}"/>
              </a:ext>
            </a:extLst>
          </p:cNvPr>
          <p:cNvSpPr txBox="1"/>
          <p:nvPr/>
        </p:nvSpPr>
        <p:spPr>
          <a:xfrm>
            <a:off x="870558" y="1148818"/>
            <a:ext cx="9413309" cy="584775"/>
          </a:xfrm>
          <a:prstGeom prst="rect">
            <a:avLst/>
          </a:prstGeom>
          <a:noFill/>
        </p:spPr>
        <p:txBody>
          <a:bodyPr wrap="square">
            <a:spAutoFit/>
          </a:bodyPr>
          <a:lstStyle/>
          <a:p>
            <a:pPr marL="0" lvl="0" indent="0" eaLnBrk="0" fontAlgn="base" hangingPunct="0">
              <a:lnSpc>
                <a:spcPct val="100000"/>
              </a:lnSpc>
              <a:spcBef>
                <a:spcPct val="20000"/>
              </a:spcBef>
              <a:spcAft>
                <a:spcPct val="0"/>
              </a:spcAft>
              <a:buClrTx/>
              <a:buSzTx/>
              <a:buNone/>
            </a:pPr>
            <a:r>
              <a:rPr lang="en-US" sz="3200" kern="1200" dirty="0">
                <a:solidFill>
                  <a:prstClr val="black"/>
                </a:solidFill>
                <a:latin typeface="Calibri" panose="020F0502020204030204" pitchFamily="34" charset="0"/>
                <a:ea typeface="+mn-ea"/>
                <a:cs typeface="Calibri" panose="020F0502020204030204" pitchFamily="34" charset="0"/>
              </a:rPr>
              <a:t>In groups discuss the following and present in plenary:</a:t>
            </a:r>
          </a:p>
        </p:txBody>
      </p:sp>
    </p:spTree>
    <p:extLst>
      <p:ext uri="{BB962C8B-B14F-4D97-AF65-F5344CB8AC3E}">
        <p14:creationId xmlns:p14="http://schemas.microsoft.com/office/powerpoint/2010/main" val="212665481"/>
      </p:ext>
    </p:extLst>
  </p:cSld>
  <p:clrMapOvr>
    <a:masterClrMapping/>
  </p:clrMapOvr>
  <p:transition spd="slow">
    <p:wip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xmlns="" id="{A0EF144A-EAB3-6C24-A08C-C2A7155CF1EF}"/>
              </a:ext>
            </a:extLst>
          </p:cNvPr>
          <p:cNvSpPr/>
          <p:nvPr/>
        </p:nvSpPr>
        <p:spPr>
          <a:xfrm>
            <a:off x="447913" y="3612630"/>
            <a:ext cx="11296174" cy="1199213"/>
          </a:xfrm>
          <a:prstGeom prst="rect">
            <a:avLst/>
          </a:prstGeom>
          <a:solidFill>
            <a:schemeClr val="accent6">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aa-ET"/>
          </a:p>
        </p:txBody>
      </p:sp>
      <p:sp>
        <p:nvSpPr>
          <p:cNvPr id="12" name="Rectangle 11">
            <a:extLst>
              <a:ext uri="{FF2B5EF4-FFF2-40B4-BE49-F238E27FC236}">
                <a16:creationId xmlns:a16="http://schemas.microsoft.com/office/drawing/2014/main" xmlns="" id="{46C1182F-0899-253D-CA99-F640FCA35BEB}"/>
              </a:ext>
            </a:extLst>
          </p:cNvPr>
          <p:cNvSpPr/>
          <p:nvPr/>
        </p:nvSpPr>
        <p:spPr>
          <a:xfrm>
            <a:off x="447913" y="1278378"/>
            <a:ext cx="11296174" cy="1449832"/>
          </a:xfrm>
          <a:prstGeom prst="rect">
            <a:avLst/>
          </a:prstGeom>
          <a:solidFill>
            <a:schemeClr val="accent5">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aa-ET"/>
          </a:p>
        </p:txBody>
      </p:sp>
      <p:sp>
        <p:nvSpPr>
          <p:cNvPr id="2" name="Title 1"/>
          <p:cNvSpPr>
            <a:spLocks noGrp="1"/>
          </p:cNvSpPr>
          <p:nvPr>
            <p:ph type="title"/>
          </p:nvPr>
        </p:nvSpPr>
        <p:spPr>
          <a:xfrm>
            <a:off x="100208" y="77119"/>
            <a:ext cx="12091792" cy="611814"/>
          </a:xfrm>
        </p:spPr>
        <p:txBody>
          <a:bodyPr/>
          <a:lstStyle/>
          <a:p>
            <a:pPr algn="ctr"/>
            <a:r>
              <a:rPr lang="en-US" sz="3600" b="1" dirty="0">
                <a:latin typeface="Calibri" panose="020F0502020204030204" pitchFamily="34" charset="0"/>
                <a:cs typeface="Calibri" panose="020F0502020204030204" pitchFamily="34" charset="0"/>
              </a:rPr>
              <a:t>The Concept of LSPs</a:t>
            </a:r>
          </a:p>
        </p:txBody>
      </p:sp>
      <p:graphicFrame>
        <p:nvGraphicFramePr>
          <p:cNvPr id="11" name="Diagram 10">
            <a:extLst>
              <a:ext uri="{FF2B5EF4-FFF2-40B4-BE49-F238E27FC236}">
                <a16:creationId xmlns:a16="http://schemas.microsoft.com/office/drawing/2014/main" xmlns="" id="{E66826D0-BCA1-D27C-2282-9F5B7E7D0696}"/>
              </a:ext>
            </a:extLst>
          </p:cNvPr>
          <p:cNvGraphicFramePr/>
          <p:nvPr>
            <p:extLst>
              <p:ext uri="{D42A27DB-BD31-4B8C-83A1-F6EECF244321}">
                <p14:modId xmlns:p14="http://schemas.microsoft.com/office/powerpoint/2010/main" val="240486098"/>
              </p:ext>
            </p:extLst>
          </p:nvPr>
        </p:nvGraphicFramePr>
        <p:xfrm>
          <a:off x="447913" y="1278378"/>
          <a:ext cx="11296174" cy="474766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580221983"/>
      </p:ext>
    </p:extLst>
  </p:cSld>
  <p:clrMapOvr>
    <a:masterClrMapping/>
  </p:clrMapOvr>
  <p:transition spd="slow">
    <p:wip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7682" y="150312"/>
            <a:ext cx="12012460" cy="653919"/>
          </a:xfrm>
        </p:spPr>
        <p:txBody>
          <a:bodyPr/>
          <a:lstStyle/>
          <a:p>
            <a:pPr algn="ctr"/>
            <a:r>
              <a:rPr lang="en-US" sz="3600" b="1" dirty="0">
                <a:latin typeface="Calibri" panose="020F0502020204030204" pitchFamily="34" charset="0"/>
                <a:cs typeface="Calibri" panose="020F0502020204030204" pitchFamily="34" charset="0"/>
              </a:rPr>
              <a:t>Activity</a:t>
            </a:r>
          </a:p>
        </p:txBody>
      </p:sp>
      <p:graphicFrame>
        <p:nvGraphicFramePr>
          <p:cNvPr id="6" name="Diagram 5">
            <a:extLst>
              <a:ext uri="{FF2B5EF4-FFF2-40B4-BE49-F238E27FC236}">
                <a16:creationId xmlns:a16="http://schemas.microsoft.com/office/drawing/2014/main" xmlns="" id="{04879891-D986-2363-6CF9-1EDDD1A9DE8E}"/>
              </a:ext>
            </a:extLst>
          </p:cNvPr>
          <p:cNvGraphicFramePr/>
          <p:nvPr/>
        </p:nvGraphicFramePr>
        <p:xfrm>
          <a:off x="562628" y="1997972"/>
          <a:ext cx="10259860" cy="19853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TextBox 4">
            <a:extLst>
              <a:ext uri="{FF2B5EF4-FFF2-40B4-BE49-F238E27FC236}">
                <a16:creationId xmlns:a16="http://schemas.microsoft.com/office/drawing/2014/main" xmlns="" id="{612C794A-98E7-2E6C-FFD3-255D12443318}"/>
              </a:ext>
            </a:extLst>
          </p:cNvPr>
          <p:cNvSpPr txBox="1"/>
          <p:nvPr/>
        </p:nvSpPr>
        <p:spPr>
          <a:xfrm>
            <a:off x="344465" y="1006191"/>
            <a:ext cx="9475939" cy="584775"/>
          </a:xfrm>
          <a:prstGeom prst="rect">
            <a:avLst/>
          </a:prstGeom>
          <a:noFill/>
        </p:spPr>
        <p:txBody>
          <a:bodyPr wrap="square">
            <a:spAutoFit/>
          </a:bodyPr>
          <a:lstStyle/>
          <a:p>
            <a:pPr marL="50800" indent="0">
              <a:buNone/>
            </a:pPr>
            <a:r>
              <a:rPr lang="en-US" sz="3200" dirty="0">
                <a:latin typeface="Calibri" panose="020F0502020204030204" pitchFamily="34" charset="0"/>
                <a:cs typeface="Calibri" panose="020F0502020204030204" pitchFamily="34" charset="0"/>
              </a:rPr>
              <a:t>In groups do the following and present in plenary:</a:t>
            </a:r>
          </a:p>
        </p:txBody>
      </p:sp>
    </p:spTree>
    <p:extLst>
      <p:ext uri="{BB962C8B-B14F-4D97-AF65-F5344CB8AC3E}">
        <p14:creationId xmlns:p14="http://schemas.microsoft.com/office/powerpoint/2010/main" val="2076624373"/>
      </p:ext>
    </p:extLst>
  </p:cSld>
  <p:clrMapOvr>
    <a:masterClrMapping/>
  </p:clrMapOvr>
  <p:transition spd="slow">
    <p:wip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2837" y="205849"/>
            <a:ext cx="10727499" cy="583291"/>
          </a:xfrm>
        </p:spPr>
        <p:txBody>
          <a:bodyPr/>
          <a:lstStyle/>
          <a:p>
            <a:r>
              <a:rPr lang="en-US" sz="3600" b="1" dirty="0">
                <a:latin typeface="Calibri" panose="020F0502020204030204" pitchFamily="34" charset="0"/>
                <a:cs typeface="Calibri" panose="020F0502020204030204" pitchFamily="34" charset="0"/>
              </a:rPr>
              <a:t>Learners Support Programmes for Senior School</a:t>
            </a:r>
          </a:p>
        </p:txBody>
      </p:sp>
      <p:sp>
        <p:nvSpPr>
          <p:cNvPr id="3" name="Text Placeholder 2"/>
          <p:cNvSpPr>
            <a:spLocks noGrp="1"/>
          </p:cNvSpPr>
          <p:nvPr>
            <p:ph type="body" idx="1"/>
          </p:nvPr>
        </p:nvSpPr>
        <p:spPr>
          <a:xfrm>
            <a:off x="162837" y="1001006"/>
            <a:ext cx="6350277" cy="583291"/>
          </a:xfrm>
        </p:spPr>
        <p:txBody>
          <a:bodyPr/>
          <a:lstStyle/>
          <a:p>
            <a:pPr marL="50800" indent="0">
              <a:buNone/>
            </a:pPr>
            <a:r>
              <a:rPr lang="en-US" sz="3200" b="1" dirty="0">
                <a:latin typeface="Calibri" panose="020F0502020204030204" pitchFamily="34" charset="0"/>
                <a:cs typeface="Calibri" panose="020F0502020204030204" pitchFamily="34" charset="0"/>
              </a:rPr>
              <a:t>Guidance and Counselling Services : </a:t>
            </a:r>
          </a:p>
        </p:txBody>
      </p:sp>
      <p:sp>
        <p:nvSpPr>
          <p:cNvPr id="5" name="TextBox 4">
            <a:extLst>
              <a:ext uri="{FF2B5EF4-FFF2-40B4-BE49-F238E27FC236}">
                <a16:creationId xmlns:a16="http://schemas.microsoft.com/office/drawing/2014/main" xmlns="" id="{67AD1CE2-D57C-7941-05B4-1806D5875BF9}"/>
              </a:ext>
            </a:extLst>
          </p:cNvPr>
          <p:cNvSpPr txBox="1"/>
          <p:nvPr/>
        </p:nvSpPr>
        <p:spPr>
          <a:xfrm>
            <a:off x="271686" y="1830479"/>
            <a:ext cx="3312762" cy="2677656"/>
          </a:xfrm>
          <a:prstGeom prst="rect">
            <a:avLst/>
          </a:prstGeom>
          <a:solidFill>
            <a:schemeClr val="accent4">
              <a:lumMod val="20000"/>
              <a:lumOff val="80000"/>
            </a:schemeClr>
          </a:solidFill>
        </p:spPr>
        <p:txBody>
          <a:bodyPr wrap="square">
            <a:spAutoFit/>
          </a:bodyPr>
          <a:lstStyle/>
          <a:p>
            <a:pPr lvl="0"/>
            <a:r>
              <a:rPr lang="en-US" sz="2400" dirty="0">
                <a:solidFill>
                  <a:schemeClr val="tx1"/>
                </a:solidFill>
                <a:latin typeface="Calibri" panose="020F0502020204030204" pitchFamily="34" charset="0"/>
                <a:cs typeface="Calibri" panose="020F0502020204030204" pitchFamily="34" charset="0"/>
              </a:rPr>
              <a:t>Guidance entails advising, guiding, leading, supporting, and assisting learners in solving problems and exploring available opportunities</a:t>
            </a:r>
            <a:endParaRPr lang="en-GB" sz="2400" dirty="0">
              <a:latin typeface="Calibri" panose="020F0502020204030204" pitchFamily="34" charset="0"/>
              <a:cs typeface="Calibri" panose="020F0502020204030204" pitchFamily="34" charset="0"/>
            </a:endParaRPr>
          </a:p>
        </p:txBody>
      </p:sp>
      <p:sp>
        <p:nvSpPr>
          <p:cNvPr id="8" name="TextBox 7">
            <a:extLst>
              <a:ext uri="{FF2B5EF4-FFF2-40B4-BE49-F238E27FC236}">
                <a16:creationId xmlns:a16="http://schemas.microsoft.com/office/drawing/2014/main" xmlns="" id="{60E5EFBD-926D-A175-14A3-0A3B74D15F3F}"/>
              </a:ext>
            </a:extLst>
          </p:cNvPr>
          <p:cNvSpPr txBox="1"/>
          <p:nvPr/>
        </p:nvSpPr>
        <p:spPr>
          <a:xfrm>
            <a:off x="4221480" y="1830479"/>
            <a:ext cx="3721193" cy="3785652"/>
          </a:xfrm>
          <a:prstGeom prst="rect">
            <a:avLst/>
          </a:prstGeom>
          <a:solidFill>
            <a:schemeClr val="accent2">
              <a:lumMod val="20000"/>
              <a:lumOff val="80000"/>
            </a:schemeClr>
          </a:solidFill>
        </p:spPr>
        <p:txBody>
          <a:bodyPr wrap="square">
            <a:spAutoFit/>
          </a:bodyPr>
          <a:lstStyle/>
          <a:p>
            <a:pPr lvl="0"/>
            <a:r>
              <a:rPr lang="en-US" sz="2400" dirty="0">
                <a:solidFill>
                  <a:schemeClr val="tx1"/>
                </a:solidFill>
                <a:latin typeface="Calibri" panose="020F0502020204030204" pitchFamily="34" charset="0"/>
                <a:cs typeface="Calibri" panose="020F0502020204030204" pitchFamily="34" charset="0"/>
              </a:rPr>
              <a:t>Counselling services aim at helping learners make informed decisions, express emotions,  learn to solve and cope with personal issues such family conflicts, developmental challenges, drug and substance abuse, mental health issues among other issues</a:t>
            </a:r>
            <a:r>
              <a:rPr lang="en-US" sz="2400" b="0" i="0" dirty="0">
                <a:latin typeface="Calibri" panose="020F0502020204030204" pitchFamily="34" charset="0"/>
                <a:cs typeface="Calibri" panose="020F0502020204030204" pitchFamily="34" charset="0"/>
              </a:rPr>
              <a:t>.</a:t>
            </a:r>
            <a:endParaRPr lang="aa-ET" sz="2400" dirty="0">
              <a:latin typeface="Calibri" panose="020F0502020204030204" pitchFamily="34" charset="0"/>
              <a:cs typeface="Calibri" panose="020F0502020204030204" pitchFamily="34" charset="0"/>
            </a:endParaRPr>
          </a:p>
        </p:txBody>
      </p:sp>
      <p:sp>
        <p:nvSpPr>
          <p:cNvPr id="10" name="TextBox 9">
            <a:extLst>
              <a:ext uri="{FF2B5EF4-FFF2-40B4-BE49-F238E27FC236}">
                <a16:creationId xmlns:a16="http://schemas.microsoft.com/office/drawing/2014/main" xmlns="" id="{758CC9D7-2562-779E-8094-3D6F4F1E6A79}"/>
              </a:ext>
            </a:extLst>
          </p:cNvPr>
          <p:cNvSpPr txBox="1"/>
          <p:nvPr/>
        </p:nvSpPr>
        <p:spPr>
          <a:xfrm>
            <a:off x="8579706" y="1830479"/>
            <a:ext cx="3340608" cy="3416320"/>
          </a:xfrm>
          <a:prstGeom prst="rect">
            <a:avLst/>
          </a:prstGeom>
          <a:solidFill>
            <a:schemeClr val="accent3">
              <a:lumMod val="20000"/>
              <a:lumOff val="80000"/>
            </a:schemeClr>
          </a:solidFill>
        </p:spPr>
        <p:txBody>
          <a:bodyPr wrap="square">
            <a:spAutoFit/>
          </a:bodyPr>
          <a:lstStyle/>
          <a:p>
            <a:pPr lvl="0"/>
            <a:r>
              <a:rPr lang="en-US" sz="2400" dirty="0">
                <a:solidFill>
                  <a:schemeClr val="tx1"/>
                </a:solidFill>
                <a:latin typeface="Calibri" panose="020F0502020204030204" pitchFamily="34" charset="0"/>
                <a:cs typeface="Calibri" panose="020F0502020204030204" pitchFamily="34" charset="0"/>
              </a:rPr>
              <a:t>There should be established and well-structured G&amp;C department and programs to support learner’s well-being in order to achieve the intended education outcomes.</a:t>
            </a:r>
            <a:endParaRPr lang="aa-ET" sz="24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79328918"/>
      </p:ext>
    </p:extLst>
  </p:cSld>
  <p:clrMapOvr>
    <a:masterClrMapping/>
  </p:clrMapOvr>
  <p:transition spd="slow">
    <p:wip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2104" y="138299"/>
            <a:ext cx="10515600" cy="588212"/>
          </a:xfrm>
        </p:spPr>
        <p:txBody>
          <a:bodyPr/>
          <a:lstStyle/>
          <a:p>
            <a:r>
              <a:rPr lang="en-US" sz="3600" b="1" dirty="0">
                <a:latin typeface="Calibri" panose="020F0502020204030204" pitchFamily="34" charset="0"/>
                <a:cs typeface="Calibri" panose="020F0502020204030204" pitchFamily="34" charset="0"/>
              </a:rPr>
              <a:t>Learners Support Programmes </a:t>
            </a:r>
            <a:r>
              <a:rPr lang="en-US" sz="3600" b="1" dirty="0" err="1">
                <a:latin typeface="Calibri" panose="020F0502020204030204" pitchFamily="34" charset="0"/>
                <a:cs typeface="Calibri" panose="020F0502020204030204" pitchFamily="34" charset="0"/>
              </a:rPr>
              <a:t>Cont</a:t>
            </a:r>
            <a:r>
              <a:rPr lang="en-US" sz="3600" b="1" dirty="0">
                <a:latin typeface="Calibri" panose="020F0502020204030204" pitchFamily="34" charset="0"/>
                <a:cs typeface="Calibri" panose="020F0502020204030204" pitchFamily="34" charset="0"/>
              </a:rPr>
              <a:t>…</a:t>
            </a:r>
          </a:p>
        </p:txBody>
      </p:sp>
      <p:sp>
        <p:nvSpPr>
          <p:cNvPr id="5" name="TextBox 4">
            <a:extLst>
              <a:ext uri="{FF2B5EF4-FFF2-40B4-BE49-F238E27FC236}">
                <a16:creationId xmlns:a16="http://schemas.microsoft.com/office/drawing/2014/main" xmlns="" id="{71EDC55A-07A0-8770-D71B-EE774CFB4670}"/>
              </a:ext>
            </a:extLst>
          </p:cNvPr>
          <p:cNvSpPr txBox="1"/>
          <p:nvPr/>
        </p:nvSpPr>
        <p:spPr>
          <a:xfrm>
            <a:off x="598358" y="962730"/>
            <a:ext cx="3224134" cy="588212"/>
          </a:xfrm>
          <a:prstGeom prst="rect">
            <a:avLst/>
          </a:prstGeom>
          <a:noFill/>
          <a:ln>
            <a:solidFill>
              <a:schemeClr val="accent2"/>
            </a:solidFill>
          </a:ln>
        </p:spPr>
        <p:txBody>
          <a:bodyPr wrap="square">
            <a:spAutoFit/>
          </a:bodyPr>
          <a:lstStyle/>
          <a:p>
            <a:pPr marL="50800" indent="0">
              <a:buNone/>
            </a:pPr>
            <a:r>
              <a:rPr lang="en-US" sz="3200" b="1" dirty="0">
                <a:solidFill>
                  <a:schemeClr val="accent2">
                    <a:lumMod val="75000"/>
                  </a:schemeClr>
                </a:solidFill>
                <a:latin typeface="Calibri" panose="020F0502020204030204" pitchFamily="34" charset="0"/>
                <a:cs typeface="Calibri" panose="020F0502020204030204" pitchFamily="34" charset="0"/>
              </a:rPr>
              <a:t>Career Guidance:</a:t>
            </a:r>
          </a:p>
        </p:txBody>
      </p:sp>
      <p:sp>
        <p:nvSpPr>
          <p:cNvPr id="4" name="TextBox 3">
            <a:extLst>
              <a:ext uri="{FF2B5EF4-FFF2-40B4-BE49-F238E27FC236}">
                <a16:creationId xmlns:a16="http://schemas.microsoft.com/office/drawing/2014/main" xmlns="" id="{C55858C3-0AC3-5054-4A39-BA10FB5FD1E4}"/>
              </a:ext>
            </a:extLst>
          </p:cNvPr>
          <p:cNvSpPr txBox="1"/>
          <p:nvPr/>
        </p:nvSpPr>
        <p:spPr>
          <a:xfrm>
            <a:off x="598358" y="1571961"/>
            <a:ext cx="11593642" cy="1815882"/>
          </a:xfrm>
          <a:prstGeom prst="rect">
            <a:avLst/>
          </a:prstGeom>
          <a:solidFill>
            <a:schemeClr val="accent3">
              <a:lumMod val="20000"/>
              <a:lumOff val="80000"/>
            </a:schemeClr>
          </a:solidFill>
        </p:spPr>
        <p:txBody>
          <a:bodyPr wrap="square">
            <a:spAutoFit/>
          </a:bodyPr>
          <a:lstStyle/>
          <a:p>
            <a:pPr lvl="0"/>
            <a:r>
              <a:rPr lang="en-US" sz="2800" dirty="0">
                <a:solidFill>
                  <a:schemeClr val="tx1"/>
                </a:solidFill>
                <a:latin typeface="Calibri" panose="020F0502020204030204" pitchFamily="34" charset="0"/>
                <a:cs typeface="Calibri" panose="020F0502020204030204" pitchFamily="34" charset="0"/>
              </a:rPr>
              <a:t>This entails activities and services designed to assist learners to make informed educational, occupational and vocational choices.</a:t>
            </a:r>
          </a:p>
          <a:p>
            <a:pPr lvl="0"/>
            <a:r>
              <a:rPr lang="en-US" sz="2800" dirty="0">
                <a:solidFill>
                  <a:schemeClr val="tx1"/>
                </a:solidFill>
                <a:latin typeface="Calibri" panose="020F0502020204030204" pitchFamily="34" charset="0"/>
                <a:cs typeface="Calibri" panose="020F0502020204030204" pitchFamily="34" charset="0"/>
              </a:rPr>
              <a:t>Activities such as job shadowing and real-world experiences can help learners make informed career choices</a:t>
            </a:r>
            <a:endParaRPr lang="aa-ET" sz="2800" b="0" i="0" dirty="0">
              <a:latin typeface="Calibri" panose="020F0502020204030204" pitchFamily="34" charset="0"/>
              <a:cs typeface="Calibri" panose="020F0502020204030204" pitchFamily="34" charset="0"/>
            </a:endParaRPr>
          </a:p>
        </p:txBody>
      </p:sp>
      <p:sp>
        <p:nvSpPr>
          <p:cNvPr id="8" name="TextBox 7">
            <a:extLst>
              <a:ext uri="{FF2B5EF4-FFF2-40B4-BE49-F238E27FC236}">
                <a16:creationId xmlns:a16="http://schemas.microsoft.com/office/drawing/2014/main" xmlns="" id="{35308902-37FC-59F7-B0F4-A386152C6DA1}"/>
              </a:ext>
            </a:extLst>
          </p:cNvPr>
          <p:cNvSpPr txBox="1"/>
          <p:nvPr/>
        </p:nvSpPr>
        <p:spPr>
          <a:xfrm>
            <a:off x="598358" y="3254715"/>
            <a:ext cx="6143624" cy="461665"/>
          </a:xfrm>
          <a:prstGeom prst="rect">
            <a:avLst/>
          </a:prstGeom>
          <a:noFill/>
          <a:ln>
            <a:solidFill>
              <a:schemeClr val="accent2"/>
            </a:solidFill>
          </a:ln>
        </p:spPr>
        <p:txBody>
          <a:bodyPr wrap="square">
            <a:spAutoFit/>
          </a:bodyPr>
          <a:lstStyle/>
          <a:p>
            <a:pPr marL="50800" indent="0" algn="just">
              <a:buNone/>
            </a:pPr>
            <a:r>
              <a:rPr lang="en-US" sz="2400" b="1" dirty="0">
                <a:solidFill>
                  <a:schemeClr val="accent2">
                    <a:lumMod val="75000"/>
                  </a:schemeClr>
                </a:solidFill>
                <a:latin typeface="Calibri" panose="020F0502020204030204" pitchFamily="34" charset="0"/>
                <a:cs typeface="Calibri" panose="020F0502020204030204" pitchFamily="34" charset="0"/>
              </a:rPr>
              <a:t>Mentorship  and Peer Education </a:t>
            </a:r>
            <a:r>
              <a:rPr lang="en-US" sz="2400" b="1" dirty="0" err="1">
                <a:solidFill>
                  <a:schemeClr val="accent2">
                    <a:lumMod val="75000"/>
                  </a:schemeClr>
                </a:solidFill>
                <a:latin typeface="Calibri" panose="020F0502020204030204" pitchFamily="34" charset="0"/>
                <a:cs typeface="Calibri" panose="020F0502020204030204" pitchFamily="34" charset="0"/>
              </a:rPr>
              <a:t>Programmes</a:t>
            </a:r>
            <a:endParaRPr lang="en-US" sz="2400" b="1" dirty="0">
              <a:solidFill>
                <a:schemeClr val="accent2">
                  <a:lumMod val="75000"/>
                </a:schemeClr>
              </a:solidFill>
              <a:latin typeface="Calibri" panose="020F0502020204030204" pitchFamily="34" charset="0"/>
              <a:cs typeface="Calibri" panose="020F0502020204030204" pitchFamily="34" charset="0"/>
            </a:endParaRPr>
          </a:p>
        </p:txBody>
      </p:sp>
      <p:sp>
        <p:nvSpPr>
          <p:cNvPr id="10" name="TextBox 9">
            <a:extLst>
              <a:ext uri="{FF2B5EF4-FFF2-40B4-BE49-F238E27FC236}">
                <a16:creationId xmlns:a16="http://schemas.microsoft.com/office/drawing/2014/main" xmlns="" id="{6B3CABD5-81FF-54A8-113A-C670CC03EB90}"/>
              </a:ext>
            </a:extLst>
          </p:cNvPr>
          <p:cNvSpPr txBox="1"/>
          <p:nvPr/>
        </p:nvSpPr>
        <p:spPr>
          <a:xfrm>
            <a:off x="598356" y="3829474"/>
            <a:ext cx="11343927" cy="1384995"/>
          </a:xfrm>
          <a:prstGeom prst="rect">
            <a:avLst/>
          </a:prstGeom>
          <a:solidFill>
            <a:schemeClr val="accent4">
              <a:lumMod val="20000"/>
              <a:lumOff val="80000"/>
            </a:schemeClr>
          </a:solidFill>
        </p:spPr>
        <p:txBody>
          <a:bodyPr wrap="square">
            <a:spAutoFit/>
          </a:bodyPr>
          <a:lstStyle/>
          <a:p>
            <a:pPr marL="50800" indent="0">
              <a:buNone/>
            </a:pPr>
            <a:r>
              <a:rPr lang="en-US" sz="2800" dirty="0">
                <a:solidFill>
                  <a:schemeClr val="tx1"/>
                </a:solidFill>
                <a:latin typeface="Calibri" panose="020F0502020204030204" pitchFamily="34" charset="0"/>
                <a:cs typeface="Calibri" panose="020F0502020204030204" pitchFamily="34" charset="0"/>
              </a:rPr>
              <a:t>Learners should be connected with more experienced persons such as teachers or peers to support them grow personally, academically and socially, </a:t>
            </a:r>
          </a:p>
        </p:txBody>
      </p:sp>
      <p:sp>
        <p:nvSpPr>
          <p:cNvPr id="12" name="TextBox 11">
            <a:extLst>
              <a:ext uri="{FF2B5EF4-FFF2-40B4-BE49-F238E27FC236}">
                <a16:creationId xmlns:a16="http://schemas.microsoft.com/office/drawing/2014/main" xmlns="" id="{EF37EC46-E11D-F66F-780C-78DFF026F204}"/>
              </a:ext>
            </a:extLst>
          </p:cNvPr>
          <p:cNvSpPr txBox="1"/>
          <p:nvPr/>
        </p:nvSpPr>
        <p:spPr>
          <a:xfrm>
            <a:off x="598356" y="5327563"/>
            <a:ext cx="11343927" cy="954107"/>
          </a:xfrm>
          <a:prstGeom prst="rect">
            <a:avLst/>
          </a:prstGeom>
          <a:solidFill>
            <a:schemeClr val="accent4">
              <a:lumMod val="20000"/>
              <a:lumOff val="80000"/>
            </a:schemeClr>
          </a:solidFill>
        </p:spPr>
        <p:txBody>
          <a:bodyPr wrap="square">
            <a:spAutoFit/>
          </a:bodyPr>
          <a:lstStyle/>
          <a:p>
            <a:r>
              <a:rPr lang="en-US" sz="2800" dirty="0">
                <a:solidFill>
                  <a:schemeClr val="tx1"/>
                </a:solidFill>
                <a:latin typeface="Calibri" panose="020F0502020204030204" pitchFamily="34" charset="0"/>
                <a:cs typeface="Calibri" panose="020F0502020204030204" pitchFamily="34" charset="0"/>
              </a:rPr>
              <a:t>Senior schools should establish well coordinated Career and Mentorship programmes since learners at this level are at </a:t>
            </a:r>
            <a:r>
              <a:rPr lang="en-US" sz="2800" b="1" dirty="0">
                <a:solidFill>
                  <a:srgbClr val="0070C0"/>
                </a:solidFill>
                <a:latin typeface="Calibri" panose="020F0502020204030204" pitchFamily="34" charset="0"/>
                <a:cs typeface="Calibri" panose="020F0502020204030204" pitchFamily="34" charset="0"/>
              </a:rPr>
              <a:t>pre career stage.</a:t>
            </a:r>
          </a:p>
        </p:txBody>
      </p:sp>
    </p:spTree>
    <p:extLst>
      <p:ext uri="{BB962C8B-B14F-4D97-AF65-F5344CB8AC3E}">
        <p14:creationId xmlns:p14="http://schemas.microsoft.com/office/powerpoint/2010/main" val="4042050461"/>
      </p:ext>
    </p:extLst>
  </p:cSld>
  <p:clrMapOvr>
    <a:masterClrMapping/>
  </p:clrMapOvr>
  <p:transition spd="slow">
    <p:wip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8205" y="188856"/>
            <a:ext cx="10515600" cy="527241"/>
          </a:xfrm>
        </p:spPr>
        <p:txBody>
          <a:bodyPr/>
          <a:lstStyle/>
          <a:p>
            <a:r>
              <a:rPr lang="en-US" sz="3600" b="1" dirty="0">
                <a:latin typeface="Calibri" panose="020F0502020204030204" pitchFamily="34" charset="0"/>
                <a:cs typeface="Calibri" panose="020F0502020204030204" pitchFamily="34" charset="0"/>
              </a:rPr>
              <a:t>Learners Support Programmes </a:t>
            </a:r>
            <a:r>
              <a:rPr lang="en-US" sz="3600" b="1" dirty="0" err="1">
                <a:latin typeface="Calibri" panose="020F0502020204030204" pitchFamily="34" charset="0"/>
                <a:cs typeface="Calibri" panose="020F0502020204030204" pitchFamily="34" charset="0"/>
              </a:rPr>
              <a:t>Cont</a:t>
            </a:r>
            <a:r>
              <a:rPr lang="en-US" sz="3600" b="1" dirty="0">
                <a:latin typeface="Calibri" panose="020F0502020204030204" pitchFamily="34" charset="0"/>
                <a:cs typeface="Calibri" panose="020F0502020204030204" pitchFamily="34" charset="0"/>
              </a:rPr>
              <a:t>…</a:t>
            </a:r>
          </a:p>
        </p:txBody>
      </p:sp>
      <p:sp>
        <p:nvSpPr>
          <p:cNvPr id="3" name="Text Placeholder 2"/>
          <p:cNvSpPr>
            <a:spLocks noGrp="1"/>
          </p:cNvSpPr>
          <p:nvPr>
            <p:ph type="body" idx="1"/>
          </p:nvPr>
        </p:nvSpPr>
        <p:spPr>
          <a:xfrm>
            <a:off x="188205" y="1620418"/>
            <a:ext cx="10270245" cy="1608557"/>
          </a:xfrm>
          <a:solidFill>
            <a:schemeClr val="accent6">
              <a:lumMod val="40000"/>
              <a:lumOff val="60000"/>
            </a:schemeClr>
          </a:solidFill>
        </p:spPr>
        <p:txBody>
          <a:bodyPr/>
          <a:lstStyle/>
          <a:p>
            <a:r>
              <a:rPr lang="en-US" dirty="0">
                <a:latin typeface="Calibri" panose="020F0502020204030204" pitchFamily="34" charset="0"/>
                <a:cs typeface="Calibri" panose="020F0502020204030204" pitchFamily="34" charset="0"/>
              </a:rPr>
              <a:t>They are essential in supporting learner`s character formation. </a:t>
            </a:r>
          </a:p>
          <a:p>
            <a:r>
              <a:rPr lang="en-US" dirty="0">
                <a:latin typeface="Calibri" panose="020F0502020204030204" pitchFamily="34" charset="0"/>
                <a:cs typeface="Calibri" panose="020F0502020204030204" pitchFamily="34" charset="0"/>
              </a:rPr>
              <a:t>PPI should be time tabled and coordinated in terms of content and activities to be undertaken every week</a:t>
            </a:r>
          </a:p>
        </p:txBody>
      </p:sp>
      <p:sp>
        <p:nvSpPr>
          <p:cNvPr id="5" name="TextBox 4">
            <a:extLst>
              <a:ext uri="{FF2B5EF4-FFF2-40B4-BE49-F238E27FC236}">
                <a16:creationId xmlns:a16="http://schemas.microsoft.com/office/drawing/2014/main" xmlns="" id="{76E33E0F-4545-AF69-1BE1-E4D456EAA0D1}"/>
              </a:ext>
            </a:extLst>
          </p:cNvPr>
          <p:cNvSpPr txBox="1"/>
          <p:nvPr/>
        </p:nvSpPr>
        <p:spPr>
          <a:xfrm>
            <a:off x="188205" y="3529012"/>
            <a:ext cx="1497720" cy="584775"/>
          </a:xfrm>
          <a:prstGeom prst="rect">
            <a:avLst/>
          </a:prstGeom>
          <a:noFill/>
          <a:ln>
            <a:solidFill>
              <a:schemeClr val="accent5">
                <a:lumMod val="75000"/>
              </a:schemeClr>
            </a:solidFill>
          </a:ln>
        </p:spPr>
        <p:txBody>
          <a:bodyPr wrap="square">
            <a:spAutoFit/>
          </a:bodyPr>
          <a:lstStyle/>
          <a:p>
            <a:pPr marL="50800" indent="0">
              <a:buNone/>
            </a:pPr>
            <a:r>
              <a:rPr lang="en-US" sz="3200" b="1" dirty="0">
                <a:solidFill>
                  <a:schemeClr val="accent2">
                    <a:lumMod val="75000"/>
                  </a:schemeClr>
                </a:solidFill>
                <a:latin typeface="Calibri" panose="020F0502020204030204" pitchFamily="34" charset="0"/>
                <a:cs typeface="Calibri" panose="020F0502020204030204" pitchFamily="34" charset="0"/>
              </a:rPr>
              <a:t>Task</a:t>
            </a:r>
          </a:p>
        </p:txBody>
      </p:sp>
      <p:sp>
        <p:nvSpPr>
          <p:cNvPr id="7" name="TextBox 6">
            <a:extLst>
              <a:ext uri="{FF2B5EF4-FFF2-40B4-BE49-F238E27FC236}">
                <a16:creationId xmlns:a16="http://schemas.microsoft.com/office/drawing/2014/main" xmlns="" id="{778A945E-BADD-BC00-BD74-94CA3DD3C979}"/>
              </a:ext>
            </a:extLst>
          </p:cNvPr>
          <p:cNvSpPr txBox="1"/>
          <p:nvPr/>
        </p:nvSpPr>
        <p:spPr>
          <a:xfrm>
            <a:off x="188205" y="4029076"/>
            <a:ext cx="11645375" cy="1569660"/>
          </a:xfrm>
          <a:prstGeom prst="rect">
            <a:avLst/>
          </a:prstGeom>
          <a:solidFill>
            <a:schemeClr val="accent2">
              <a:lumMod val="20000"/>
              <a:lumOff val="80000"/>
            </a:schemeClr>
          </a:solidFill>
        </p:spPr>
        <p:txBody>
          <a:bodyPr wrap="square">
            <a:spAutoFit/>
          </a:bodyPr>
          <a:lstStyle/>
          <a:p>
            <a:pPr marL="508000" indent="-457200" algn="just">
              <a:buAutoNum type="arabicPeriod"/>
            </a:pPr>
            <a:r>
              <a:rPr lang="en-US" sz="2400" dirty="0">
                <a:solidFill>
                  <a:schemeClr val="tx1"/>
                </a:solidFill>
              </a:rPr>
              <a:t>Discuss strategies for effective implementation of: </a:t>
            </a:r>
            <a:r>
              <a:rPr lang="en-US" sz="2400" b="1" dirty="0">
                <a:solidFill>
                  <a:srgbClr val="0070C0"/>
                </a:solidFill>
              </a:rPr>
              <a:t>(a) </a:t>
            </a:r>
            <a:r>
              <a:rPr lang="en-US" sz="2400">
                <a:solidFill>
                  <a:schemeClr val="tx1"/>
                </a:solidFill>
              </a:rPr>
              <a:t>Career Guidance</a:t>
            </a:r>
            <a:r>
              <a:rPr lang="en-US" sz="2400" b="1">
                <a:solidFill>
                  <a:srgbClr val="0070C0"/>
                </a:solidFill>
              </a:rPr>
              <a:t>(</a:t>
            </a:r>
            <a:r>
              <a:rPr lang="en-US" sz="2400" b="1" dirty="0">
                <a:solidFill>
                  <a:srgbClr val="0070C0"/>
                </a:solidFill>
              </a:rPr>
              <a:t>b) </a:t>
            </a:r>
            <a:r>
              <a:rPr lang="en-US" sz="2400" dirty="0">
                <a:solidFill>
                  <a:schemeClr val="tx1"/>
                </a:solidFill>
              </a:rPr>
              <a:t>Mentorship</a:t>
            </a:r>
          </a:p>
          <a:p>
            <a:pPr marL="50800" algn="just"/>
            <a:r>
              <a:rPr lang="en-US" sz="2400" dirty="0">
                <a:solidFill>
                  <a:schemeClr val="tx1"/>
                </a:solidFill>
              </a:rPr>
              <a:t>      </a:t>
            </a:r>
            <a:r>
              <a:rPr lang="en-US" sz="2400" b="1" dirty="0">
                <a:solidFill>
                  <a:srgbClr val="0070C0"/>
                </a:solidFill>
              </a:rPr>
              <a:t>(C) </a:t>
            </a:r>
            <a:r>
              <a:rPr lang="en-US" sz="2400" dirty="0">
                <a:solidFill>
                  <a:schemeClr val="tx1"/>
                </a:solidFill>
              </a:rPr>
              <a:t>Peer education </a:t>
            </a:r>
            <a:r>
              <a:rPr lang="en-US" sz="2400" b="1" dirty="0">
                <a:solidFill>
                  <a:srgbClr val="0070C0"/>
                </a:solidFill>
              </a:rPr>
              <a:t>(d) </a:t>
            </a:r>
            <a:r>
              <a:rPr lang="en-US" sz="2400" dirty="0">
                <a:solidFill>
                  <a:schemeClr val="tx1"/>
                </a:solidFill>
              </a:rPr>
              <a:t>Chaplaincy programmes</a:t>
            </a:r>
          </a:p>
          <a:p>
            <a:pPr marL="508000" indent="-457200" algn="just">
              <a:buAutoNum type="arabicPeriod"/>
            </a:pPr>
            <a:r>
              <a:rPr lang="en-US" sz="2400" dirty="0">
                <a:solidFill>
                  <a:schemeClr val="tx1"/>
                </a:solidFill>
              </a:rPr>
              <a:t>Present your work in plenary</a:t>
            </a:r>
          </a:p>
        </p:txBody>
      </p:sp>
      <p:sp>
        <p:nvSpPr>
          <p:cNvPr id="9" name="TextBox 8">
            <a:extLst>
              <a:ext uri="{FF2B5EF4-FFF2-40B4-BE49-F238E27FC236}">
                <a16:creationId xmlns:a16="http://schemas.microsoft.com/office/drawing/2014/main" xmlns="" id="{A34B97D1-082F-F952-873A-EBF2551052DF}"/>
              </a:ext>
            </a:extLst>
          </p:cNvPr>
          <p:cNvSpPr txBox="1"/>
          <p:nvPr/>
        </p:nvSpPr>
        <p:spPr>
          <a:xfrm>
            <a:off x="188205" y="968939"/>
            <a:ext cx="10270245" cy="584775"/>
          </a:xfrm>
          <a:prstGeom prst="rect">
            <a:avLst/>
          </a:prstGeom>
          <a:noFill/>
          <a:ln>
            <a:solidFill>
              <a:schemeClr val="accent6">
                <a:lumMod val="75000"/>
              </a:schemeClr>
            </a:solidFill>
          </a:ln>
        </p:spPr>
        <p:txBody>
          <a:bodyPr wrap="square">
            <a:spAutoFit/>
          </a:bodyPr>
          <a:lstStyle/>
          <a:p>
            <a:pPr marL="50800" indent="0">
              <a:buNone/>
            </a:pPr>
            <a:r>
              <a:rPr lang="en-US" sz="3200" b="1" dirty="0">
                <a:solidFill>
                  <a:srgbClr val="0070C0"/>
                </a:solidFill>
                <a:latin typeface="Calibri" panose="020F0502020204030204" pitchFamily="34" charset="0"/>
                <a:cs typeface="Calibri" panose="020F0502020204030204" pitchFamily="34" charset="0"/>
              </a:rPr>
              <a:t>Chaplaincy and Pastoral </a:t>
            </a:r>
            <a:r>
              <a:rPr lang="en-US" sz="3200" b="1" dirty="0" err="1">
                <a:solidFill>
                  <a:srgbClr val="0070C0"/>
                </a:solidFill>
                <a:latin typeface="Calibri" panose="020F0502020204030204" pitchFamily="34" charset="0"/>
                <a:cs typeface="Calibri" panose="020F0502020204030204" pitchFamily="34" charset="0"/>
              </a:rPr>
              <a:t>Programmes</a:t>
            </a:r>
            <a:r>
              <a:rPr lang="en-US" sz="3200" b="1" dirty="0">
                <a:solidFill>
                  <a:srgbClr val="0070C0"/>
                </a:solidFill>
                <a:latin typeface="Calibri" panose="020F0502020204030204" pitchFamily="34" charset="0"/>
                <a:cs typeface="Calibri" panose="020F0502020204030204" pitchFamily="34" charset="0"/>
              </a:rPr>
              <a:t> and Instructions (PPI) </a:t>
            </a:r>
          </a:p>
        </p:txBody>
      </p:sp>
    </p:spTree>
    <p:extLst>
      <p:ext uri="{BB962C8B-B14F-4D97-AF65-F5344CB8AC3E}">
        <p14:creationId xmlns:p14="http://schemas.microsoft.com/office/powerpoint/2010/main" val="282510266"/>
      </p:ext>
    </p:extLst>
  </p:cSld>
  <p:clrMapOvr>
    <a:masterClrMapping/>
  </p:clrMapOvr>
  <p:transition spd="slow">
    <p:wip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74755" y="220563"/>
            <a:ext cx="10515600" cy="593342"/>
          </a:xfrm>
        </p:spPr>
        <p:txBody>
          <a:bodyPr/>
          <a:lstStyle/>
          <a:p>
            <a:r>
              <a:rPr lang="en-US" sz="3600" b="1" dirty="0"/>
              <a:t>Learners Support Programmes </a:t>
            </a:r>
            <a:r>
              <a:rPr lang="en-US" sz="3600" b="1" dirty="0" err="1"/>
              <a:t>Cont</a:t>
            </a:r>
            <a:r>
              <a:rPr lang="en-US" b="1" dirty="0"/>
              <a:t>…</a:t>
            </a:r>
            <a:endParaRPr lang="en-US" dirty="0"/>
          </a:p>
        </p:txBody>
      </p:sp>
      <p:graphicFrame>
        <p:nvGraphicFramePr>
          <p:cNvPr id="8" name="Diagram 7">
            <a:extLst>
              <a:ext uri="{FF2B5EF4-FFF2-40B4-BE49-F238E27FC236}">
                <a16:creationId xmlns:a16="http://schemas.microsoft.com/office/drawing/2014/main" xmlns="" id="{68CC8235-4665-1F1A-DC0C-6671515E8837}"/>
              </a:ext>
            </a:extLst>
          </p:cNvPr>
          <p:cNvGraphicFramePr/>
          <p:nvPr>
            <p:extLst>
              <p:ext uri="{D42A27DB-BD31-4B8C-83A1-F6EECF244321}">
                <p14:modId xmlns:p14="http://schemas.microsoft.com/office/powerpoint/2010/main" val="1577990938"/>
              </p:ext>
            </p:extLst>
          </p:nvPr>
        </p:nvGraphicFramePr>
        <p:xfrm>
          <a:off x="374755" y="2157939"/>
          <a:ext cx="10359452" cy="367259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TextBox 4">
            <a:extLst>
              <a:ext uri="{FF2B5EF4-FFF2-40B4-BE49-F238E27FC236}">
                <a16:creationId xmlns:a16="http://schemas.microsoft.com/office/drawing/2014/main" xmlns="" id="{99CBF94A-AFB0-AAB9-4789-5DC45F44F921}"/>
              </a:ext>
            </a:extLst>
          </p:cNvPr>
          <p:cNvSpPr txBox="1"/>
          <p:nvPr/>
        </p:nvSpPr>
        <p:spPr>
          <a:xfrm>
            <a:off x="344774" y="1027471"/>
            <a:ext cx="8454452" cy="593342"/>
          </a:xfrm>
          <a:prstGeom prst="rect">
            <a:avLst/>
          </a:prstGeom>
          <a:noFill/>
        </p:spPr>
        <p:txBody>
          <a:bodyPr wrap="square">
            <a:spAutoFit/>
          </a:bodyPr>
          <a:lstStyle/>
          <a:p>
            <a:pPr marL="50800" indent="0">
              <a:buNone/>
            </a:pPr>
            <a:r>
              <a:rPr lang="en-US" sz="3200" b="1" dirty="0">
                <a:solidFill>
                  <a:srgbClr val="00B0F0"/>
                </a:solidFill>
                <a:latin typeface="Calibri" panose="020F0502020204030204" pitchFamily="34" charset="0"/>
                <a:cs typeface="Calibri" panose="020F0502020204030204" pitchFamily="34" charset="0"/>
              </a:rPr>
              <a:t>Parental Empowerment and Engagement (PE&amp;E)</a:t>
            </a:r>
          </a:p>
        </p:txBody>
      </p:sp>
      <p:sp>
        <p:nvSpPr>
          <p:cNvPr id="7" name="TextBox 6">
            <a:extLst>
              <a:ext uri="{FF2B5EF4-FFF2-40B4-BE49-F238E27FC236}">
                <a16:creationId xmlns:a16="http://schemas.microsoft.com/office/drawing/2014/main" xmlns="" id="{B1F3FF76-380D-32C4-5870-F8799FC8D30B}"/>
              </a:ext>
            </a:extLst>
          </p:cNvPr>
          <p:cNvSpPr txBox="1"/>
          <p:nvPr/>
        </p:nvSpPr>
        <p:spPr>
          <a:xfrm>
            <a:off x="344774" y="1461048"/>
            <a:ext cx="6145966" cy="1077218"/>
          </a:xfrm>
          <a:prstGeom prst="rect">
            <a:avLst/>
          </a:prstGeom>
          <a:noFill/>
        </p:spPr>
        <p:txBody>
          <a:bodyPr wrap="square">
            <a:spAutoFit/>
          </a:bodyPr>
          <a:lstStyle/>
          <a:p>
            <a:pPr marL="50800" indent="0">
              <a:buNone/>
            </a:pPr>
            <a:r>
              <a:rPr lang="en-US" sz="3200" b="1" dirty="0">
                <a:solidFill>
                  <a:schemeClr val="tx1"/>
                </a:solidFill>
                <a:latin typeface="Calibri" panose="020F0502020204030204" pitchFamily="34" charset="0"/>
                <a:cs typeface="Calibri" panose="020F0502020204030204" pitchFamily="34" charset="0"/>
              </a:rPr>
              <a:t>Activity:</a:t>
            </a:r>
          </a:p>
          <a:p>
            <a:pPr marL="50800" indent="0">
              <a:buNone/>
            </a:pPr>
            <a:r>
              <a:rPr lang="en-US" sz="3200" b="1" dirty="0">
                <a:solidFill>
                  <a:srgbClr val="0070C0"/>
                </a:solidFill>
                <a:latin typeface="Calibri" panose="020F0502020204030204" pitchFamily="34" charset="0"/>
                <a:cs typeface="Calibri" panose="020F0502020204030204" pitchFamily="34" charset="0"/>
              </a:rPr>
              <a:t>In groups:</a:t>
            </a:r>
          </a:p>
        </p:txBody>
      </p:sp>
    </p:spTree>
    <p:extLst>
      <p:ext uri="{BB962C8B-B14F-4D97-AF65-F5344CB8AC3E}">
        <p14:creationId xmlns:p14="http://schemas.microsoft.com/office/powerpoint/2010/main" val="2869732268"/>
      </p:ext>
    </p:extLst>
  </p:cSld>
  <p:clrMapOvr>
    <a:masterClrMapping/>
  </p:clrMapOvr>
  <p:transition spd="slow">
    <p:wip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4328" y="237994"/>
            <a:ext cx="10515600" cy="571309"/>
          </a:xfrm>
        </p:spPr>
        <p:txBody>
          <a:bodyPr/>
          <a:lstStyle/>
          <a:p>
            <a:r>
              <a:rPr lang="en-US" sz="3600" b="1" dirty="0">
                <a:latin typeface="Calibri" panose="020F0502020204030204" pitchFamily="34" charset="0"/>
                <a:cs typeface="Calibri" panose="020F0502020204030204" pitchFamily="34" charset="0"/>
              </a:rPr>
              <a:t>Learners Support Programmes </a:t>
            </a:r>
            <a:r>
              <a:rPr lang="en-US" sz="3600" b="1" dirty="0" err="1">
                <a:latin typeface="Calibri" panose="020F0502020204030204" pitchFamily="34" charset="0"/>
                <a:cs typeface="Calibri" panose="020F0502020204030204" pitchFamily="34" charset="0"/>
              </a:rPr>
              <a:t>Cont</a:t>
            </a:r>
            <a:r>
              <a:rPr lang="en-US" sz="3600" b="1" dirty="0">
                <a:latin typeface="Calibri" panose="020F0502020204030204" pitchFamily="34" charset="0"/>
                <a:cs typeface="Calibri" panose="020F0502020204030204" pitchFamily="34" charset="0"/>
              </a:rPr>
              <a:t>…</a:t>
            </a:r>
          </a:p>
        </p:txBody>
      </p:sp>
      <p:sp>
        <p:nvSpPr>
          <p:cNvPr id="5" name="TextBox 4">
            <a:extLst>
              <a:ext uri="{FF2B5EF4-FFF2-40B4-BE49-F238E27FC236}">
                <a16:creationId xmlns:a16="http://schemas.microsoft.com/office/drawing/2014/main" xmlns="" id="{4B63BFE6-B503-1995-AA77-165484129CA8}"/>
              </a:ext>
            </a:extLst>
          </p:cNvPr>
          <p:cNvSpPr txBox="1"/>
          <p:nvPr/>
        </p:nvSpPr>
        <p:spPr>
          <a:xfrm>
            <a:off x="134328" y="1005051"/>
            <a:ext cx="8506917" cy="584775"/>
          </a:xfrm>
          <a:prstGeom prst="rect">
            <a:avLst/>
          </a:prstGeom>
          <a:noFill/>
        </p:spPr>
        <p:txBody>
          <a:bodyPr wrap="square">
            <a:spAutoFit/>
          </a:bodyPr>
          <a:lstStyle/>
          <a:p>
            <a:pPr marL="50800" indent="0">
              <a:buNone/>
            </a:pPr>
            <a:r>
              <a:rPr lang="en-GB" sz="3200" b="1" dirty="0">
                <a:solidFill>
                  <a:srgbClr val="0070C0"/>
                </a:solidFill>
                <a:latin typeface="Calibri" panose="020F0502020204030204" pitchFamily="34" charset="0"/>
                <a:cs typeface="Calibri" panose="020F0502020204030204" pitchFamily="34" charset="0"/>
              </a:rPr>
              <a:t>Parental Empowerment and Engagement (PE&amp;E)</a:t>
            </a:r>
          </a:p>
        </p:txBody>
      </p:sp>
      <p:sp>
        <p:nvSpPr>
          <p:cNvPr id="7" name="TextBox 6">
            <a:extLst>
              <a:ext uri="{FF2B5EF4-FFF2-40B4-BE49-F238E27FC236}">
                <a16:creationId xmlns:a16="http://schemas.microsoft.com/office/drawing/2014/main" xmlns="" id="{FBEB0974-4B83-07A0-C25C-8DAFD5040E8A}"/>
              </a:ext>
            </a:extLst>
          </p:cNvPr>
          <p:cNvSpPr txBox="1"/>
          <p:nvPr/>
        </p:nvSpPr>
        <p:spPr>
          <a:xfrm>
            <a:off x="270321" y="1857933"/>
            <a:ext cx="2953148" cy="1815882"/>
          </a:xfrm>
          <a:prstGeom prst="rect">
            <a:avLst/>
          </a:prstGeom>
          <a:noFill/>
          <a:ln>
            <a:solidFill>
              <a:srgbClr val="C00000"/>
            </a:solidFill>
          </a:ln>
          <a:effectLst/>
        </p:spPr>
        <p:txBody>
          <a:bodyPr wrap="square">
            <a:spAutoFit/>
          </a:bodyPr>
          <a:lstStyle/>
          <a:p>
            <a:r>
              <a:rPr lang="en-GB" sz="2800" dirty="0">
                <a:latin typeface="Calibri" panose="020F0502020204030204" pitchFamily="34" charset="0"/>
                <a:cs typeface="Calibri" panose="020F0502020204030204" pitchFamily="34" charset="0"/>
              </a:rPr>
              <a:t>PE&amp;E has two pillars namely </a:t>
            </a:r>
            <a:r>
              <a:rPr lang="en-GB" sz="2800" b="1" dirty="0">
                <a:latin typeface="Calibri" panose="020F0502020204030204" pitchFamily="34" charset="0"/>
                <a:cs typeface="Calibri" panose="020F0502020204030204" pitchFamily="34" charset="0"/>
              </a:rPr>
              <a:t>Empowerment</a:t>
            </a:r>
            <a:r>
              <a:rPr lang="en-GB" sz="2800" dirty="0">
                <a:latin typeface="Calibri" panose="020F0502020204030204" pitchFamily="34" charset="0"/>
                <a:cs typeface="Calibri" panose="020F0502020204030204" pitchFamily="34" charset="0"/>
              </a:rPr>
              <a:t> and </a:t>
            </a:r>
            <a:r>
              <a:rPr lang="en-GB" sz="2800" b="1" dirty="0">
                <a:latin typeface="Calibri" panose="020F0502020204030204" pitchFamily="34" charset="0"/>
                <a:cs typeface="Calibri" panose="020F0502020204030204" pitchFamily="34" charset="0"/>
              </a:rPr>
              <a:t>Engagement. </a:t>
            </a:r>
          </a:p>
        </p:txBody>
      </p:sp>
      <p:sp>
        <p:nvSpPr>
          <p:cNvPr id="9" name="TextBox 8">
            <a:extLst>
              <a:ext uri="{FF2B5EF4-FFF2-40B4-BE49-F238E27FC236}">
                <a16:creationId xmlns:a16="http://schemas.microsoft.com/office/drawing/2014/main" xmlns="" id="{D265BF3A-62DE-68BF-5611-CD48C0D142E7}"/>
              </a:ext>
            </a:extLst>
          </p:cNvPr>
          <p:cNvSpPr txBox="1"/>
          <p:nvPr/>
        </p:nvSpPr>
        <p:spPr>
          <a:xfrm>
            <a:off x="3762822" y="1857933"/>
            <a:ext cx="3162926" cy="3970318"/>
          </a:xfrm>
          <a:prstGeom prst="rect">
            <a:avLst/>
          </a:prstGeom>
          <a:solidFill>
            <a:schemeClr val="accent5">
              <a:lumMod val="20000"/>
              <a:lumOff val="80000"/>
            </a:schemeClr>
          </a:solidFill>
          <a:ln>
            <a:solidFill>
              <a:srgbClr val="FF0000"/>
            </a:solidFill>
          </a:ln>
          <a:effectLst/>
        </p:spPr>
        <p:txBody>
          <a:bodyPr wrap="square">
            <a:spAutoFit/>
          </a:bodyPr>
          <a:lstStyle/>
          <a:p>
            <a:r>
              <a:rPr lang="en-GB" sz="2800" b="1" dirty="0">
                <a:latin typeface="Calibri" panose="020F0502020204030204" pitchFamily="34" charset="0"/>
                <a:cs typeface="Calibri" panose="020F0502020204030204" pitchFamily="34" charset="0"/>
              </a:rPr>
              <a:t>Parental empowerment </a:t>
            </a:r>
            <a:r>
              <a:rPr lang="en-GB" sz="2800" dirty="0">
                <a:latin typeface="Calibri" panose="020F0502020204030204" pitchFamily="34" charset="0"/>
                <a:cs typeface="Calibri" panose="020F0502020204030204" pitchFamily="34" charset="0"/>
              </a:rPr>
              <a:t>is a process of equipping parents with knowledge, skills, attitudes and practices for holistic learning for their children</a:t>
            </a:r>
          </a:p>
        </p:txBody>
      </p:sp>
      <p:sp>
        <p:nvSpPr>
          <p:cNvPr id="13" name="TextBox 12">
            <a:extLst>
              <a:ext uri="{FF2B5EF4-FFF2-40B4-BE49-F238E27FC236}">
                <a16:creationId xmlns:a16="http://schemas.microsoft.com/office/drawing/2014/main" xmlns="" id="{5B20D0C6-BE96-E3DC-358A-DB032B659296}"/>
              </a:ext>
            </a:extLst>
          </p:cNvPr>
          <p:cNvSpPr txBox="1"/>
          <p:nvPr/>
        </p:nvSpPr>
        <p:spPr>
          <a:xfrm>
            <a:off x="7465101" y="1904100"/>
            <a:ext cx="3912433" cy="3539430"/>
          </a:xfrm>
          <a:prstGeom prst="rect">
            <a:avLst/>
          </a:prstGeom>
          <a:noFill/>
          <a:ln>
            <a:solidFill>
              <a:srgbClr val="00B0F0"/>
            </a:solidFill>
          </a:ln>
          <a:effectLst/>
        </p:spPr>
        <p:txBody>
          <a:bodyPr wrap="square">
            <a:spAutoFit/>
          </a:bodyPr>
          <a:lstStyle/>
          <a:p>
            <a:r>
              <a:rPr lang="en-US" sz="2800" b="1" dirty="0">
                <a:latin typeface="Calibri" panose="020F0502020204030204" pitchFamily="34" charset="0"/>
                <a:cs typeface="Calibri" panose="020F0502020204030204" pitchFamily="34" charset="0"/>
              </a:rPr>
              <a:t>Parental Engagement </a:t>
            </a:r>
            <a:r>
              <a:rPr lang="en-US" sz="2800" dirty="0">
                <a:latin typeface="Calibri" panose="020F0502020204030204" pitchFamily="34" charset="0"/>
                <a:cs typeface="Calibri" panose="020F0502020204030204" pitchFamily="34" charset="0"/>
              </a:rPr>
              <a:t>is the active participation of parents in their children’s learning and holistic development in collaboration with teachers and other stakeholders. </a:t>
            </a:r>
            <a:endParaRPr lang="en-GB" sz="28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685436174"/>
      </p:ext>
    </p:extLst>
  </p:cSld>
  <p:clrMapOvr>
    <a:masterClrMapping/>
  </p:clrMapOvr>
  <p:transition spd="slow">
    <p:wip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5364" y="199420"/>
            <a:ext cx="10515600" cy="527241"/>
          </a:xfrm>
        </p:spPr>
        <p:txBody>
          <a:bodyPr/>
          <a:lstStyle/>
          <a:p>
            <a:r>
              <a:rPr lang="en-US" sz="3600" b="1" dirty="0">
                <a:latin typeface="Calibri" panose="020F0502020204030204" pitchFamily="34" charset="0"/>
                <a:cs typeface="Calibri" panose="020F0502020204030204" pitchFamily="34" charset="0"/>
              </a:rPr>
              <a:t>Learners Support Programmes </a:t>
            </a:r>
            <a:r>
              <a:rPr lang="en-US" sz="3600" b="1" dirty="0" err="1">
                <a:latin typeface="Calibri" panose="020F0502020204030204" pitchFamily="34" charset="0"/>
                <a:cs typeface="Calibri" panose="020F0502020204030204" pitchFamily="34" charset="0"/>
              </a:rPr>
              <a:t>Cont</a:t>
            </a:r>
            <a:r>
              <a:rPr lang="en-US" sz="3600" b="1" dirty="0">
                <a:latin typeface="Calibri" panose="020F0502020204030204" pitchFamily="34" charset="0"/>
                <a:cs typeface="Calibri" panose="020F0502020204030204" pitchFamily="34" charset="0"/>
              </a:rPr>
              <a:t>…</a:t>
            </a:r>
          </a:p>
        </p:txBody>
      </p:sp>
      <p:sp>
        <p:nvSpPr>
          <p:cNvPr id="5" name="TextBox 4">
            <a:extLst>
              <a:ext uri="{FF2B5EF4-FFF2-40B4-BE49-F238E27FC236}">
                <a16:creationId xmlns:a16="http://schemas.microsoft.com/office/drawing/2014/main" xmlns="" id="{0ABB2677-4371-E5E2-AE2D-13A59EC124AB}"/>
              </a:ext>
            </a:extLst>
          </p:cNvPr>
          <p:cNvSpPr txBox="1"/>
          <p:nvPr/>
        </p:nvSpPr>
        <p:spPr>
          <a:xfrm>
            <a:off x="175364" y="890854"/>
            <a:ext cx="4392117" cy="584775"/>
          </a:xfrm>
          <a:prstGeom prst="rect">
            <a:avLst/>
          </a:prstGeom>
          <a:noFill/>
        </p:spPr>
        <p:txBody>
          <a:bodyPr wrap="square">
            <a:spAutoFit/>
          </a:bodyPr>
          <a:lstStyle/>
          <a:p>
            <a:pPr marL="50800" indent="0">
              <a:buNone/>
            </a:pPr>
            <a:r>
              <a:rPr lang="en-GB" sz="3200" b="1" dirty="0">
                <a:solidFill>
                  <a:srgbClr val="0070C0"/>
                </a:solidFill>
                <a:latin typeface="Calibri" panose="020F0502020204030204" pitchFamily="34" charset="0"/>
                <a:cs typeface="Calibri" panose="020F0502020204030204" pitchFamily="34" charset="0"/>
              </a:rPr>
              <a:t>Parental Empowerment</a:t>
            </a:r>
          </a:p>
        </p:txBody>
      </p:sp>
      <p:sp>
        <p:nvSpPr>
          <p:cNvPr id="7" name="TextBox 6">
            <a:extLst>
              <a:ext uri="{FF2B5EF4-FFF2-40B4-BE49-F238E27FC236}">
                <a16:creationId xmlns:a16="http://schemas.microsoft.com/office/drawing/2014/main" xmlns="" id="{42C5670D-3638-C168-0B33-9D088D56FB23}"/>
              </a:ext>
            </a:extLst>
          </p:cNvPr>
          <p:cNvSpPr txBox="1"/>
          <p:nvPr/>
        </p:nvSpPr>
        <p:spPr>
          <a:xfrm>
            <a:off x="329784" y="1639822"/>
            <a:ext cx="5546360" cy="954107"/>
          </a:xfrm>
          <a:prstGeom prst="rect">
            <a:avLst/>
          </a:prstGeom>
          <a:solidFill>
            <a:schemeClr val="accent5">
              <a:lumMod val="20000"/>
              <a:lumOff val="80000"/>
            </a:schemeClr>
          </a:solidFill>
        </p:spPr>
        <p:txBody>
          <a:bodyPr wrap="square">
            <a:spAutoFit/>
          </a:bodyPr>
          <a:lstStyle/>
          <a:p>
            <a:r>
              <a:rPr lang="en-GB" sz="2800" b="1" dirty="0">
                <a:latin typeface="Calibri" panose="020F0502020204030204" pitchFamily="34" charset="0"/>
                <a:cs typeface="Calibri" panose="020F0502020204030204" pitchFamily="34" charset="0"/>
              </a:rPr>
              <a:t>Some areas for Parental Empowerment: </a:t>
            </a:r>
          </a:p>
        </p:txBody>
      </p:sp>
      <p:sp>
        <p:nvSpPr>
          <p:cNvPr id="9" name="TextBox 8">
            <a:extLst>
              <a:ext uri="{FF2B5EF4-FFF2-40B4-BE49-F238E27FC236}">
                <a16:creationId xmlns:a16="http://schemas.microsoft.com/office/drawing/2014/main" xmlns="" id="{A3C2F8E6-4D43-92A3-4923-83FCD5FF2443}"/>
              </a:ext>
            </a:extLst>
          </p:cNvPr>
          <p:cNvSpPr txBox="1"/>
          <p:nvPr/>
        </p:nvSpPr>
        <p:spPr>
          <a:xfrm>
            <a:off x="329784" y="2650142"/>
            <a:ext cx="5546360" cy="2677656"/>
          </a:xfrm>
          <a:prstGeom prst="rect">
            <a:avLst/>
          </a:prstGeom>
          <a:noFill/>
          <a:ln>
            <a:solidFill>
              <a:srgbClr val="00B0F0"/>
            </a:solidFill>
          </a:ln>
        </p:spPr>
        <p:txBody>
          <a:bodyPr wrap="square">
            <a:spAutoFit/>
          </a:bodyPr>
          <a:lstStyle/>
          <a:p>
            <a:pPr marL="285750" lvl="1" indent="-285750">
              <a:buFont typeface="Wingdings" pitchFamily="2" charset="2"/>
              <a:buChar char="ü"/>
            </a:pPr>
            <a:r>
              <a:rPr lang="en-GB" sz="2800" dirty="0">
                <a:latin typeface="Calibri" panose="020F0502020204030204" pitchFamily="34" charset="0"/>
                <a:cs typeface="Calibri" panose="020F0502020204030204" pitchFamily="34" charset="0"/>
              </a:rPr>
              <a:t>Learning both at home and school</a:t>
            </a:r>
          </a:p>
          <a:p>
            <a:pPr marL="285750" lvl="1" indent="-285750">
              <a:buFont typeface="Wingdings" pitchFamily="2" charset="2"/>
              <a:buChar char="ü"/>
            </a:pPr>
            <a:r>
              <a:rPr lang="en-GB" sz="2800" dirty="0">
                <a:latin typeface="Calibri" panose="020F0502020204030204" pitchFamily="34" charset="0"/>
                <a:cs typeface="Calibri" panose="020F0502020204030204" pitchFamily="34" charset="0"/>
              </a:rPr>
              <a:t> Growth and development</a:t>
            </a:r>
          </a:p>
          <a:p>
            <a:pPr marL="285750" lvl="1" indent="-285750">
              <a:buFont typeface="Wingdings" pitchFamily="2" charset="2"/>
              <a:buChar char="ü"/>
            </a:pPr>
            <a:r>
              <a:rPr lang="en-GB" sz="2800" dirty="0">
                <a:latin typeface="Calibri" panose="020F0502020204030204" pitchFamily="34" charset="0"/>
                <a:cs typeface="Calibri" panose="020F0502020204030204" pitchFamily="34" charset="0"/>
              </a:rPr>
              <a:t> Career identification and development</a:t>
            </a:r>
          </a:p>
          <a:p>
            <a:pPr marL="285750" lvl="1" indent="-285750">
              <a:buFont typeface="Wingdings" pitchFamily="2" charset="2"/>
              <a:buChar char="ü"/>
            </a:pPr>
            <a:r>
              <a:rPr lang="en-GB" sz="2800" dirty="0">
                <a:latin typeface="Calibri" panose="020F0502020204030204" pitchFamily="34" charset="0"/>
                <a:cs typeface="Calibri" panose="020F0502020204030204" pitchFamily="34" charset="0"/>
              </a:rPr>
              <a:t> Behaviour and character formation among other aspects</a:t>
            </a:r>
          </a:p>
        </p:txBody>
      </p:sp>
      <p:sp>
        <p:nvSpPr>
          <p:cNvPr id="6" name="Oval 5"/>
          <p:cNvSpPr/>
          <p:nvPr/>
        </p:nvSpPr>
        <p:spPr>
          <a:xfrm>
            <a:off x="6059277" y="1046603"/>
            <a:ext cx="5883007" cy="367963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0800" indent="0">
              <a:buNone/>
            </a:pPr>
            <a:r>
              <a:rPr lang="en-GB" sz="2800" dirty="0">
                <a:latin typeface="Calibri" panose="020F0502020204030204" pitchFamily="34" charset="0"/>
                <a:cs typeface="Calibri" panose="020F0502020204030204" pitchFamily="34" charset="0"/>
              </a:rPr>
              <a:t>Schools should provide opportunities for empowering parents such as education days, class meetings, Annual General Meetings among other avenues.</a:t>
            </a:r>
            <a:endParaRPr lang="en-US" sz="28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537086903"/>
      </p:ext>
    </p:extLst>
  </p:cSld>
  <p:clrMapOvr>
    <a:masterClrMapping/>
  </p:clrMapOvr>
  <p:transition spd="slow">
    <p:wip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9268" y="198363"/>
            <a:ext cx="10515600" cy="593342"/>
          </a:xfrm>
        </p:spPr>
        <p:txBody>
          <a:bodyPr/>
          <a:lstStyle/>
          <a:p>
            <a:r>
              <a:rPr lang="en-US" sz="3600" b="1" dirty="0">
                <a:latin typeface="Calibri" panose="020F0502020204030204" pitchFamily="34" charset="0"/>
                <a:cs typeface="Calibri" panose="020F0502020204030204" pitchFamily="34" charset="0"/>
              </a:rPr>
              <a:t>Learners Support Programmes </a:t>
            </a:r>
            <a:r>
              <a:rPr lang="en-US" sz="3600" b="1" dirty="0" err="1">
                <a:latin typeface="Calibri" panose="020F0502020204030204" pitchFamily="34" charset="0"/>
                <a:cs typeface="Calibri" panose="020F0502020204030204" pitchFamily="34" charset="0"/>
              </a:rPr>
              <a:t>Cont</a:t>
            </a:r>
            <a:r>
              <a:rPr lang="en-US" sz="3600" b="1" dirty="0">
                <a:latin typeface="Calibri" panose="020F0502020204030204" pitchFamily="34" charset="0"/>
                <a:cs typeface="Calibri" panose="020F0502020204030204" pitchFamily="34" charset="0"/>
              </a:rPr>
              <a:t>…</a:t>
            </a:r>
          </a:p>
        </p:txBody>
      </p:sp>
      <p:sp>
        <p:nvSpPr>
          <p:cNvPr id="5" name="TextBox 4">
            <a:extLst>
              <a:ext uri="{FF2B5EF4-FFF2-40B4-BE49-F238E27FC236}">
                <a16:creationId xmlns:a16="http://schemas.microsoft.com/office/drawing/2014/main" xmlns="" id="{F398F139-2C8B-BF9A-6389-7F3AE130AD40}"/>
              </a:ext>
            </a:extLst>
          </p:cNvPr>
          <p:cNvSpPr txBox="1"/>
          <p:nvPr/>
        </p:nvSpPr>
        <p:spPr>
          <a:xfrm>
            <a:off x="264188" y="896030"/>
            <a:ext cx="3952420" cy="584775"/>
          </a:xfrm>
          <a:prstGeom prst="rect">
            <a:avLst/>
          </a:prstGeom>
          <a:noFill/>
        </p:spPr>
        <p:txBody>
          <a:bodyPr wrap="square">
            <a:spAutoFit/>
          </a:bodyPr>
          <a:lstStyle/>
          <a:p>
            <a:pPr marL="50800" indent="0">
              <a:buNone/>
            </a:pPr>
            <a:r>
              <a:rPr lang="en-GB" sz="3200" b="1" dirty="0">
                <a:solidFill>
                  <a:srgbClr val="0070C0"/>
                </a:solidFill>
                <a:latin typeface="Calibri" panose="020F0502020204030204" pitchFamily="34" charset="0"/>
                <a:cs typeface="Calibri" panose="020F0502020204030204" pitchFamily="34" charset="0"/>
              </a:rPr>
              <a:t>Parental Engagement</a:t>
            </a:r>
          </a:p>
        </p:txBody>
      </p:sp>
      <p:sp>
        <p:nvSpPr>
          <p:cNvPr id="7" name="TextBox 6">
            <a:extLst>
              <a:ext uri="{FF2B5EF4-FFF2-40B4-BE49-F238E27FC236}">
                <a16:creationId xmlns:a16="http://schemas.microsoft.com/office/drawing/2014/main" xmlns="" id="{B337E5DB-CBAE-B6EE-751F-939ABBF6626C}"/>
              </a:ext>
            </a:extLst>
          </p:cNvPr>
          <p:cNvSpPr txBox="1"/>
          <p:nvPr/>
        </p:nvSpPr>
        <p:spPr>
          <a:xfrm>
            <a:off x="149268" y="4865966"/>
            <a:ext cx="11323210" cy="954107"/>
          </a:xfrm>
          <a:prstGeom prst="rect">
            <a:avLst/>
          </a:prstGeom>
          <a:noFill/>
        </p:spPr>
        <p:txBody>
          <a:bodyPr wrap="square">
            <a:spAutoFit/>
          </a:bodyPr>
          <a:lstStyle/>
          <a:p>
            <a:pPr marL="50800" indent="0">
              <a:buNone/>
            </a:pPr>
            <a:r>
              <a:rPr lang="en-GB" sz="2800" i="1" dirty="0">
                <a:latin typeface="Calibri" panose="020F0502020204030204" pitchFamily="34" charset="0"/>
                <a:cs typeface="Calibri" panose="020F0502020204030204" pitchFamily="34" charset="0"/>
              </a:rPr>
              <a:t>NB: Senior schools should provide opportunities to effectively involve parents in their children’s learning</a:t>
            </a:r>
            <a:endParaRPr lang="en-US" sz="2800" i="1" dirty="0">
              <a:latin typeface="Calibri" panose="020F0502020204030204" pitchFamily="34" charset="0"/>
              <a:cs typeface="Calibri" panose="020F0502020204030204" pitchFamily="34" charset="0"/>
            </a:endParaRPr>
          </a:p>
        </p:txBody>
      </p:sp>
      <p:sp>
        <p:nvSpPr>
          <p:cNvPr id="9" name="TextBox 8">
            <a:extLst>
              <a:ext uri="{FF2B5EF4-FFF2-40B4-BE49-F238E27FC236}">
                <a16:creationId xmlns:a16="http://schemas.microsoft.com/office/drawing/2014/main" xmlns="" id="{025F029A-3942-1B88-FF0C-6855326FB9FB}"/>
              </a:ext>
            </a:extLst>
          </p:cNvPr>
          <p:cNvSpPr txBox="1"/>
          <p:nvPr/>
        </p:nvSpPr>
        <p:spPr>
          <a:xfrm>
            <a:off x="369118" y="1585130"/>
            <a:ext cx="6123480" cy="523220"/>
          </a:xfrm>
          <a:prstGeom prst="rect">
            <a:avLst/>
          </a:prstGeom>
          <a:solidFill>
            <a:schemeClr val="accent5">
              <a:lumMod val="20000"/>
              <a:lumOff val="80000"/>
            </a:schemeClr>
          </a:solidFill>
        </p:spPr>
        <p:txBody>
          <a:bodyPr wrap="square">
            <a:spAutoFit/>
          </a:bodyPr>
          <a:lstStyle/>
          <a:p>
            <a:pPr marL="50800" indent="0">
              <a:buNone/>
            </a:pPr>
            <a:r>
              <a:rPr lang="en-GB" sz="2800" b="1" dirty="0">
                <a:latin typeface="Calibri" panose="020F0502020204030204" pitchFamily="34" charset="0"/>
                <a:cs typeface="Calibri" panose="020F0502020204030204" pitchFamily="34" charset="0"/>
              </a:rPr>
              <a:t>Strategies for Parental Engagement</a:t>
            </a:r>
          </a:p>
        </p:txBody>
      </p:sp>
      <p:sp>
        <p:nvSpPr>
          <p:cNvPr id="11" name="TextBox 10">
            <a:extLst>
              <a:ext uri="{FF2B5EF4-FFF2-40B4-BE49-F238E27FC236}">
                <a16:creationId xmlns:a16="http://schemas.microsoft.com/office/drawing/2014/main" xmlns="" id="{07EA0F20-EB5B-79B4-AACA-936E4A18A842}"/>
              </a:ext>
            </a:extLst>
          </p:cNvPr>
          <p:cNvSpPr txBox="1"/>
          <p:nvPr/>
        </p:nvSpPr>
        <p:spPr>
          <a:xfrm>
            <a:off x="369118" y="2140117"/>
            <a:ext cx="4577636" cy="2246769"/>
          </a:xfrm>
          <a:prstGeom prst="rect">
            <a:avLst/>
          </a:prstGeom>
          <a:solidFill>
            <a:schemeClr val="accent6">
              <a:lumMod val="20000"/>
              <a:lumOff val="80000"/>
            </a:schemeClr>
          </a:solidFill>
          <a:ln>
            <a:solidFill>
              <a:srgbClr val="92D050"/>
            </a:solidFill>
          </a:ln>
        </p:spPr>
        <p:txBody>
          <a:bodyPr wrap="square">
            <a:spAutoFit/>
          </a:bodyPr>
          <a:lstStyle/>
          <a:p>
            <a:r>
              <a:rPr lang="en-GB" sz="2800" dirty="0">
                <a:latin typeface="Calibri" panose="020F0502020204030204" pitchFamily="34" charset="0"/>
                <a:cs typeface="Calibri" panose="020F0502020204030204" pitchFamily="34" charset="0"/>
              </a:rPr>
              <a:t>Effective communication </a:t>
            </a:r>
            <a:r>
              <a:rPr lang="en-US" sz="2800" dirty="0">
                <a:latin typeface="Calibri" panose="020F0502020204030204" pitchFamily="34" charset="0"/>
                <a:cs typeface="Calibri" panose="020F0502020204030204" pitchFamily="34" charset="0"/>
              </a:rPr>
              <a:t>Timely and clear communication is critical for effective Parental engagement in learning</a:t>
            </a:r>
          </a:p>
        </p:txBody>
      </p:sp>
      <p:sp>
        <p:nvSpPr>
          <p:cNvPr id="13" name="TextBox 12">
            <a:extLst>
              <a:ext uri="{FF2B5EF4-FFF2-40B4-BE49-F238E27FC236}">
                <a16:creationId xmlns:a16="http://schemas.microsoft.com/office/drawing/2014/main" xmlns="" id="{7BE6EF25-A062-BCC8-843D-68CCA2009A76}"/>
              </a:ext>
            </a:extLst>
          </p:cNvPr>
          <p:cNvSpPr txBox="1"/>
          <p:nvPr/>
        </p:nvSpPr>
        <p:spPr>
          <a:xfrm>
            <a:off x="5122904" y="2228671"/>
            <a:ext cx="3185410" cy="1815882"/>
          </a:xfrm>
          <a:prstGeom prst="rect">
            <a:avLst/>
          </a:prstGeom>
          <a:solidFill>
            <a:schemeClr val="accent6">
              <a:lumMod val="20000"/>
              <a:lumOff val="80000"/>
            </a:schemeClr>
          </a:solidFill>
          <a:ln>
            <a:solidFill>
              <a:srgbClr val="92D050"/>
            </a:solidFill>
          </a:ln>
        </p:spPr>
        <p:txBody>
          <a:bodyPr wrap="square">
            <a:spAutoFit/>
          </a:bodyPr>
          <a:lstStyle/>
          <a:p>
            <a:r>
              <a:rPr lang="en-US" sz="2800" dirty="0">
                <a:latin typeface="Calibri" panose="020F0502020204030204" pitchFamily="34" charset="0"/>
                <a:cs typeface="Calibri" panose="020F0502020204030204" pitchFamily="34" charset="0"/>
              </a:rPr>
              <a:t>Consider the contexts of parents and community  e. g rural, urban </a:t>
            </a:r>
            <a:r>
              <a:rPr lang="en-US" sz="2800" dirty="0" err="1">
                <a:latin typeface="Calibri" panose="020F0502020204030204" pitchFamily="34" charset="0"/>
                <a:cs typeface="Calibri" panose="020F0502020204030204" pitchFamily="34" charset="0"/>
              </a:rPr>
              <a:t>etc</a:t>
            </a:r>
            <a:endParaRPr lang="en-US" sz="2800" dirty="0">
              <a:latin typeface="Calibri" panose="020F0502020204030204" pitchFamily="34" charset="0"/>
              <a:cs typeface="Calibri" panose="020F0502020204030204" pitchFamily="34" charset="0"/>
            </a:endParaRPr>
          </a:p>
        </p:txBody>
      </p:sp>
      <p:sp>
        <p:nvSpPr>
          <p:cNvPr id="15" name="TextBox 14">
            <a:extLst>
              <a:ext uri="{FF2B5EF4-FFF2-40B4-BE49-F238E27FC236}">
                <a16:creationId xmlns:a16="http://schemas.microsoft.com/office/drawing/2014/main" xmlns="" id="{CFF4B079-34C7-EA9B-E4F2-F952F9E72E07}"/>
              </a:ext>
            </a:extLst>
          </p:cNvPr>
          <p:cNvSpPr txBox="1"/>
          <p:nvPr/>
        </p:nvSpPr>
        <p:spPr>
          <a:xfrm>
            <a:off x="8637472" y="2228671"/>
            <a:ext cx="3185410" cy="1815882"/>
          </a:xfrm>
          <a:prstGeom prst="rect">
            <a:avLst/>
          </a:prstGeom>
          <a:solidFill>
            <a:schemeClr val="accent6">
              <a:lumMod val="20000"/>
              <a:lumOff val="80000"/>
            </a:schemeClr>
          </a:solidFill>
          <a:ln>
            <a:solidFill>
              <a:srgbClr val="92D050"/>
            </a:solidFill>
          </a:ln>
        </p:spPr>
        <p:txBody>
          <a:bodyPr wrap="square">
            <a:spAutoFit/>
          </a:bodyPr>
          <a:lstStyle/>
          <a:p>
            <a:r>
              <a:rPr lang="en-GB" sz="2800" dirty="0">
                <a:latin typeface="Calibri" panose="020F0502020204030204" pitchFamily="34" charset="0"/>
                <a:cs typeface="Calibri" panose="020F0502020204030204" pitchFamily="34" charset="0"/>
              </a:rPr>
              <a:t>Involve parents in decision making on the learning process and activities </a:t>
            </a:r>
          </a:p>
        </p:txBody>
      </p:sp>
    </p:spTree>
    <p:extLst>
      <p:ext uri="{BB962C8B-B14F-4D97-AF65-F5344CB8AC3E}">
        <p14:creationId xmlns:p14="http://schemas.microsoft.com/office/powerpoint/2010/main" val="3505257412"/>
      </p:ext>
    </p:extLst>
  </p:cSld>
  <p:clrMapOvr>
    <a:masterClrMapping/>
  </p:clrMapOvr>
  <p:transition spd="slow">
    <p:wip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3121" y="155805"/>
            <a:ext cx="10515600" cy="593342"/>
          </a:xfrm>
        </p:spPr>
        <p:txBody>
          <a:bodyPr/>
          <a:lstStyle/>
          <a:p>
            <a:r>
              <a:rPr lang="en-US" sz="3600" b="1" dirty="0">
                <a:latin typeface="Calibri" panose="020F0502020204030204" pitchFamily="34" charset="0"/>
                <a:cs typeface="Calibri" panose="020F0502020204030204" pitchFamily="34" charset="0"/>
              </a:rPr>
              <a:t>Learners Support Programmes </a:t>
            </a:r>
            <a:r>
              <a:rPr lang="en-US" sz="3600" b="1" dirty="0" err="1">
                <a:latin typeface="Calibri" panose="020F0502020204030204" pitchFamily="34" charset="0"/>
                <a:cs typeface="Calibri" panose="020F0502020204030204" pitchFamily="34" charset="0"/>
              </a:rPr>
              <a:t>Cont</a:t>
            </a:r>
            <a:r>
              <a:rPr lang="en-US" sz="3600" b="1" dirty="0">
                <a:latin typeface="Calibri" panose="020F0502020204030204" pitchFamily="34" charset="0"/>
                <a:cs typeface="Calibri" panose="020F0502020204030204" pitchFamily="34" charset="0"/>
              </a:rPr>
              <a:t>…</a:t>
            </a:r>
          </a:p>
        </p:txBody>
      </p:sp>
      <p:sp>
        <p:nvSpPr>
          <p:cNvPr id="3" name="Text Placeholder 2"/>
          <p:cNvSpPr>
            <a:spLocks noGrp="1"/>
          </p:cNvSpPr>
          <p:nvPr>
            <p:ph type="body" idx="1"/>
          </p:nvPr>
        </p:nvSpPr>
        <p:spPr>
          <a:xfrm>
            <a:off x="8595068" y="1782395"/>
            <a:ext cx="2996430" cy="3046989"/>
          </a:xfrm>
          <a:solidFill>
            <a:schemeClr val="accent4">
              <a:lumMod val="20000"/>
              <a:lumOff val="80000"/>
            </a:schemeClr>
          </a:solidFill>
        </p:spPr>
        <p:txBody>
          <a:bodyPr/>
          <a:lstStyle/>
          <a:p>
            <a:pPr marL="50800" indent="0">
              <a:buNone/>
            </a:pPr>
            <a:r>
              <a:rPr lang="en-US" sz="2600" dirty="0">
                <a:latin typeface="Calibri" panose="020F0502020204030204" pitchFamily="34" charset="0"/>
                <a:cs typeface="Calibri" panose="020F0502020204030204" pitchFamily="34" charset="0"/>
              </a:rPr>
              <a:t>They foster a sense of belonging and promote effective participation and engagement among learners.</a:t>
            </a:r>
          </a:p>
        </p:txBody>
      </p:sp>
      <p:sp>
        <p:nvSpPr>
          <p:cNvPr id="5" name="TextBox 4">
            <a:extLst>
              <a:ext uri="{FF2B5EF4-FFF2-40B4-BE49-F238E27FC236}">
                <a16:creationId xmlns:a16="http://schemas.microsoft.com/office/drawing/2014/main" xmlns="" id="{5ED44512-73DF-3ECE-DF25-B0EAD24C5879}"/>
              </a:ext>
            </a:extLst>
          </p:cNvPr>
          <p:cNvSpPr txBox="1"/>
          <p:nvPr/>
        </p:nvSpPr>
        <p:spPr>
          <a:xfrm>
            <a:off x="278650" y="998552"/>
            <a:ext cx="4453869" cy="584775"/>
          </a:xfrm>
          <a:prstGeom prst="rect">
            <a:avLst/>
          </a:prstGeom>
          <a:noFill/>
        </p:spPr>
        <p:txBody>
          <a:bodyPr wrap="square">
            <a:spAutoFit/>
          </a:bodyPr>
          <a:lstStyle/>
          <a:p>
            <a:pPr marL="50800" indent="0" algn="just">
              <a:buNone/>
            </a:pPr>
            <a:r>
              <a:rPr lang="en-US" sz="3200" b="1" dirty="0">
                <a:solidFill>
                  <a:schemeClr val="accent1"/>
                </a:solidFill>
                <a:latin typeface="Calibri" panose="020F0502020204030204" pitchFamily="34" charset="0"/>
                <a:cs typeface="Calibri" panose="020F0502020204030204" pitchFamily="34" charset="0"/>
              </a:rPr>
              <a:t>Learners' Open Forums: </a:t>
            </a:r>
          </a:p>
        </p:txBody>
      </p:sp>
      <p:sp>
        <p:nvSpPr>
          <p:cNvPr id="9" name="TextBox 8">
            <a:extLst>
              <a:ext uri="{FF2B5EF4-FFF2-40B4-BE49-F238E27FC236}">
                <a16:creationId xmlns:a16="http://schemas.microsoft.com/office/drawing/2014/main" xmlns="" id="{2E48157F-1F4A-18DC-8660-F3CBC6BE1678}"/>
              </a:ext>
            </a:extLst>
          </p:cNvPr>
          <p:cNvSpPr txBox="1"/>
          <p:nvPr/>
        </p:nvSpPr>
        <p:spPr>
          <a:xfrm>
            <a:off x="406336" y="5231689"/>
            <a:ext cx="11602050" cy="954107"/>
          </a:xfrm>
          <a:prstGeom prst="rect">
            <a:avLst/>
          </a:prstGeom>
          <a:noFill/>
          <a:ln>
            <a:solidFill>
              <a:srgbClr val="92D050"/>
            </a:solidFill>
          </a:ln>
        </p:spPr>
        <p:txBody>
          <a:bodyPr wrap="square">
            <a:spAutoFit/>
          </a:bodyPr>
          <a:lstStyle/>
          <a:p>
            <a:pPr marL="88900" lvl="2">
              <a:tabLst>
                <a:tab pos="1104900" algn="l"/>
              </a:tabLst>
            </a:pPr>
            <a:r>
              <a:rPr lang="en-US" sz="2800" dirty="0">
                <a:solidFill>
                  <a:schemeClr val="accent2">
                    <a:lumMod val="75000"/>
                  </a:schemeClr>
                </a:solidFill>
                <a:latin typeface="Calibri" panose="020F0502020204030204" pitchFamily="34" charset="0"/>
                <a:cs typeface="Calibri" panose="020F0502020204030204" pitchFamily="34" charset="0"/>
              </a:rPr>
              <a:t>In groups discuss  and share how your school facilitates Learners' Open Forums</a:t>
            </a:r>
          </a:p>
        </p:txBody>
      </p:sp>
      <p:sp>
        <p:nvSpPr>
          <p:cNvPr id="17" name="TextBox 16">
            <a:extLst>
              <a:ext uri="{FF2B5EF4-FFF2-40B4-BE49-F238E27FC236}">
                <a16:creationId xmlns:a16="http://schemas.microsoft.com/office/drawing/2014/main" xmlns="" id="{14E0E3DA-B53C-044A-EF96-E94937166265}"/>
              </a:ext>
            </a:extLst>
          </p:cNvPr>
          <p:cNvSpPr txBox="1"/>
          <p:nvPr/>
        </p:nvSpPr>
        <p:spPr>
          <a:xfrm>
            <a:off x="406337" y="1782395"/>
            <a:ext cx="3491106" cy="2893100"/>
          </a:xfrm>
          <a:prstGeom prst="rect">
            <a:avLst/>
          </a:prstGeom>
          <a:solidFill>
            <a:schemeClr val="accent4">
              <a:lumMod val="20000"/>
              <a:lumOff val="80000"/>
            </a:schemeClr>
          </a:solidFill>
        </p:spPr>
        <p:txBody>
          <a:bodyPr wrap="square">
            <a:spAutoFit/>
          </a:bodyPr>
          <a:lstStyle/>
          <a:p>
            <a:r>
              <a:rPr lang="en-US" sz="2600" dirty="0">
                <a:latin typeface="Calibri" panose="020F0502020204030204" pitchFamily="34" charset="0"/>
                <a:cs typeface="Calibri" panose="020F0502020204030204" pitchFamily="34" charset="0"/>
              </a:rPr>
              <a:t>These are opportunities for open dialogue to encourage learners  voice their opinions on issues that directly impact their educational experience. </a:t>
            </a:r>
          </a:p>
        </p:txBody>
      </p:sp>
      <p:sp>
        <p:nvSpPr>
          <p:cNvPr id="19" name="TextBox 18">
            <a:extLst>
              <a:ext uri="{FF2B5EF4-FFF2-40B4-BE49-F238E27FC236}">
                <a16:creationId xmlns:a16="http://schemas.microsoft.com/office/drawing/2014/main" xmlns="" id="{3AD0DFB7-2E6E-855A-41D4-ABC9D0C417A1}"/>
              </a:ext>
            </a:extLst>
          </p:cNvPr>
          <p:cNvSpPr txBox="1"/>
          <p:nvPr/>
        </p:nvSpPr>
        <p:spPr>
          <a:xfrm>
            <a:off x="4732519" y="1782395"/>
            <a:ext cx="3294088" cy="3293209"/>
          </a:xfrm>
          <a:prstGeom prst="rect">
            <a:avLst/>
          </a:prstGeom>
          <a:solidFill>
            <a:schemeClr val="accent5">
              <a:lumMod val="20000"/>
              <a:lumOff val="80000"/>
            </a:schemeClr>
          </a:solidFill>
        </p:spPr>
        <p:txBody>
          <a:bodyPr wrap="square">
            <a:spAutoFit/>
          </a:bodyPr>
          <a:lstStyle/>
          <a:p>
            <a:r>
              <a:rPr lang="en-US" sz="2600" dirty="0">
                <a:latin typeface="Calibri" panose="020F0502020204030204" pitchFamily="34" charset="0"/>
                <a:cs typeface="Calibri" panose="020F0502020204030204" pitchFamily="34" charset="0"/>
              </a:rPr>
              <a:t>They can be facilitated through open forums, suggestion platforms, and other inclusive communication channels that encourage learners to feel heard and valued.</a:t>
            </a:r>
          </a:p>
        </p:txBody>
      </p:sp>
      <p:sp>
        <p:nvSpPr>
          <p:cNvPr id="6" name="TextBox 5">
            <a:extLst>
              <a:ext uri="{FF2B5EF4-FFF2-40B4-BE49-F238E27FC236}">
                <a16:creationId xmlns:a16="http://schemas.microsoft.com/office/drawing/2014/main" xmlns="" id="{65F451D1-5CD4-52FE-FD32-F39330C78827}"/>
              </a:ext>
            </a:extLst>
          </p:cNvPr>
          <p:cNvSpPr txBox="1"/>
          <p:nvPr/>
        </p:nvSpPr>
        <p:spPr>
          <a:xfrm>
            <a:off x="406336" y="4738163"/>
            <a:ext cx="1136713" cy="523220"/>
          </a:xfrm>
          <a:prstGeom prst="rect">
            <a:avLst/>
          </a:prstGeom>
          <a:noFill/>
          <a:ln>
            <a:solidFill>
              <a:schemeClr val="accent2"/>
            </a:solidFill>
          </a:ln>
        </p:spPr>
        <p:txBody>
          <a:bodyPr wrap="square">
            <a:spAutoFit/>
          </a:bodyPr>
          <a:lstStyle/>
          <a:p>
            <a:r>
              <a:rPr lang="en-US" sz="2800" b="1" dirty="0">
                <a:solidFill>
                  <a:schemeClr val="accent2">
                    <a:lumMod val="75000"/>
                  </a:schemeClr>
                </a:solidFill>
                <a:latin typeface="Calibri" panose="020F0502020204030204" pitchFamily="34" charset="0"/>
                <a:cs typeface="Calibri" panose="020F0502020204030204" pitchFamily="34" charset="0"/>
              </a:rPr>
              <a:t>Task: </a:t>
            </a:r>
            <a:endParaRPr lang="aa-ET" sz="2800" b="1" dirty="0"/>
          </a:p>
        </p:txBody>
      </p:sp>
    </p:spTree>
    <p:extLst>
      <p:ext uri="{BB962C8B-B14F-4D97-AF65-F5344CB8AC3E}">
        <p14:creationId xmlns:p14="http://schemas.microsoft.com/office/powerpoint/2010/main" val="2553961627"/>
      </p:ext>
    </p:extLst>
  </p:cSld>
  <p:clrMapOvr>
    <a:masterClrMapping/>
  </p:clrMapOvr>
  <p:transition spd="slow">
    <p:wip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9268" y="215868"/>
            <a:ext cx="10515600" cy="549275"/>
          </a:xfrm>
        </p:spPr>
        <p:txBody>
          <a:bodyPr/>
          <a:lstStyle/>
          <a:p>
            <a:r>
              <a:rPr lang="en-US" sz="3600" b="1" dirty="0">
                <a:latin typeface="Calibri" panose="020F0502020204030204" pitchFamily="34" charset="0"/>
                <a:cs typeface="Calibri" panose="020F0502020204030204" pitchFamily="34" charset="0"/>
              </a:rPr>
              <a:t>Learners Support Programmes </a:t>
            </a:r>
            <a:r>
              <a:rPr lang="en-US" sz="3600" b="1" dirty="0" err="1">
                <a:latin typeface="Calibri" panose="020F0502020204030204" pitchFamily="34" charset="0"/>
                <a:cs typeface="Calibri" panose="020F0502020204030204" pitchFamily="34" charset="0"/>
              </a:rPr>
              <a:t>Cont</a:t>
            </a:r>
            <a:r>
              <a:rPr lang="en-US" sz="3600" b="1" dirty="0">
                <a:latin typeface="Calibri" panose="020F0502020204030204" pitchFamily="34" charset="0"/>
                <a:cs typeface="Calibri" panose="020F0502020204030204" pitchFamily="34" charset="0"/>
              </a:rPr>
              <a:t>…</a:t>
            </a:r>
          </a:p>
        </p:txBody>
      </p:sp>
      <p:sp>
        <p:nvSpPr>
          <p:cNvPr id="3" name="Text Placeholder 2"/>
          <p:cNvSpPr>
            <a:spLocks noGrp="1"/>
          </p:cNvSpPr>
          <p:nvPr>
            <p:ph type="body" idx="1"/>
          </p:nvPr>
        </p:nvSpPr>
        <p:spPr>
          <a:xfrm>
            <a:off x="262011" y="4099499"/>
            <a:ext cx="11184514" cy="1384995"/>
          </a:xfrm>
          <a:ln>
            <a:solidFill>
              <a:srgbClr val="92D050"/>
            </a:solidFill>
          </a:ln>
        </p:spPr>
        <p:txBody>
          <a:bodyPr/>
          <a:lstStyle/>
          <a:p>
            <a:pPr marL="50800" indent="0">
              <a:buNone/>
            </a:pPr>
            <a:r>
              <a:rPr lang="en-US" b="1" dirty="0">
                <a:latin typeface="Calibri" panose="020F0502020204030204" pitchFamily="34" charset="0"/>
                <a:cs typeface="Calibri" panose="020F0502020204030204" pitchFamily="34" charset="0"/>
              </a:rPr>
              <a:t>Note: </a:t>
            </a:r>
            <a:r>
              <a:rPr lang="en-US" i="1" dirty="0">
                <a:solidFill>
                  <a:schemeClr val="tx1"/>
                </a:solidFill>
                <a:latin typeface="Calibri" panose="020F0502020204030204" pitchFamily="34" charset="0"/>
                <a:cs typeface="Calibri" panose="020F0502020204030204" pitchFamily="34" charset="0"/>
              </a:rPr>
              <a:t>At Senior School, there should be a well-structured and transparent process for election of the student council to ensure effective representation in school governance</a:t>
            </a:r>
          </a:p>
        </p:txBody>
      </p:sp>
      <p:sp>
        <p:nvSpPr>
          <p:cNvPr id="5" name="TextBox 4">
            <a:extLst>
              <a:ext uri="{FF2B5EF4-FFF2-40B4-BE49-F238E27FC236}">
                <a16:creationId xmlns:a16="http://schemas.microsoft.com/office/drawing/2014/main" xmlns="" id="{D6D9B22B-B146-FE7B-CF6F-FF28B4EFDC04}"/>
              </a:ext>
            </a:extLst>
          </p:cNvPr>
          <p:cNvSpPr txBox="1"/>
          <p:nvPr/>
        </p:nvSpPr>
        <p:spPr>
          <a:xfrm>
            <a:off x="149268" y="1057530"/>
            <a:ext cx="3627620" cy="584775"/>
          </a:xfrm>
          <a:prstGeom prst="rect">
            <a:avLst/>
          </a:prstGeom>
          <a:noFill/>
        </p:spPr>
        <p:txBody>
          <a:bodyPr wrap="square">
            <a:spAutoFit/>
          </a:bodyPr>
          <a:lstStyle/>
          <a:p>
            <a:pPr marL="50800" indent="0">
              <a:buNone/>
            </a:pPr>
            <a:r>
              <a:rPr lang="en-US" sz="3200" b="1" dirty="0">
                <a:solidFill>
                  <a:schemeClr val="accent1"/>
                </a:solidFill>
                <a:latin typeface="Calibri" panose="020F0502020204030204" pitchFamily="34" charset="0"/>
                <a:cs typeface="Calibri" panose="020F0502020204030204" pitchFamily="34" charset="0"/>
              </a:rPr>
              <a:t>Student Leadership</a:t>
            </a:r>
            <a:r>
              <a:rPr lang="en-US" sz="3200" dirty="0">
                <a:solidFill>
                  <a:schemeClr val="accent1"/>
                </a:solidFill>
                <a:latin typeface="Calibri" panose="020F0502020204030204" pitchFamily="34" charset="0"/>
                <a:cs typeface="Calibri" panose="020F0502020204030204" pitchFamily="34" charset="0"/>
              </a:rPr>
              <a:t>: </a:t>
            </a:r>
          </a:p>
        </p:txBody>
      </p:sp>
      <p:sp>
        <p:nvSpPr>
          <p:cNvPr id="7" name="TextBox 6">
            <a:extLst>
              <a:ext uri="{FF2B5EF4-FFF2-40B4-BE49-F238E27FC236}">
                <a16:creationId xmlns:a16="http://schemas.microsoft.com/office/drawing/2014/main" xmlns="" id="{E40B6DC8-3940-1025-CD30-707E97ACE01F}"/>
              </a:ext>
            </a:extLst>
          </p:cNvPr>
          <p:cNvSpPr txBox="1"/>
          <p:nvPr/>
        </p:nvSpPr>
        <p:spPr>
          <a:xfrm>
            <a:off x="149268" y="1607981"/>
            <a:ext cx="1769473" cy="584775"/>
          </a:xfrm>
          <a:prstGeom prst="rect">
            <a:avLst/>
          </a:prstGeom>
          <a:noFill/>
        </p:spPr>
        <p:txBody>
          <a:bodyPr wrap="square">
            <a:spAutoFit/>
          </a:bodyPr>
          <a:lstStyle/>
          <a:p>
            <a:pPr marL="50800" indent="0">
              <a:buNone/>
            </a:pPr>
            <a:r>
              <a:rPr lang="en-US" sz="3200" b="1" dirty="0">
                <a:latin typeface="Calibri" panose="020F0502020204030204" pitchFamily="34" charset="0"/>
                <a:cs typeface="Calibri" panose="020F0502020204030204" pitchFamily="34" charset="0"/>
              </a:rPr>
              <a:t>Activity:</a:t>
            </a:r>
          </a:p>
        </p:txBody>
      </p:sp>
      <p:sp>
        <p:nvSpPr>
          <p:cNvPr id="9" name="TextBox 8">
            <a:extLst>
              <a:ext uri="{FF2B5EF4-FFF2-40B4-BE49-F238E27FC236}">
                <a16:creationId xmlns:a16="http://schemas.microsoft.com/office/drawing/2014/main" xmlns="" id="{A2EB1846-54C5-07F7-BCDE-F0B0C9A78FB2}"/>
              </a:ext>
            </a:extLst>
          </p:cNvPr>
          <p:cNvSpPr txBox="1"/>
          <p:nvPr/>
        </p:nvSpPr>
        <p:spPr>
          <a:xfrm>
            <a:off x="262011" y="2192756"/>
            <a:ext cx="6731217" cy="1384995"/>
          </a:xfrm>
          <a:prstGeom prst="rect">
            <a:avLst/>
          </a:prstGeom>
          <a:solidFill>
            <a:schemeClr val="accent6">
              <a:lumMod val="60000"/>
              <a:lumOff val="40000"/>
            </a:schemeClr>
          </a:solidFill>
        </p:spPr>
        <p:txBody>
          <a:bodyPr wrap="square">
            <a:spAutoFit/>
          </a:bodyPr>
          <a:lstStyle/>
          <a:p>
            <a:r>
              <a:rPr lang="en-US" sz="2800" dirty="0">
                <a:latin typeface="Calibri" panose="020F0502020204030204" pitchFamily="34" charset="0"/>
                <a:cs typeface="Calibri" panose="020F0502020204030204" pitchFamily="34" charset="0"/>
              </a:rPr>
              <a:t>In groups, discuss the importance of encouraging learners to elect and participate in student leadership and present your work</a:t>
            </a:r>
          </a:p>
        </p:txBody>
      </p:sp>
    </p:spTree>
    <p:extLst>
      <p:ext uri="{BB962C8B-B14F-4D97-AF65-F5344CB8AC3E}">
        <p14:creationId xmlns:p14="http://schemas.microsoft.com/office/powerpoint/2010/main" val="1355644731"/>
      </p:ext>
    </p:extLst>
  </p:cSld>
  <p:clrMapOvr>
    <a:masterClrMapping/>
  </p:clrMapOvr>
  <p:transition spd="slow">
    <p:wip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6742" y="174663"/>
            <a:ext cx="4535466" cy="564373"/>
          </a:xfrm>
        </p:spPr>
        <p:txBody>
          <a:bodyPr/>
          <a:lstStyle/>
          <a:p>
            <a:r>
              <a:rPr lang="en-US" sz="3600" b="1" dirty="0">
                <a:latin typeface="Calibri" panose="020F0502020204030204" pitchFamily="34" charset="0"/>
                <a:cs typeface="Calibri" panose="020F0502020204030204" pitchFamily="34" charset="0"/>
              </a:rPr>
              <a:t>Activity</a:t>
            </a:r>
          </a:p>
        </p:txBody>
      </p:sp>
      <p:sp>
        <p:nvSpPr>
          <p:cNvPr id="3" name="Text Placeholder 2"/>
          <p:cNvSpPr>
            <a:spLocks noGrp="1"/>
          </p:cNvSpPr>
          <p:nvPr>
            <p:ph type="body" idx="1"/>
          </p:nvPr>
        </p:nvSpPr>
        <p:spPr>
          <a:xfrm>
            <a:off x="313011" y="2263335"/>
            <a:ext cx="4535466" cy="1350470"/>
          </a:xfrm>
          <a:solidFill>
            <a:schemeClr val="accent4">
              <a:lumMod val="40000"/>
              <a:lumOff val="60000"/>
            </a:schemeClr>
          </a:solidFill>
        </p:spPr>
        <p:txBody>
          <a:bodyPr/>
          <a:lstStyle/>
          <a:p>
            <a:pPr marL="50800" indent="0">
              <a:buNone/>
            </a:pPr>
            <a:r>
              <a:rPr lang="en-US" dirty="0">
                <a:latin typeface="Calibri" panose="020F0502020204030204" pitchFamily="34" charset="0"/>
                <a:cs typeface="Calibri" panose="020F0502020204030204" pitchFamily="34" charset="0"/>
              </a:rPr>
              <a:t>Organise participants in groups. Each group to represent one LSP</a:t>
            </a:r>
          </a:p>
        </p:txBody>
      </p:sp>
      <p:sp>
        <p:nvSpPr>
          <p:cNvPr id="5" name="TextBox 4">
            <a:extLst>
              <a:ext uri="{FF2B5EF4-FFF2-40B4-BE49-F238E27FC236}">
                <a16:creationId xmlns:a16="http://schemas.microsoft.com/office/drawing/2014/main" xmlns="" id="{A8C653A5-94F4-ED79-40A1-33DAA96C002E}"/>
              </a:ext>
            </a:extLst>
          </p:cNvPr>
          <p:cNvSpPr txBox="1"/>
          <p:nvPr/>
        </p:nvSpPr>
        <p:spPr>
          <a:xfrm>
            <a:off x="5168484" y="1596733"/>
            <a:ext cx="5983366" cy="4401205"/>
          </a:xfrm>
          <a:prstGeom prst="rect">
            <a:avLst/>
          </a:prstGeom>
          <a:noFill/>
          <a:ln>
            <a:solidFill>
              <a:schemeClr val="accent2"/>
            </a:solidFill>
          </a:ln>
        </p:spPr>
        <p:txBody>
          <a:bodyPr wrap="square">
            <a:spAutoFit/>
          </a:bodyPr>
          <a:lstStyle/>
          <a:p>
            <a:pPr marL="1022350" lvl="1" indent="-514350">
              <a:buAutoNum type="alphaLcParenR"/>
            </a:pPr>
            <a:r>
              <a:rPr lang="en-US" sz="2800" dirty="0">
                <a:latin typeface="Calibri" panose="020F0502020204030204" pitchFamily="34" charset="0"/>
                <a:cs typeface="Calibri" panose="020F0502020204030204" pitchFamily="34" charset="0"/>
              </a:rPr>
              <a:t>Develop school based strategies for effective implementation of the LSP</a:t>
            </a:r>
          </a:p>
          <a:p>
            <a:pPr marL="1022350" lvl="1" indent="-514350">
              <a:buAutoNum type="alphaLcParenR"/>
            </a:pPr>
            <a:r>
              <a:rPr lang="en-US" sz="2800" dirty="0">
                <a:latin typeface="Calibri" panose="020F0502020204030204" pitchFamily="34" charset="0"/>
                <a:cs typeface="Calibri" panose="020F0502020204030204" pitchFamily="34" charset="0"/>
              </a:rPr>
              <a:t>Discuss the benefits of the LSP in supporting learners achievement of their learning outcomes</a:t>
            </a:r>
          </a:p>
          <a:p>
            <a:pPr marL="1022350" lvl="1" indent="-514350">
              <a:buAutoNum type="alphaLcParenR"/>
            </a:pPr>
            <a:r>
              <a:rPr lang="en-US" sz="2800" dirty="0">
                <a:latin typeface="Calibri" panose="020F0502020204030204" pitchFamily="34" charset="0"/>
                <a:cs typeface="Calibri" panose="020F0502020204030204" pitchFamily="34" charset="0"/>
              </a:rPr>
              <a:t>Write your work on a flip chart, mount on the wall and do a gallery walk</a:t>
            </a:r>
          </a:p>
          <a:p>
            <a:pPr marL="1022350" lvl="1" indent="-514350">
              <a:buAutoNum type="alphaLcParenR"/>
            </a:pPr>
            <a:r>
              <a:rPr lang="en-US" sz="2800" dirty="0">
                <a:latin typeface="Calibri" panose="020F0502020204030204" pitchFamily="34" charset="0"/>
                <a:cs typeface="Calibri" panose="020F0502020204030204" pitchFamily="34" charset="0"/>
              </a:rPr>
              <a:t> Critique each group’s work</a:t>
            </a:r>
          </a:p>
        </p:txBody>
      </p:sp>
      <p:sp>
        <p:nvSpPr>
          <p:cNvPr id="7" name="TextBox 6">
            <a:extLst>
              <a:ext uri="{FF2B5EF4-FFF2-40B4-BE49-F238E27FC236}">
                <a16:creationId xmlns:a16="http://schemas.microsoft.com/office/drawing/2014/main" xmlns="" id="{BCBCF6D1-63B4-79DA-81BD-38B9CFCA79E0}"/>
              </a:ext>
            </a:extLst>
          </p:cNvPr>
          <p:cNvSpPr txBox="1"/>
          <p:nvPr/>
        </p:nvSpPr>
        <p:spPr>
          <a:xfrm>
            <a:off x="5168484" y="1073513"/>
            <a:ext cx="6121400" cy="523220"/>
          </a:xfrm>
          <a:prstGeom prst="rect">
            <a:avLst/>
          </a:prstGeom>
          <a:solidFill>
            <a:schemeClr val="accent2">
              <a:lumMod val="40000"/>
              <a:lumOff val="60000"/>
            </a:schemeClr>
          </a:solidFill>
        </p:spPr>
        <p:txBody>
          <a:bodyPr wrap="square">
            <a:spAutoFit/>
          </a:bodyPr>
          <a:lstStyle/>
          <a:p>
            <a:pPr marL="50800"/>
            <a:r>
              <a:rPr lang="en-US" sz="2800" dirty="0">
                <a:latin typeface="Calibri" panose="020F0502020204030204" pitchFamily="34" charset="0"/>
                <a:cs typeface="Calibri" panose="020F0502020204030204" pitchFamily="34" charset="0"/>
              </a:rPr>
              <a:t>Ask participants to do the following:</a:t>
            </a:r>
          </a:p>
        </p:txBody>
      </p:sp>
    </p:spTree>
    <p:extLst>
      <p:ext uri="{BB962C8B-B14F-4D97-AF65-F5344CB8AC3E}">
        <p14:creationId xmlns:p14="http://schemas.microsoft.com/office/powerpoint/2010/main" val="2623390655"/>
      </p:ext>
    </p:extLst>
  </p:cSld>
  <p:clrMapOvr>
    <a:masterClrMapping/>
  </p:clrMapOvr>
  <p:transition spd="slow">
    <p:wip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ular Callout 3">
            <a:extLst>
              <a:ext uri="{FF2B5EF4-FFF2-40B4-BE49-F238E27FC236}">
                <a16:creationId xmlns:a16="http://schemas.microsoft.com/office/drawing/2014/main" xmlns="" id="{A82170D0-EA75-0297-4680-5550FBF28A6E}"/>
              </a:ext>
            </a:extLst>
          </p:cNvPr>
          <p:cNvSpPr/>
          <p:nvPr/>
        </p:nvSpPr>
        <p:spPr>
          <a:xfrm>
            <a:off x="584616" y="1424066"/>
            <a:ext cx="10478125" cy="3807501"/>
          </a:xfrm>
          <a:prstGeom prst="wedgeRectCallou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aa-ET"/>
          </a:p>
        </p:txBody>
      </p:sp>
      <p:sp>
        <p:nvSpPr>
          <p:cNvPr id="2" name="Title 1"/>
          <p:cNvSpPr>
            <a:spLocks noGrp="1"/>
          </p:cNvSpPr>
          <p:nvPr>
            <p:ph type="title"/>
          </p:nvPr>
        </p:nvSpPr>
        <p:spPr>
          <a:xfrm>
            <a:off x="0" y="182245"/>
            <a:ext cx="11330940" cy="503555"/>
          </a:xfrm>
        </p:spPr>
        <p:txBody>
          <a:bodyPr/>
          <a:lstStyle/>
          <a:p>
            <a:pPr algn="ctr"/>
            <a:r>
              <a:rPr lang="en-US" sz="3600" b="1" dirty="0">
                <a:latin typeface="Calibri" panose="020F0502020204030204" pitchFamily="34" charset="0"/>
                <a:cs typeface="Calibri" panose="020F0502020204030204" pitchFamily="34" charset="0"/>
              </a:rPr>
              <a:t>Parting Shot</a:t>
            </a:r>
          </a:p>
        </p:txBody>
      </p:sp>
      <p:sp>
        <p:nvSpPr>
          <p:cNvPr id="3" name="Text Placeholder 2"/>
          <p:cNvSpPr>
            <a:spLocks noGrp="1"/>
          </p:cNvSpPr>
          <p:nvPr>
            <p:ph type="body" idx="1"/>
          </p:nvPr>
        </p:nvSpPr>
        <p:spPr>
          <a:xfrm>
            <a:off x="844054" y="1769600"/>
            <a:ext cx="9959248" cy="2877352"/>
          </a:xfrm>
          <a:solidFill>
            <a:schemeClr val="accent2">
              <a:lumMod val="20000"/>
              <a:lumOff val="80000"/>
            </a:schemeClr>
          </a:solidFill>
        </p:spPr>
        <p:txBody>
          <a:bodyPr/>
          <a:lstStyle/>
          <a:p>
            <a:pPr marL="50800" lvl="0" indent="0">
              <a:buNone/>
            </a:pPr>
            <a:r>
              <a:rPr lang="en-US" sz="5400" b="1" dirty="0">
                <a:solidFill>
                  <a:schemeClr val="tx1"/>
                </a:solidFill>
                <a:latin typeface="Advent Pro ExtraBold" pitchFamily="2" charset="77"/>
                <a:ea typeface="Tahoma" panose="020B0604030504040204" pitchFamily="34" charset="0"/>
                <a:cs typeface="Tahoma" panose="020B0604030504040204" pitchFamily="34" charset="0"/>
              </a:rPr>
              <a:t>Quality education should not only </a:t>
            </a:r>
            <a:r>
              <a:rPr lang="en-US" sz="5400" b="1" dirty="0">
                <a:solidFill>
                  <a:srgbClr val="013DDC"/>
                </a:solidFill>
                <a:latin typeface="Advent Pro ExtraBold" pitchFamily="2" charset="77"/>
                <a:ea typeface="Tahoma" panose="020B0604030504040204" pitchFamily="34" charset="0"/>
                <a:cs typeface="Tahoma" panose="020B0604030504040204" pitchFamily="34" charset="0"/>
              </a:rPr>
              <a:t>inform</a:t>
            </a:r>
            <a:r>
              <a:rPr lang="en-US" sz="5400" b="1" dirty="0">
                <a:solidFill>
                  <a:schemeClr val="tx1"/>
                </a:solidFill>
                <a:latin typeface="Advent Pro ExtraBold" pitchFamily="2" charset="77"/>
                <a:ea typeface="Tahoma" panose="020B0604030504040204" pitchFamily="34" charset="0"/>
                <a:cs typeface="Tahoma" panose="020B0604030504040204" pitchFamily="34" charset="0"/>
              </a:rPr>
              <a:t> the learner but also focus on  </a:t>
            </a:r>
            <a:r>
              <a:rPr lang="en-US" sz="5400" b="1" dirty="0">
                <a:solidFill>
                  <a:srgbClr val="013DDC"/>
                </a:solidFill>
                <a:latin typeface="Advent Pro ExtraBold" pitchFamily="2" charset="77"/>
                <a:ea typeface="Tahoma" panose="020B0604030504040204" pitchFamily="34" charset="0"/>
                <a:cs typeface="Tahoma" panose="020B0604030504040204" pitchFamily="34" charset="0"/>
              </a:rPr>
              <a:t>forming</a:t>
            </a:r>
            <a:r>
              <a:rPr lang="en-US" sz="5400" b="1" dirty="0">
                <a:solidFill>
                  <a:schemeClr val="tx1"/>
                </a:solidFill>
                <a:latin typeface="Advent Pro ExtraBold" pitchFamily="2" charset="77"/>
                <a:ea typeface="Tahoma" panose="020B0604030504040204" pitchFamily="34" charset="0"/>
                <a:cs typeface="Tahoma" panose="020B0604030504040204" pitchFamily="34" charset="0"/>
              </a:rPr>
              <a:t> the learner</a:t>
            </a:r>
          </a:p>
          <a:p>
            <a:pPr marL="50800" indent="0">
              <a:buNone/>
            </a:pPr>
            <a:endParaRPr lang="en-US" dirty="0"/>
          </a:p>
        </p:txBody>
      </p:sp>
    </p:spTree>
    <p:extLst>
      <p:ext uri="{BB962C8B-B14F-4D97-AF65-F5344CB8AC3E}">
        <p14:creationId xmlns:p14="http://schemas.microsoft.com/office/powerpoint/2010/main" val="473272651"/>
      </p:ext>
    </p:extLst>
  </p:cSld>
  <p:clrMapOvr>
    <a:masterClrMapping/>
  </p:clrMapOvr>
  <p:transition spd="slow">
    <p:wip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 y="967565"/>
            <a:ext cx="12192000" cy="5082363"/>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descr="Business Thank-You Letter Examples"/>
          <p:cNvPicPr>
            <a:picLocks noChangeAspect="1" noChangeArrowheads="1"/>
          </p:cNvPicPr>
          <p:nvPr/>
        </p:nvPicPr>
        <p:blipFill>
          <a:blip r:embed="rId2" cstate="hqprint">
            <a:extLst>
              <a:ext uri="{28A0092B-C50C-407E-A947-70E740481C1C}">
                <a14:useLocalDpi xmlns:a14="http://schemas.microsoft.com/office/drawing/2010/main" val="0"/>
              </a:ext>
            </a:extLst>
          </a:blip>
          <a:srcRect/>
          <a:stretch>
            <a:fillRect/>
          </a:stretch>
        </p:blipFill>
        <p:spPr bwMode="auto">
          <a:xfrm>
            <a:off x="3306727" y="1315092"/>
            <a:ext cx="5909192" cy="43767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98517635"/>
      </p:ext>
    </p:extLst>
  </p:cSld>
  <p:clrMapOvr>
    <a:masterClrMapping/>
  </p:clrMapOvr>
  <p:transition spd="med">
    <p:pull/>
  </p:transition>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698</TotalTime>
  <Words>1072</Words>
  <Application>Microsoft Office PowerPoint</Application>
  <PresentationFormat>Widescreen</PresentationFormat>
  <Paragraphs>98</Paragraphs>
  <Slides>17</Slides>
  <Notes>2</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17</vt:i4>
      </vt:variant>
    </vt:vector>
  </HeadingPairs>
  <TitlesOfParts>
    <vt:vector size="27" baseType="lpstr">
      <vt:lpstr>Advent Pro ExtraBold</vt:lpstr>
      <vt:lpstr>Agency FB</vt:lpstr>
      <vt:lpstr>Aptos Display</vt:lpstr>
      <vt:lpstr>Arial</vt:lpstr>
      <vt:lpstr>Calibri</vt:lpstr>
      <vt:lpstr>Cambria</vt:lpstr>
      <vt:lpstr>Tahoma</vt:lpstr>
      <vt:lpstr>Times New Roman</vt:lpstr>
      <vt:lpstr>Wingdings</vt:lpstr>
      <vt:lpstr>Office Theme</vt:lpstr>
      <vt:lpstr>PowerPoint Presentation</vt:lpstr>
      <vt:lpstr>Session Outcomes</vt:lpstr>
      <vt:lpstr>Activity</vt:lpstr>
      <vt:lpstr>The Concept of LSPs</vt:lpstr>
      <vt:lpstr>Activity</vt:lpstr>
      <vt:lpstr>Learners Support Programmes for Senior School</vt:lpstr>
      <vt:lpstr>Learners Support Programmes Cont…</vt:lpstr>
      <vt:lpstr>Learners Support Programmes Cont…</vt:lpstr>
      <vt:lpstr>Learners Support Programmes Cont…</vt:lpstr>
      <vt:lpstr>Learners Support Programmes Cont…</vt:lpstr>
      <vt:lpstr>Learners Support Programmes Cont…</vt:lpstr>
      <vt:lpstr>Learners Support Programmes Cont…</vt:lpstr>
      <vt:lpstr>Learners Support Programmes Cont…</vt:lpstr>
      <vt:lpstr>Learners Support Programmes Cont…</vt:lpstr>
      <vt:lpstr>Activity</vt:lpstr>
      <vt:lpstr>Parting Shot</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Samsung</dc:creator>
  <cp:lastModifiedBy>TEACHER</cp:lastModifiedBy>
  <cp:revision>44</cp:revision>
  <dcterms:modified xsi:type="dcterms:W3CDTF">2025-12-15T17:10:20Z</dcterms:modified>
</cp:coreProperties>
</file>