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350" r:id="rId3"/>
    <p:sldId id="4076" r:id="rId4"/>
    <p:sldId id="355" r:id="rId5"/>
    <p:sldId id="4078" r:id="rId6"/>
    <p:sldId id="4079" r:id="rId7"/>
    <p:sldId id="4058" r:id="rId8"/>
    <p:sldId id="4080" r:id="rId9"/>
    <p:sldId id="257" r:id="rId10"/>
    <p:sldId id="292" r:id="rId11"/>
    <p:sldId id="336" r:id="rId12"/>
    <p:sldId id="273" r:id="rId13"/>
    <p:sldId id="343" r:id="rId14"/>
    <p:sldId id="4085" r:id="rId15"/>
    <p:sldId id="4086" r:id="rId16"/>
    <p:sldId id="290" r:id="rId17"/>
    <p:sldId id="346" r:id="rId18"/>
    <p:sldId id="347" r:id="rId19"/>
    <p:sldId id="348" r:id="rId20"/>
    <p:sldId id="4082" r:id="rId21"/>
    <p:sldId id="289" r:id="rId22"/>
  </p:sldIdLst>
  <p:sldSz cx="12192000" cy="6858000"/>
  <p:notesSz cx="6858000" cy="9144000"/>
  <p:defaultTextStyle>
    <a:defPPr>
      <a:defRPr lang="aa-E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diagrams/_rels/data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svg"/><Relationship Id="rId1" Type="http://schemas.openxmlformats.org/officeDocument/2006/relationships/image" Target="../media/image12.png"/><Relationship Id="rId4" Type="http://schemas.openxmlformats.org/officeDocument/2006/relationships/image" Target="../media/image19.svg"/></Relationships>
</file>

<file path=ppt/diagrams/_rels/data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1.svg"/><Relationship Id="rId1" Type="http://schemas.openxmlformats.org/officeDocument/2006/relationships/image" Target="../media/image14.png"/><Relationship Id="rId4" Type="http://schemas.openxmlformats.org/officeDocument/2006/relationships/image" Target="../media/image23.svg"/></Relationships>
</file>

<file path=ppt/diagrams/_rels/data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1.svg"/><Relationship Id="rId1" Type="http://schemas.openxmlformats.org/officeDocument/2006/relationships/image" Target="../media/image19.png"/><Relationship Id="rId6" Type="http://schemas.openxmlformats.org/officeDocument/2006/relationships/image" Target="../media/image30.svg"/><Relationship Id="rId5" Type="http://schemas.openxmlformats.org/officeDocument/2006/relationships/image" Target="../media/image21.png"/><Relationship Id="rId4" Type="http://schemas.openxmlformats.org/officeDocument/2006/relationships/image" Target="../media/image28.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svg"/><Relationship Id="rId1" Type="http://schemas.openxmlformats.org/officeDocument/2006/relationships/image" Target="../media/image12.png"/><Relationship Id="rId4" Type="http://schemas.openxmlformats.org/officeDocument/2006/relationships/image" Target="../media/image19.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1.svg"/><Relationship Id="rId1" Type="http://schemas.openxmlformats.org/officeDocument/2006/relationships/image" Target="../media/image14.png"/><Relationship Id="rId4" Type="http://schemas.openxmlformats.org/officeDocument/2006/relationships/image" Target="../media/image23.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1.svg"/><Relationship Id="rId1" Type="http://schemas.openxmlformats.org/officeDocument/2006/relationships/image" Target="../media/image19.png"/><Relationship Id="rId6" Type="http://schemas.openxmlformats.org/officeDocument/2006/relationships/image" Target="../media/image30.svg"/><Relationship Id="rId5" Type="http://schemas.openxmlformats.org/officeDocument/2006/relationships/image" Target="../media/image21.png"/><Relationship Id="rId4" Type="http://schemas.openxmlformats.org/officeDocument/2006/relationships/image" Target="../media/image28.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110264-A996-4860-A0EE-5CE8A55DD31C}" type="doc">
      <dgm:prSet loTypeId="urn:microsoft.com/office/officeart/2005/8/layout/process4" loCatId="process" qsTypeId="urn:microsoft.com/office/officeart/2005/8/quickstyle/simple1" qsCatId="simple" csTypeId="urn:microsoft.com/office/officeart/2005/8/colors/accent2_2" csCatId="accent2" phldr="1"/>
      <dgm:spPr/>
      <dgm:t>
        <a:bodyPr/>
        <a:lstStyle/>
        <a:p>
          <a:endParaRPr lang="en-US"/>
        </a:p>
      </dgm:t>
    </dgm:pt>
    <dgm:pt modelId="{DD32C365-4221-49F4-81CA-076EC3486375}">
      <dgm:prSet/>
      <dgm:spPr>
        <a:solidFill>
          <a:schemeClr val="bg1">
            <a:lumMod val="95000"/>
          </a:schemeClr>
        </a:solidFill>
      </dgm:spPr>
      <dgm:t>
        <a:bodyPr/>
        <a:lstStyle/>
        <a:p>
          <a:r>
            <a:rPr lang="en-GB" b="1" i="0" baseline="0" dirty="0">
              <a:solidFill>
                <a:schemeClr val="tx1">
                  <a:lumMod val="85000"/>
                  <a:lumOff val="15000"/>
                </a:schemeClr>
              </a:solidFill>
            </a:rPr>
            <a:t>Assessment </a:t>
          </a:r>
          <a:r>
            <a:rPr lang="en-GB" b="1" i="0" baseline="0" dirty="0"/>
            <a:t> </a:t>
          </a:r>
          <a:endParaRPr lang="en-US" dirty="0"/>
        </a:p>
      </dgm:t>
    </dgm:pt>
    <dgm:pt modelId="{A30C57D3-2614-4DCB-9457-22CC56B19A9D}" type="parTrans" cxnId="{9DBF2470-AA59-4B80-A206-4E9216877E72}">
      <dgm:prSet/>
      <dgm:spPr/>
      <dgm:t>
        <a:bodyPr/>
        <a:lstStyle/>
        <a:p>
          <a:endParaRPr lang="en-US"/>
        </a:p>
      </dgm:t>
    </dgm:pt>
    <dgm:pt modelId="{B7D6D21F-8392-46F4-851E-F32601189551}" type="sibTrans" cxnId="{9DBF2470-AA59-4B80-A206-4E9216877E72}">
      <dgm:prSet/>
      <dgm:spPr/>
      <dgm:t>
        <a:bodyPr/>
        <a:lstStyle/>
        <a:p>
          <a:endParaRPr lang="en-US"/>
        </a:p>
      </dgm:t>
    </dgm:pt>
    <dgm:pt modelId="{333751E0-3FCE-471C-9937-F3502BD2C3AF}">
      <dgm:prSet/>
      <dgm:spPr/>
      <dgm:t>
        <a:bodyPr/>
        <a:lstStyle/>
        <a:p>
          <a:pPr>
            <a:buNone/>
          </a:pPr>
          <a:r>
            <a:rPr lang="en-GB" b="0" i="0" dirty="0"/>
            <a:t>Assessment in education is the purposeful and systematic process of gathering, analysing, and interpreting information about learners’ knowledge, skills, values, and attitudes to help make informed decisions.</a:t>
          </a:r>
        </a:p>
      </dgm:t>
    </dgm:pt>
    <dgm:pt modelId="{2A5D4AA3-270D-4C67-AA3E-7A91919CC462}" type="parTrans" cxnId="{F6911738-01AB-4AF0-AC2E-3E806CDFC6A5}">
      <dgm:prSet/>
      <dgm:spPr/>
      <dgm:t>
        <a:bodyPr/>
        <a:lstStyle/>
        <a:p>
          <a:endParaRPr lang="en-US"/>
        </a:p>
      </dgm:t>
    </dgm:pt>
    <dgm:pt modelId="{6D049874-6DE5-46B6-A080-4A8C5B66EB74}" type="sibTrans" cxnId="{F6911738-01AB-4AF0-AC2E-3E806CDFC6A5}">
      <dgm:prSet/>
      <dgm:spPr/>
      <dgm:t>
        <a:bodyPr/>
        <a:lstStyle/>
        <a:p>
          <a:endParaRPr lang="en-US"/>
        </a:p>
      </dgm:t>
    </dgm:pt>
    <dgm:pt modelId="{CBD77AAD-63FC-4101-BF65-A77B5EDD342F}" type="pres">
      <dgm:prSet presAssocID="{AD110264-A996-4860-A0EE-5CE8A55DD31C}" presName="Name0" presStyleCnt="0">
        <dgm:presLayoutVars>
          <dgm:dir/>
          <dgm:animLvl val="lvl"/>
          <dgm:resizeHandles val="exact"/>
        </dgm:presLayoutVars>
      </dgm:prSet>
      <dgm:spPr/>
      <dgm:t>
        <a:bodyPr/>
        <a:lstStyle/>
        <a:p>
          <a:endParaRPr lang="en-US"/>
        </a:p>
      </dgm:t>
    </dgm:pt>
    <dgm:pt modelId="{96EEFE8C-0C7D-4492-A23D-3C8C5A2A5654}" type="pres">
      <dgm:prSet presAssocID="{DD32C365-4221-49F4-81CA-076EC3486375}" presName="boxAndChildren" presStyleCnt="0"/>
      <dgm:spPr/>
    </dgm:pt>
    <dgm:pt modelId="{75BCA707-19DE-4ED1-8E91-E72E9E321232}" type="pres">
      <dgm:prSet presAssocID="{DD32C365-4221-49F4-81CA-076EC3486375}" presName="parentTextBox" presStyleLbl="node1" presStyleIdx="0" presStyleCnt="1"/>
      <dgm:spPr/>
      <dgm:t>
        <a:bodyPr/>
        <a:lstStyle/>
        <a:p>
          <a:endParaRPr lang="en-US"/>
        </a:p>
      </dgm:t>
    </dgm:pt>
    <dgm:pt modelId="{934E634E-8963-4DA6-AA49-F9417FBDF8DF}" type="pres">
      <dgm:prSet presAssocID="{DD32C365-4221-49F4-81CA-076EC3486375}" presName="entireBox" presStyleLbl="node1" presStyleIdx="0" presStyleCnt="1" custLinFactNeighborX="1631" custLinFactNeighborY="-7269"/>
      <dgm:spPr/>
      <dgm:t>
        <a:bodyPr/>
        <a:lstStyle/>
        <a:p>
          <a:endParaRPr lang="en-US"/>
        </a:p>
      </dgm:t>
    </dgm:pt>
    <dgm:pt modelId="{11A35505-5B56-4527-A213-2A2CA22FF2C5}" type="pres">
      <dgm:prSet presAssocID="{DD32C365-4221-49F4-81CA-076EC3486375}" presName="descendantBox" presStyleCnt="0"/>
      <dgm:spPr/>
    </dgm:pt>
    <dgm:pt modelId="{8D2D7EFF-3102-41B6-8699-AB4C5B10FCFA}" type="pres">
      <dgm:prSet presAssocID="{333751E0-3FCE-471C-9937-F3502BD2C3AF}" presName="childTextBox" presStyleLbl="fgAccFollowNode1" presStyleIdx="0" presStyleCnt="1" custLinFactNeighborX="-56773" custLinFactNeighborY="-14168">
        <dgm:presLayoutVars>
          <dgm:bulletEnabled val="1"/>
        </dgm:presLayoutVars>
      </dgm:prSet>
      <dgm:spPr/>
      <dgm:t>
        <a:bodyPr/>
        <a:lstStyle/>
        <a:p>
          <a:endParaRPr lang="en-US"/>
        </a:p>
      </dgm:t>
    </dgm:pt>
  </dgm:ptLst>
  <dgm:cxnLst>
    <dgm:cxn modelId="{70CBCA4C-4C86-410B-BCF2-264C6CE0313A}" type="presOf" srcId="{333751E0-3FCE-471C-9937-F3502BD2C3AF}" destId="{8D2D7EFF-3102-41B6-8699-AB4C5B10FCFA}" srcOrd="0" destOrd="0" presId="urn:microsoft.com/office/officeart/2005/8/layout/process4"/>
    <dgm:cxn modelId="{B93FE764-D5F8-418B-BAB4-1569AC9B12DF}" type="presOf" srcId="{DD32C365-4221-49F4-81CA-076EC3486375}" destId="{75BCA707-19DE-4ED1-8E91-E72E9E321232}" srcOrd="0" destOrd="0" presId="urn:microsoft.com/office/officeart/2005/8/layout/process4"/>
    <dgm:cxn modelId="{9DBF2470-AA59-4B80-A206-4E9216877E72}" srcId="{AD110264-A996-4860-A0EE-5CE8A55DD31C}" destId="{DD32C365-4221-49F4-81CA-076EC3486375}" srcOrd="0" destOrd="0" parTransId="{A30C57D3-2614-4DCB-9457-22CC56B19A9D}" sibTransId="{B7D6D21F-8392-46F4-851E-F32601189551}"/>
    <dgm:cxn modelId="{F6911738-01AB-4AF0-AC2E-3E806CDFC6A5}" srcId="{DD32C365-4221-49F4-81CA-076EC3486375}" destId="{333751E0-3FCE-471C-9937-F3502BD2C3AF}" srcOrd="0" destOrd="0" parTransId="{2A5D4AA3-270D-4C67-AA3E-7A91919CC462}" sibTransId="{6D049874-6DE5-46B6-A080-4A8C5B66EB74}"/>
    <dgm:cxn modelId="{0CCB3322-068F-4BA9-BC07-4E3CCC3924AB}" type="presOf" srcId="{AD110264-A996-4860-A0EE-5CE8A55DD31C}" destId="{CBD77AAD-63FC-4101-BF65-A77B5EDD342F}" srcOrd="0" destOrd="0" presId="urn:microsoft.com/office/officeart/2005/8/layout/process4"/>
    <dgm:cxn modelId="{65E15DEC-7736-463E-B073-74E475C5411B}" type="presOf" srcId="{DD32C365-4221-49F4-81CA-076EC3486375}" destId="{934E634E-8963-4DA6-AA49-F9417FBDF8DF}" srcOrd="1" destOrd="0" presId="urn:microsoft.com/office/officeart/2005/8/layout/process4"/>
    <dgm:cxn modelId="{BEA8B017-3B48-437E-8656-3D03C0D2F9C1}" type="presParOf" srcId="{CBD77AAD-63FC-4101-BF65-A77B5EDD342F}" destId="{96EEFE8C-0C7D-4492-A23D-3C8C5A2A5654}" srcOrd="0" destOrd="0" presId="urn:microsoft.com/office/officeart/2005/8/layout/process4"/>
    <dgm:cxn modelId="{D3149119-9BE2-42CD-B4E0-DEE3EC478901}" type="presParOf" srcId="{96EEFE8C-0C7D-4492-A23D-3C8C5A2A5654}" destId="{75BCA707-19DE-4ED1-8E91-E72E9E321232}" srcOrd="0" destOrd="0" presId="urn:microsoft.com/office/officeart/2005/8/layout/process4"/>
    <dgm:cxn modelId="{1C359CEE-84CA-42EE-897A-EFEDEB834773}" type="presParOf" srcId="{96EEFE8C-0C7D-4492-A23D-3C8C5A2A5654}" destId="{934E634E-8963-4DA6-AA49-F9417FBDF8DF}" srcOrd="1" destOrd="0" presId="urn:microsoft.com/office/officeart/2005/8/layout/process4"/>
    <dgm:cxn modelId="{76C8040B-F980-4443-94A4-18D13D8FE7B3}" type="presParOf" srcId="{96EEFE8C-0C7D-4492-A23D-3C8C5A2A5654}" destId="{11A35505-5B56-4527-A213-2A2CA22FF2C5}" srcOrd="2" destOrd="0" presId="urn:microsoft.com/office/officeart/2005/8/layout/process4"/>
    <dgm:cxn modelId="{D1D421B8-025C-44BB-AA0C-EA836FDC87E3}" type="presParOf" srcId="{11A35505-5B56-4527-A213-2A2CA22FF2C5}" destId="{8D2D7EFF-3102-41B6-8699-AB4C5B10FCFA}"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E11B039-FBA7-41B5-A300-90396089F793}" type="doc">
      <dgm:prSet loTypeId="urn:microsoft.com/office/officeart/2018/2/layout/IconCircleList" loCatId="icon" qsTypeId="urn:microsoft.com/office/officeart/2005/8/quickstyle/simple1" qsCatId="simple" csTypeId="urn:microsoft.com/office/officeart/2005/8/colors/accent2_2" csCatId="accent2" phldr="1"/>
      <dgm:spPr/>
      <dgm:t>
        <a:bodyPr/>
        <a:lstStyle/>
        <a:p>
          <a:endParaRPr lang="en-US"/>
        </a:p>
      </dgm:t>
    </dgm:pt>
    <dgm:pt modelId="{358A24B5-6C70-4A35-8D30-753D24982CCF}">
      <dgm:prSet/>
      <dgm:spPr/>
      <dgm:t>
        <a:bodyPr/>
        <a:lstStyle/>
        <a:p>
          <a:pPr>
            <a:lnSpc>
              <a:spcPct val="100000"/>
            </a:lnSpc>
          </a:pPr>
          <a:r>
            <a:rPr lang="en-GB">
              <a:latin typeface="Times New Roman" panose="02020603050405020304" pitchFamily="18" charset="0"/>
              <a:cs typeface="Times New Roman" panose="02020603050405020304" pitchFamily="18" charset="0"/>
            </a:rPr>
            <a:t>Develop valid assessment tool/test (set and moderate)</a:t>
          </a:r>
          <a:endParaRPr lang="en-US" b="1">
            <a:latin typeface="Times New Roman" panose="02020603050405020304" pitchFamily="18" charset="0"/>
            <a:cs typeface="Times New Roman" panose="02020603050405020304" pitchFamily="18" charset="0"/>
          </a:endParaRPr>
        </a:p>
      </dgm:t>
    </dgm:pt>
    <dgm:pt modelId="{85870695-5792-4E61-8729-4D49F711E612}" type="parTrans" cxnId="{DDFB58E3-0633-4F4A-9BA5-EBD6C468D245}">
      <dgm:prSet/>
      <dgm:spPr/>
      <dgm:t>
        <a:bodyPr/>
        <a:lstStyle/>
        <a:p>
          <a:endParaRPr lang="en-US" sz="3200">
            <a:latin typeface="Times New Roman" panose="02020603050405020304" pitchFamily="18" charset="0"/>
            <a:cs typeface="Times New Roman" panose="02020603050405020304" pitchFamily="18" charset="0"/>
          </a:endParaRPr>
        </a:p>
      </dgm:t>
    </dgm:pt>
    <dgm:pt modelId="{482C444C-8174-481C-9B28-C47DD59C7B12}" type="sibTrans" cxnId="{DDFB58E3-0633-4F4A-9BA5-EBD6C468D245}">
      <dgm:prSet/>
      <dgm:spPr/>
      <dgm:t>
        <a:bodyPr/>
        <a:lstStyle/>
        <a:p>
          <a:pPr>
            <a:lnSpc>
              <a:spcPct val="100000"/>
            </a:lnSpc>
          </a:pPr>
          <a:endParaRPr lang="en-US">
            <a:latin typeface="Times New Roman" panose="02020603050405020304" pitchFamily="18" charset="0"/>
            <a:cs typeface="Times New Roman" panose="02020603050405020304" pitchFamily="18" charset="0"/>
          </a:endParaRPr>
        </a:p>
      </dgm:t>
    </dgm:pt>
    <dgm:pt modelId="{E58DDD2C-3DDF-44B1-BA57-C095A01D9D6D}">
      <dgm:prSet/>
      <dgm:spPr/>
      <dgm:t>
        <a:bodyPr/>
        <a:lstStyle/>
        <a:p>
          <a:pPr>
            <a:lnSpc>
              <a:spcPct val="100000"/>
            </a:lnSpc>
          </a:pPr>
          <a:r>
            <a:rPr lang="en-GB">
              <a:latin typeface="Times New Roman" panose="02020603050405020304" pitchFamily="18" charset="0"/>
              <a:cs typeface="Times New Roman" panose="02020603050405020304" pitchFamily="18" charset="0"/>
            </a:rPr>
            <a:t>Administering the test to learners following laid down procedures</a:t>
          </a:r>
          <a:endParaRPr lang="en-US">
            <a:latin typeface="Times New Roman" panose="02020603050405020304" pitchFamily="18" charset="0"/>
            <a:cs typeface="Times New Roman" panose="02020603050405020304" pitchFamily="18" charset="0"/>
          </a:endParaRPr>
        </a:p>
      </dgm:t>
    </dgm:pt>
    <dgm:pt modelId="{509DE3A0-FD15-4794-8DA8-97F74AA7DE8F}" type="parTrans" cxnId="{1785358C-C090-4A99-897B-4483C0D19FD0}">
      <dgm:prSet/>
      <dgm:spPr/>
      <dgm:t>
        <a:bodyPr/>
        <a:lstStyle/>
        <a:p>
          <a:endParaRPr lang="en-US" sz="3200">
            <a:latin typeface="Times New Roman" panose="02020603050405020304" pitchFamily="18" charset="0"/>
            <a:cs typeface="Times New Roman" panose="02020603050405020304" pitchFamily="18" charset="0"/>
          </a:endParaRPr>
        </a:p>
      </dgm:t>
    </dgm:pt>
    <dgm:pt modelId="{D77BD3B5-BCA9-4C95-BFE1-B59406B4AD01}" type="sibTrans" cxnId="{1785358C-C090-4A99-897B-4483C0D19FD0}">
      <dgm:prSet/>
      <dgm:spPr/>
      <dgm:t>
        <a:bodyPr/>
        <a:lstStyle/>
        <a:p>
          <a:pPr>
            <a:lnSpc>
              <a:spcPct val="100000"/>
            </a:lnSpc>
          </a:pPr>
          <a:endParaRPr lang="en-US">
            <a:latin typeface="Times New Roman" panose="02020603050405020304" pitchFamily="18" charset="0"/>
            <a:cs typeface="Times New Roman" panose="02020603050405020304" pitchFamily="18" charset="0"/>
          </a:endParaRPr>
        </a:p>
      </dgm:t>
    </dgm:pt>
    <dgm:pt modelId="{8D461DE2-D0C5-4612-ADE0-E6E8C47CDA58}">
      <dgm:prSet/>
      <dgm:spPr/>
      <dgm:t>
        <a:bodyPr/>
        <a:lstStyle/>
        <a:p>
          <a:pPr>
            <a:lnSpc>
              <a:spcPct val="100000"/>
            </a:lnSpc>
          </a:pPr>
          <a:r>
            <a:rPr lang="en-GB">
              <a:latin typeface="Times New Roman" panose="02020603050405020304" pitchFamily="18" charset="0"/>
              <a:cs typeface="Times New Roman" panose="02020603050405020304" pitchFamily="18" charset="0"/>
            </a:rPr>
            <a:t>Marking and awarding credible scores </a:t>
          </a:r>
          <a:r>
            <a:rPr lang="en-GB" i="1">
              <a:latin typeface="Times New Roman" panose="02020603050405020304" pitchFamily="18" charset="0"/>
              <a:cs typeface="Times New Roman" panose="02020603050405020304" pitchFamily="18" charset="0"/>
            </a:rPr>
            <a:t>(measurement)</a:t>
          </a:r>
          <a:endParaRPr lang="en-US">
            <a:latin typeface="Times New Roman" panose="02020603050405020304" pitchFamily="18" charset="0"/>
            <a:cs typeface="Times New Roman" panose="02020603050405020304" pitchFamily="18" charset="0"/>
          </a:endParaRPr>
        </a:p>
      </dgm:t>
    </dgm:pt>
    <dgm:pt modelId="{39D4066D-2388-4003-85BE-0BB7E2512BC9}" type="parTrans" cxnId="{0174D91C-F34E-41FA-8937-89473A82E667}">
      <dgm:prSet/>
      <dgm:spPr/>
      <dgm:t>
        <a:bodyPr/>
        <a:lstStyle/>
        <a:p>
          <a:endParaRPr lang="en-US" sz="3200">
            <a:latin typeface="Times New Roman" panose="02020603050405020304" pitchFamily="18" charset="0"/>
            <a:cs typeface="Times New Roman" panose="02020603050405020304" pitchFamily="18" charset="0"/>
          </a:endParaRPr>
        </a:p>
      </dgm:t>
    </dgm:pt>
    <dgm:pt modelId="{270BD081-DA2B-4754-BBD7-1093580FD0F9}" type="sibTrans" cxnId="{0174D91C-F34E-41FA-8937-89473A82E667}">
      <dgm:prSet/>
      <dgm:spPr/>
      <dgm:t>
        <a:bodyPr/>
        <a:lstStyle/>
        <a:p>
          <a:pPr>
            <a:lnSpc>
              <a:spcPct val="100000"/>
            </a:lnSpc>
          </a:pPr>
          <a:endParaRPr lang="en-US">
            <a:latin typeface="Times New Roman" panose="02020603050405020304" pitchFamily="18" charset="0"/>
            <a:cs typeface="Times New Roman" panose="02020603050405020304" pitchFamily="18" charset="0"/>
          </a:endParaRPr>
        </a:p>
      </dgm:t>
    </dgm:pt>
    <dgm:pt modelId="{6012917F-98AF-4228-A31D-92173329E30E}">
      <dgm:prSet/>
      <dgm:spPr/>
      <dgm:t>
        <a:bodyPr/>
        <a:lstStyle/>
        <a:p>
          <a:pPr>
            <a:lnSpc>
              <a:spcPct val="100000"/>
            </a:lnSpc>
          </a:pPr>
          <a:r>
            <a:rPr lang="en-GB">
              <a:latin typeface="Times New Roman" panose="02020603050405020304" pitchFamily="18" charset="0"/>
              <a:cs typeface="Times New Roman" panose="02020603050405020304" pitchFamily="18" charset="0"/>
            </a:rPr>
            <a:t>Grading and making decisions based on the performance </a:t>
          </a:r>
          <a:r>
            <a:rPr lang="en-GB" i="1">
              <a:latin typeface="Times New Roman" panose="02020603050405020304" pitchFamily="18" charset="0"/>
              <a:cs typeface="Times New Roman" panose="02020603050405020304" pitchFamily="18" charset="0"/>
            </a:rPr>
            <a:t>(evaluation)</a:t>
          </a:r>
          <a:endParaRPr lang="en-US">
            <a:latin typeface="Times New Roman" panose="02020603050405020304" pitchFamily="18" charset="0"/>
            <a:cs typeface="Times New Roman" panose="02020603050405020304" pitchFamily="18" charset="0"/>
          </a:endParaRPr>
        </a:p>
      </dgm:t>
    </dgm:pt>
    <dgm:pt modelId="{ECEBA8B3-D2F5-4128-B043-00392024710D}" type="parTrans" cxnId="{02232EF8-4F4E-4957-9F87-88DEB1EEFC8F}">
      <dgm:prSet/>
      <dgm:spPr/>
      <dgm:t>
        <a:bodyPr/>
        <a:lstStyle/>
        <a:p>
          <a:endParaRPr lang="en-US" sz="3200">
            <a:latin typeface="Times New Roman" panose="02020603050405020304" pitchFamily="18" charset="0"/>
            <a:cs typeface="Times New Roman" panose="02020603050405020304" pitchFamily="18" charset="0"/>
          </a:endParaRPr>
        </a:p>
      </dgm:t>
    </dgm:pt>
    <dgm:pt modelId="{DCF45E20-52B2-4618-AB62-B04D0D713223}" type="sibTrans" cxnId="{02232EF8-4F4E-4957-9F87-88DEB1EEFC8F}">
      <dgm:prSet/>
      <dgm:spPr/>
      <dgm:t>
        <a:bodyPr/>
        <a:lstStyle/>
        <a:p>
          <a:endParaRPr lang="en-US">
            <a:latin typeface="Times New Roman" panose="02020603050405020304" pitchFamily="18" charset="0"/>
            <a:cs typeface="Times New Roman" panose="02020603050405020304" pitchFamily="18" charset="0"/>
          </a:endParaRPr>
        </a:p>
      </dgm:t>
    </dgm:pt>
    <dgm:pt modelId="{9265FD6C-D4E8-49F7-A230-116AA3A2558F}" type="pres">
      <dgm:prSet presAssocID="{5E11B039-FBA7-41B5-A300-90396089F793}" presName="root" presStyleCnt="0">
        <dgm:presLayoutVars>
          <dgm:dir/>
          <dgm:resizeHandles val="exact"/>
        </dgm:presLayoutVars>
      </dgm:prSet>
      <dgm:spPr/>
      <dgm:t>
        <a:bodyPr/>
        <a:lstStyle/>
        <a:p>
          <a:endParaRPr lang="en-US"/>
        </a:p>
      </dgm:t>
    </dgm:pt>
    <dgm:pt modelId="{37B01E95-DF25-4748-A716-13E92AF5343C}" type="pres">
      <dgm:prSet presAssocID="{5E11B039-FBA7-41B5-A300-90396089F793}" presName="container" presStyleCnt="0">
        <dgm:presLayoutVars>
          <dgm:dir/>
          <dgm:resizeHandles val="exact"/>
        </dgm:presLayoutVars>
      </dgm:prSet>
      <dgm:spPr/>
    </dgm:pt>
    <dgm:pt modelId="{620FFB9C-BED2-4C57-8E54-5D4BE2825006}" type="pres">
      <dgm:prSet presAssocID="{358A24B5-6C70-4A35-8D30-753D24982CCF}" presName="compNode" presStyleCnt="0"/>
      <dgm:spPr/>
    </dgm:pt>
    <dgm:pt modelId="{394CD41C-2B86-49C5-A7DB-F1338505C2BE}" type="pres">
      <dgm:prSet presAssocID="{358A24B5-6C70-4A35-8D30-753D24982CCF}" presName="iconBgRect" presStyleLbl="bgShp" presStyleIdx="0" presStyleCnt="4"/>
      <dgm:spPr/>
    </dgm:pt>
    <dgm:pt modelId="{7786A47E-A587-4B0C-A119-498E5053F791}" type="pres">
      <dgm:prSet presAssocID="{358A24B5-6C70-4A35-8D30-753D24982CC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Tools"/>
        </a:ext>
      </dgm:extLst>
    </dgm:pt>
    <dgm:pt modelId="{21DEB77C-AD36-4DDC-9D51-63F636C92552}" type="pres">
      <dgm:prSet presAssocID="{358A24B5-6C70-4A35-8D30-753D24982CCF}" presName="spaceRect" presStyleCnt="0"/>
      <dgm:spPr/>
    </dgm:pt>
    <dgm:pt modelId="{0C04952D-4B05-40D9-AA00-B1670E5594AB}" type="pres">
      <dgm:prSet presAssocID="{358A24B5-6C70-4A35-8D30-753D24982CCF}" presName="textRect" presStyleLbl="revTx" presStyleIdx="0" presStyleCnt="4">
        <dgm:presLayoutVars>
          <dgm:chMax val="1"/>
          <dgm:chPref val="1"/>
        </dgm:presLayoutVars>
      </dgm:prSet>
      <dgm:spPr/>
      <dgm:t>
        <a:bodyPr/>
        <a:lstStyle/>
        <a:p>
          <a:endParaRPr lang="en-US"/>
        </a:p>
      </dgm:t>
    </dgm:pt>
    <dgm:pt modelId="{45470FCA-5741-4677-93FB-B613885F38FF}" type="pres">
      <dgm:prSet presAssocID="{482C444C-8174-481C-9B28-C47DD59C7B12}" presName="sibTrans" presStyleLbl="sibTrans2D1" presStyleIdx="0" presStyleCnt="0"/>
      <dgm:spPr/>
      <dgm:t>
        <a:bodyPr/>
        <a:lstStyle/>
        <a:p>
          <a:endParaRPr lang="en-US"/>
        </a:p>
      </dgm:t>
    </dgm:pt>
    <dgm:pt modelId="{A56BB568-570E-4AD1-9B51-BBC86A4A0B68}" type="pres">
      <dgm:prSet presAssocID="{E58DDD2C-3DDF-44B1-BA57-C095A01D9D6D}" presName="compNode" presStyleCnt="0"/>
      <dgm:spPr/>
    </dgm:pt>
    <dgm:pt modelId="{1B6336D0-9581-48E6-84FF-30D958BC754E}" type="pres">
      <dgm:prSet presAssocID="{E58DDD2C-3DDF-44B1-BA57-C095A01D9D6D}" presName="iconBgRect" presStyleLbl="bgShp" presStyleIdx="1" presStyleCnt="4"/>
      <dgm:spPr/>
    </dgm:pt>
    <dgm:pt modelId="{A1A211BF-22E7-419C-9492-8CD01BD1187C}" type="pres">
      <dgm:prSet presAssocID="{E58DDD2C-3DDF-44B1-BA57-C095A01D9D6D}"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Check List"/>
        </a:ext>
      </dgm:extLst>
    </dgm:pt>
    <dgm:pt modelId="{CD6BCB01-87A5-4812-9D4A-ABBC13BBC935}" type="pres">
      <dgm:prSet presAssocID="{E58DDD2C-3DDF-44B1-BA57-C095A01D9D6D}" presName="spaceRect" presStyleCnt="0"/>
      <dgm:spPr/>
    </dgm:pt>
    <dgm:pt modelId="{43E31739-A83A-45FB-A7A2-D778827208BD}" type="pres">
      <dgm:prSet presAssocID="{E58DDD2C-3DDF-44B1-BA57-C095A01D9D6D}" presName="textRect" presStyleLbl="revTx" presStyleIdx="1" presStyleCnt="4">
        <dgm:presLayoutVars>
          <dgm:chMax val="1"/>
          <dgm:chPref val="1"/>
        </dgm:presLayoutVars>
      </dgm:prSet>
      <dgm:spPr/>
      <dgm:t>
        <a:bodyPr/>
        <a:lstStyle/>
        <a:p>
          <a:endParaRPr lang="en-US"/>
        </a:p>
      </dgm:t>
    </dgm:pt>
    <dgm:pt modelId="{22D8BBFA-3FA5-452F-B3F0-072010595E19}" type="pres">
      <dgm:prSet presAssocID="{D77BD3B5-BCA9-4C95-BFE1-B59406B4AD01}" presName="sibTrans" presStyleLbl="sibTrans2D1" presStyleIdx="0" presStyleCnt="0"/>
      <dgm:spPr/>
      <dgm:t>
        <a:bodyPr/>
        <a:lstStyle/>
        <a:p>
          <a:endParaRPr lang="en-US"/>
        </a:p>
      </dgm:t>
    </dgm:pt>
    <dgm:pt modelId="{94E2D487-0840-4071-B14C-56DC1384A82B}" type="pres">
      <dgm:prSet presAssocID="{8D461DE2-D0C5-4612-ADE0-E6E8C47CDA58}" presName="compNode" presStyleCnt="0"/>
      <dgm:spPr/>
    </dgm:pt>
    <dgm:pt modelId="{E79CB817-F568-4B1C-B0CD-6937AB924DD8}" type="pres">
      <dgm:prSet presAssocID="{8D461DE2-D0C5-4612-ADE0-E6E8C47CDA58}" presName="iconBgRect" presStyleLbl="bgShp" presStyleIdx="2" presStyleCnt="4"/>
      <dgm:spPr/>
    </dgm:pt>
    <dgm:pt modelId="{AF73BD2A-9699-44C7-AF95-56D3CEBE4A9C}" type="pres">
      <dgm:prSet presAssocID="{8D461DE2-D0C5-4612-ADE0-E6E8C47CDA58}"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Ribbon"/>
        </a:ext>
      </dgm:extLst>
    </dgm:pt>
    <dgm:pt modelId="{ACC0F14A-8840-4219-8C80-EB9934172662}" type="pres">
      <dgm:prSet presAssocID="{8D461DE2-D0C5-4612-ADE0-E6E8C47CDA58}" presName="spaceRect" presStyleCnt="0"/>
      <dgm:spPr/>
    </dgm:pt>
    <dgm:pt modelId="{6515DA8B-7672-4221-AC5A-227FFD8F0BAD}" type="pres">
      <dgm:prSet presAssocID="{8D461DE2-D0C5-4612-ADE0-E6E8C47CDA58}" presName="textRect" presStyleLbl="revTx" presStyleIdx="2" presStyleCnt="4">
        <dgm:presLayoutVars>
          <dgm:chMax val="1"/>
          <dgm:chPref val="1"/>
        </dgm:presLayoutVars>
      </dgm:prSet>
      <dgm:spPr/>
      <dgm:t>
        <a:bodyPr/>
        <a:lstStyle/>
        <a:p>
          <a:endParaRPr lang="en-US"/>
        </a:p>
      </dgm:t>
    </dgm:pt>
    <dgm:pt modelId="{22FDC5C6-1506-4E5E-8615-2E358080D035}" type="pres">
      <dgm:prSet presAssocID="{270BD081-DA2B-4754-BBD7-1093580FD0F9}" presName="sibTrans" presStyleLbl="sibTrans2D1" presStyleIdx="0" presStyleCnt="0"/>
      <dgm:spPr/>
      <dgm:t>
        <a:bodyPr/>
        <a:lstStyle/>
        <a:p>
          <a:endParaRPr lang="en-US"/>
        </a:p>
      </dgm:t>
    </dgm:pt>
    <dgm:pt modelId="{978B316D-37F0-4F46-8BFA-F6BB174EC14A}" type="pres">
      <dgm:prSet presAssocID="{6012917F-98AF-4228-A31D-92173329E30E}" presName="compNode" presStyleCnt="0"/>
      <dgm:spPr/>
    </dgm:pt>
    <dgm:pt modelId="{12002A9A-D697-4644-80B0-B21F63391DE8}" type="pres">
      <dgm:prSet presAssocID="{6012917F-98AF-4228-A31D-92173329E30E}" presName="iconBgRect" presStyleLbl="bgShp" presStyleIdx="3" presStyleCnt="4"/>
      <dgm:spPr/>
    </dgm:pt>
    <dgm:pt modelId="{5126F506-CA3C-4823-80A9-98F4B2F36E2D}" type="pres">
      <dgm:prSet presAssocID="{6012917F-98AF-4228-A31D-92173329E30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Checkmark"/>
        </a:ext>
      </dgm:extLst>
    </dgm:pt>
    <dgm:pt modelId="{44786398-6721-4B0A-9F77-90E1656F19F5}" type="pres">
      <dgm:prSet presAssocID="{6012917F-98AF-4228-A31D-92173329E30E}" presName="spaceRect" presStyleCnt="0"/>
      <dgm:spPr/>
    </dgm:pt>
    <dgm:pt modelId="{D97F8855-552C-4E9C-9744-2036A750EACF}" type="pres">
      <dgm:prSet presAssocID="{6012917F-98AF-4228-A31D-92173329E30E}" presName="textRect" presStyleLbl="revTx" presStyleIdx="3" presStyleCnt="4">
        <dgm:presLayoutVars>
          <dgm:chMax val="1"/>
          <dgm:chPref val="1"/>
        </dgm:presLayoutVars>
      </dgm:prSet>
      <dgm:spPr/>
      <dgm:t>
        <a:bodyPr/>
        <a:lstStyle/>
        <a:p>
          <a:endParaRPr lang="en-US"/>
        </a:p>
      </dgm:t>
    </dgm:pt>
  </dgm:ptLst>
  <dgm:cxnLst>
    <dgm:cxn modelId="{0174D91C-F34E-41FA-8937-89473A82E667}" srcId="{5E11B039-FBA7-41B5-A300-90396089F793}" destId="{8D461DE2-D0C5-4612-ADE0-E6E8C47CDA58}" srcOrd="2" destOrd="0" parTransId="{39D4066D-2388-4003-85BE-0BB7E2512BC9}" sibTransId="{270BD081-DA2B-4754-BBD7-1093580FD0F9}"/>
    <dgm:cxn modelId="{FA3F376A-1932-4646-BFFA-AB6DAB093B8B}" type="presOf" srcId="{270BD081-DA2B-4754-BBD7-1093580FD0F9}" destId="{22FDC5C6-1506-4E5E-8615-2E358080D035}" srcOrd="0" destOrd="0" presId="urn:microsoft.com/office/officeart/2018/2/layout/IconCircleList"/>
    <dgm:cxn modelId="{A0E26E35-E100-4736-B27A-40BA39FD8BAF}" type="presOf" srcId="{358A24B5-6C70-4A35-8D30-753D24982CCF}" destId="{0C04952D-4B05-40D9-AA00-B1670E5594AB}" srcOrd="0" destOrd="0" presId="urn:microsoft.com/office/officeart/2018/2/layout/IconCircleList"/>
    <dgm:cxn modelId="{DBA429A2-60E1-4916-B7B8-FE7AAD0A9D48}" type="presOf" srcId="{482C444C-8174-481C-9B28-C47DD59C7B12}" destId="{45470FCA-5741-4677-93FB-B613885F38FF}" srcOrd="0" destOrd="0" presId="urn:microsoft.com/office/officeart/2018/2/layout/IconCircleList"/>
    <dgm:cxn modelId="{DDFB58E3-0633-4F4A-9BA5-EBD6C468D245}" srcId="{5E11B039-FBA7-41B5-A300-90396089F793}" destId="{358A24B5-6C70-4A35-8D30-753D24982CCF}" srcOrd="0" destOrd="0" parTransId="{85870695-5792-4E61-8729-4D49F711E612}" sibTransId="{482C444C-8174-481C-9B28-C47DD59C7B12}"/>
    <dgm:cxn modelId="{02232EF8-4F4E-4957-9F87-88DEB1EEFC8F}" srcId="{5E11B039-FBA7-41B5-A300-90396089F793}" destId="{6012917F-98AF-4228-A31D-92173329E30E}" srcOrd="3" destOrd="0" parTransId="{ECEBA8B3-D2F5-4128-B043-00392024710D}" sibTransId="{DCF45E20-52B2-4618-AB62-B04D0D713223}"/>
    <dgm:cxn modelId="{8B440E1F-485E-4F80-A2D0-3AA367B609A0}" type="presOf" srcId="{8D461DE2-D0C5-4612-ADE0-E6E8C47CDA58}" destId="{6515DA8B-7672-4221-AC5A-227FFD8F0BAD}" srcOrd="0" destOrd="0" presId="urn:microsoft.com/office/officeart/2018/2/layout/IconCircleList"/>
    <dgm:cxn modelId="{257D885C-9309-4E93-B297-3286243042B9}" type="presOf" srcId="{6012917F-98AF-4228-A31D-92173329E30E}" destId="{D97F8855-552C-4E9C-9744-2036A750EACF}" srcOrd="0" destOrd="0" presId="urn:microsoft.com/office/officeart/2018/2/layout/IconCircleList"/>
    <dgm:cxn modelId="{9A9B1E0B-24D2-4D23-92D5-5E1D6BCC4533}" type="presOf" srcId="{5E11B039-FBA7-41B5-A300-90396089F793}" destId="{9265FD6C-D4E8-49F7-A230-116AA3A2558F}" srcOrd="0" destOrd="0" presId="urn:microsoft.com/office/officeart/2018/2/layout/IconCircleList"/>
    <dgm:cxn modelId="{ACA3031A-BF96-4425-9BDA-7E8E8CC5F953}" type="presOf" srcId="{E58DDD2C-3DDF-44B1-BA57-C095A01D9D6D}" destId="{43E31739-A83A-45FB-A7A2-D778827208BD}" srcOrd="0" destOrd="0" presId="urn:microsoft.com/office/officeart/2018/2/layout/IconCircleList"/>
    <dgm:cxn modelId="{FC8FDC48-5D9E-440D-96BB-BB8957DE86D6}" type="presOf" srcId="{D77BD3B5-BCA9-4C95-BFE1-B59406B4AD01}" destId="{22D8BBFA-3FA5-452F-B3F0-072010595E19}" srcOrd="0" destOrd="0" presId="urn:microsoft.com/office/officeart/2018/2/layout/IconCircleList"/>
    <dgm:cxn modelId="{1785358C-C090-4A99-897B-4483C0D19FD0}" srcId="{5E11B039-FBA7-41B5-A300-90396089F793}" destId="{E58DDD2C-3DDF-44B1-BA57-C095A01D9D6D}" srcOrd="1" destOrd="0" parTransId="{509DE3A0-FD15-4794-8DA8-97F74AA7DE8F}" sibTransId="{D77BD3B5-BCA9-4C95-BFE1-B59406B4AD01}"/>
    <dgm:cxn modelId="{D5C34552-2789-4D6D-BE30-7E3431535AF1}" type="presParOf" srcId="{9265FD6C-D4E8-49F7-A230-116AA3A2558F}" destId="{37B01E95-DF25-4748-A716-13E92AF5343C}" srcOrd="0" destOrd="0" presId="urn:microsoft.com/office/officeart/2018/2/layout/IconCircleList"/>
    <dgm:cxn modelId="{BF747C8F-AD67-4C69-AB40-75B1B80EF0D2}" type="presParOf" srcId="{37B01E95-DF25-4748-A716-13E92AF5343C}" destId="{620FFB9C-BED2-4C57-8E54-5D4BE2825006}" srcOrd="0" destOrd="0" presId="urn:microsoft.com/office/officeart/2018/2/layout/IconCircleList"/>
    <dgm:cxn modelId="{3C36D3E0-4697-4669-B444-DFB7A6883D4C}" type="presParOf" srcId="{620FFB9C-BED2-4C57-8E54-5D4BE2825006}" destId="{394CD41C-2B86-49C5-A7DB-F1338505C2BE}" srcOrd="0" destOrd="0" presId="urn:microsoft.com/office/officeart/2018/2/layout/IconCircleList"/>
    <dgm:cxn modelId="{A208BDA9-4963-4EA4-B70F-C5585E37A25C}" type="presParOf" srcId="{620FFB9C-BED2-4C57-8E54-5D4BE2825006}" destId="{7786A47E-A587-4B0C-A119-498E5053F791}" srcOrd="1" destOrd="0" presId="urn:microsoft.com/office/officeart/2018/2/layout/IconCircleList"/>
    <dgm:cxn modelId="{763D1B96-2E33-4633-8631-397D50AA01CB}" type="presParOf" srcId="{620FFB9C-BED2-4C57-8E54-5D4BE2825006}" destId="{21DEB77C-AD36-4DDC-9D51-63F636C92552}" srcOrd="2" destOrd="0" presId="urn:microsoft.com/office/officeart/2018/2/layout/IconCircleList"/>
    <dgm:cxn modelId="{2C39F989-0569-4062-B3AE-1A1330884694}" type="presParOf" srcId="{620FFB9C-BED2-4C57-8E54-5D4BE2825006}" destId="{0C04952D-4B05-40D9-AA00-B1670E5594AB}" srcOrd="3" destOrd="0" presId="urn:microsoft.com/office/officeart/2018/2/layout/IconCircleList"/>
    <dgm:cxn modelId="{A317A615-CAFE-4910-A74B-C15D493CAD0A}" type="presParOf" srcId="{37B01E95-DF25-4748-A716-13E92AF5343C}" destId="{45470FCA-5741-4677-93FB-B613885F38FF}" srcOrd="1" destOrd="0" presId="urn:microsoft.com/office/officeart/2018/2/layout/IconCircleList"/>
    <dgm:cxn modelId="{183F8805-DB73-4700-9595-D40A1B326B00}" type="presParOf" srcId="{37B01E95-DF25-4748-A716-13E92AF5343C}" destId="{A56BB568-570E-4AD1-9B51-BBC86A4A0B68}" srcOrd="2" destOrd="0" presId="urn:microsoft.com/office/officeart/2018/2/layout/IconCircleList"/>
    <dgm:cxn modelId="{69748445-4893-45D3-BA23-0D81AA71436E}" type="presParOf" srcId="{A56BB568-570E-4AD1-9B51-BBC86A4A0B68}" destId="{1B6336D0-9581-48E6-84FF-30D958BC754E}" srcOrd="0" destOrd="0" presId="urn:microsoft.com/office/officeart/2018/2/layout/IconCircleList"/>
    <dgm:cxn modelId="{FF031E0C-DD5E-4A45-B173-B7093BEBD9C4}" type="presParOf" srcId="{A56BB568-570E-4AD1-9B51-BBC86A4A0B68}" destId="{A1A211BF-22E7-419C-9492-8CD01BD1187C}" srcOrd="1" destOrd="0" presId="urn:microsoft.com/office/officeart/2018/2/layout/IconCircleList"/>
    <dgm:cxn modelId="{1F9B2AA8-9D1F-4A44-972B-9BB815BA35FC}" type="presParOf" srcId="{A56BB568-570E-4AD1-9B51-BBC86A4A0B68}" destId="{CD6BCB01-87A5-4812-9D4A-ABBC13BBC935}" srcOrd="2" destOrd="0" presId="urn:microsoft.com/office/officeart/2018/2/layout/IconCircleList"/>
    <dgm:cxn modelId="{6AB04AC7-49A0-4D65-9614-32A2A5950BED}" type="presParOf" srcId="{A56BB568-570E-4AD1-9B51-BBC86A4A0B68}" destId="{43E31739-A83A-45FB-A7A2-D778827208BD}" srcOrd="3" destOrd="0" presId="urn:microsoft.com/office/officeart/2018/2/layout/IconCircleList"/>
    <dgm:cxn modelId="{08F82907-B719-4FFF-9B88-8DA6B9C1DD8F}" type="presParOf" srcId="{37B01E95-DF25-4748-A716-13E92AF5343C}" destId="{22D8BBFA-3FA5-452F-B3F0-072010595E19}" srcOrd="3" destOrd="0" presId="urn:microsoft.com/office/officeart/2018/2/layout/IconCircleList"/>
    <dgm:cxn modelId="{5238130A-1837-4243-B977-3ED369C452C6}" type="presParOf" srcId="{37B01E95-DF25-4748-A716-13E92AF5343C}" destId="{94E2D487-0840-4071-B14C-56DC1384A82B}" srcOrd="4" destOrd="0" presId="urn:microsoft.com/office/officeart/2018/2/layout/IconCircleList"/>
    <dgm:cxn modelId="{160C93D8-3F72-4E10-94C0-CBEC460BE373}" type="presParOf" srcId="{94E2D487-0840-4071-B14C-56DC1384A82B}" destId="{E79CB817-F568-4B1C-B0CD-6937AB924DD8}" srcOrd="0" destOrd="0" presId="urn:microsoft.com/office/officeart/2018/2/layout/IconCircleList"/>
    <dgm:cxn modelId="{516ACFDD-AA4F-4CA9-8714-1C4B87DA5029}" type="presParOf" srcId="{94E2D487-0840-4071-B14C-56DC1384A82B}" destId="{AF73BD2A-9699-44C7-AF95-56D3CEBE4A9C}" srcOrd="1" destOrd="0" presId="urn:microsoft.com/office/officeart/2018/2/layout/IconCircleList"/>
    <dgm:cxn modelId="{5F8FF080-17D7-4335-A841-7A9E1F4C0322}" type="presParOf" srcId="{94E2D487-0840-4071-B14C-56DC1384A82B}" destId="{ACC0F14A-8840-4219-8C80-EB9934172662}" srcOrd="2" destOrd="0" presId="urn:microsoft.com/office/officeart/2018/2/layout/IconCircleList"/>
    <dgm:cxn modelId="{8CD1976A-4A0B-4DB6-B0A5-E22A17BE27C1}" type="presParOf" srcId="{94E2D487-0840-4071-B14C-56DC1384A82B}" destId="{6515DA8B-7672-4221-AC5A-227FFD8F0BAD}" srcOrd="3" destOrd="0" presId="urn:microsoft.com/office/officeart/2018/2/layout/IconCircleList"/>
    <dgm:cxn modelId="{3849E9CF-C9C1-4A2B-922B-3951B6C03BD3}" type="presParOf" srcId="{37B01E95-DF25-4748-A716-13E92AF5343C}" destId="{22FDC5C6-1506-4E5E-8615-2E358080D035}" srcOrd="5" destOrd="0" presId="urn:microsoft.com/office/officeart/2018/2/layout/IconCircleList"/>
    <dgm:cxn modelId="{2B911FCD-E32C-4DE7-9AB3-11DAF730BE4F}" type="presParOf" srcId="{37B01E95-DF25-4748-A716-13E92AF5343C}" destId="{978B316D-37F0-4F46-8BFA-F6BB174EC14A}" srcOrd="6" destOrd="0" presId="urn:microsoft.com/office/officeart/2018/2/layout/IconCircleList"/>
    <dgm:cxn modelId="{AEE78B9D-84AD-4478-9487-56A7183AE470}" type="presParOf" srcId="{978B316D-37F0-4F46-8BFA-F6BB174EC14A}" destId="{12002A9A-D697-4644-80B0-B21F63391DE8}" srcOrd="0" destOrd="0" presId="urn:microsoft.com/office/officeart/2018/2/layout/IconCircleList"/>
    <dgm:cxn modelId="{0CE00B01-32CE-40BB-A3B3-5151FA22DC4B}" type="presParOf" srcId="{978B316D-37F0-4F46-8BFA-F6BB174EC14A}" destId="{5126F506-CA3C-4823-80A9-98F4B2F36E2D}" srcOrd="1" destOrd="0" presId="urn:microsoft.com/office/officeart/2018/2/layout/IconCircleList"/>
    <dgm:cxn modelId="{DBAA4304-2D55-45FB-815C-67879407BE7C}" type="presParOf" srcId="{978B316D-37F0-4F46-8BFA-F6BB174EC14A}" destId="{44786398-6721-4B0A-9F77-90E1656F19F5}" srcOrd="2" destOrd="0" presId="urn:microsoft.com/office/officeart/2018/2/layout/IconCircleList"/>
    <dgm:cxn modelId="{186D8C72-CF12-4254-BBCB-AEBA7B09C907}" type="presParOf" srcId="{978B316D-37F0-4F46-8BFA-F6BB174EC14A}" destId="{D97F8855-552C-4E9C-9744-2036A750EACF}"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665AB8F-07FF-4515-B71B-9BB470B40E54}" type="doc">
      <dgm:prSet loTypeId="urn:microsoft.com/office/officeart/2018/5/layout/CenteredIconLabelDescriptionList" loCatId="icon" qsTypeId="urn:microsoft.com/office/officeart/2005/8/quickstyle/simple1" qsCatId="simple" csTypeId="urn:microsoft.com/office/officeart/2005/8/colors/accent2_2" csCatId="accent2" phldr="1"/>
      <dgm:spPr/>
      <dgm:t>
        <a:bodyPr/>
        <a:lstStyle/>
        <a:p>
          <a:endParaRPr lang="en-US"/>
        </a:p>
      </dgm:t>
    </dgm:pt>
    <dgm:pt modelId="{CE742E0A-088A-40D1-B299-59C318199180}">
      <dgm:prSet/>
      <dgm:spPr/>
      <dgm:t>
        <a:bodyPr/>
        <a:lstStyle/>
        <a:p>
          <a:pPr>
            <a:lnSpc>
              <a:spcPct val="100000"/>
            </a:lnSpc>
            <a:defRPr b="1"/>
          </a:pPr>
          <a:r>
            <a:rPr lang="en-GB" b="1" dirty="0">
              <a:latin typeface="Times New Roman" panose="02020603050405020304" pitchFamily="18" charset="0"/>
              <a:cs typeface="Times New Roman" panose="02020603050405020304" pitchFamily="18" charset="0"/>
            </a:rPr>
            <a:t>Formative Assessment</a:t>
          </a:r>
          <a:endParaRPr lang="en-US" dirty="0">
            <a:latin typeface="Times New Roman" panose="02020603050405020304" pitchFamily="18" charset="0"/>
            <a:cs typeface="Times New Roman" panose="02020603050405020304" pitchFamily="18" charset="0"/>
          </a:endParaRPr>
        </a:p>
      </dgm:t>
    </dgm:pt>
    <dgm:pt modelId="{4968AFE9-7707-4264-A535-6C7D096BE8BC}" type="parTrans" cxnId="{DDEB8AC5-CF32-473F-B92C-C0AA6164D206}">
      <dgm:prSet/>
      <dgm:spPr/>
      <dgm:t>
        <a:bodyPr/>
        <a:lstStyle/>
        <a:p>
          <a:endParaRPr lang="en-US"/>
        </a:p>
      </dgm:t>
    </dgm:pt>
    <dgm:pt modelId="{51793997-CCE3-4117-9136-57E1134CD73D}" type="sibTrans" cxnId="{DDEB8AC5-CF32-473F-B92C-C0AA6164D206}">
      <dgm:prSet/>
      <dgm:spPr/>
      <dgm:t>
        <a:bodyPr/>
        <a:lstStyle/>
        <a:p>
          <a:endParaRPr lang="en-US"/>
        </a:p>
      </dgm:t>
    </dgm:pt>
    <dgm:pt modelId="{ABB6808E-9ABE-4A55-A499-41EA49E40FC6}">
      <dgm:prSet/>
      <dgm:spPr/>
      <dgm:t>
        <a:bodyPr/>
        <a:lstStyle/>
        <a:p>
          <a:pPr>
            <a:lnSpc>
              <a:spcPct val="100000"/>
            </a:lnSpc>
          </a:pPr>
          <a:r>
            <a:rPr lang="en-GB" dirty="0">
              <a:latin typeface="Times New Roman" panose="02020603050405020304" pitchFamily="18" charset="0"/>
              <a:cs typeface="Times New Roman" panose="02020603050405020304" pitchFamily="18" charset="0"/>
            </a:rPr>
            <a:t>Assessment carried out during the learning process to provide feedback and guide improvement. </a:t>
          </a:r>
        </a:p>
        <a:p>
          <a:pPr>
            <a:lnSpc>
              <a:spcPct val="100000"/>
            </a:lnSpc>
          </a:pPr>
          <a:r>
            <a:rPr lang="en-GB" dirty="0">
              <a:latin typeface="Times New Roman" panose="02020603050405020304" pitchFamily="18" charset="0"/>
              <a:cs typeface="Times New Roman" panose="02020603050405020304" pitchFamily="18" charset="0"/>
            </a:rPr>
            <a:t>Includes:</a:t>
          </a:r>
        </a:p>
        <a:p>
          <a:pPr>
            <a:lnSpc>
              <a:spcPct val="100000"/>
            </a:lnSpc>
          </a:pPr>
          <a:r>
            <a:rPr lang="en-GB" b="0" dirty="0">
              <a:latin typeface="Times New Roman" panose="02020603050405020304" pitchFamily="18" charset="0"/>
              <a:cs typeface="Times New Roman" panose="02020603050405020304" pitchFamily="18" charset="0"/>
            </a:rPr>
            <a:t>1. Assessment for learning</a:t>
          </a:r>
        </a:p>
        <a:p>
          <a:pPr>
            <a:lnSpc>
              <a:spcPct val="100000"/>
            </a:lnSpc>
          </a:pPr>
          <a:r>
            <a:rPr lang="en-GB" b="0" dirty="0">
              <a:latin typeface="Times New Roman" panose="02020603050405020304" pitchFamily="18" charset="0"/>
              <a:cs typeface="Times New Roman" panose="02020603050405020304" pitchFamily="18" charset="0"/>
            </a:rPr>
            <a:t>2. Assessment as learning, which includes:</a:t>
          </a:r>
          <a:endParaRPr lang="en-US" b="0" dirty="0">
            <a:latin typeface="Times New Roman" panose="02020603050405020304" pitchFamily="18" charset="0"/>
            <a:cs typeface="Times New Roman" panose="02020603050405020304" pitchFamily="18" charset="0"/>
          </a:endParaRPr>
        </a:p>
      </dgm:t>
    </dgm:pt>
    <dgm:pt modelId="{718B5BFF-3E80-444A-A4CD-03D4C0C7E452}" type="parTrans" cxnId="{BF74186B-1E06-4B7E-8310-21E7219150DB}">
      <dgm:prSet/>
      <dgm:spPr/>
      <dgm:t>
        <a:bodyPr/>
        <a:lstStyle/>
        <a:p>
          <a:endParaRPr lang="en-US"/>
        </a:p>
      </dgm:t>
    </dgm:pt>
    <dgm:pt modelId="{44DEA6F3-7FED-4333-993E-FB0C410D8F10}" type="sibTrans" cxnId="{BF74186B-1E06-4B7E-8310-21E7219150DB}">
      <dgm:prSet/>
      <dgm:spPr/>
      <dgm:t>
        <a:bodyPr/>
        <a:lstStyle/>
        <a:p>
          <a:endParaRPr lang="en-US"/>
        </a:p>
      </dgm:t>
    </dgm:pt>
    <dgm:pt modelId="{7A4C6291-38EB-4309-88FF-D279705B4A97}">
      <dgm:prSet/>
      <dgm:spPr/>
      <dgm:t>
        <a:bodyPr/>
        <a:lstStyle/>
        <a:p>
          <a:pPr>
            <a:lnSpc>
              <a:spcPct val="100000"/>
            </a:lnSpc>
            <a:defRPr b="1"/>
          </a:pPr>
          <a:r>
            <a:rPr lang="en-GB" b="1" dirty="0">
              <a:latin typeface="Times New Roman" panose="02020603050405020304" pitchFamily="18" charset="0"/>
              <a:cs typeface="Times New Roman" panose="02020603050405020304" pitchFamily="18" charset="0"/>
            </a:rPr>
            <a:t>Summative Assessment</a:t>
          </a:r>
          <a:endParaRPr lang="en-US" dirty="0">
            <a:latin typeface="Times New Roman" panose="02020603050405020304" pitchFamily="18" charset="0"/>
            <a:cs typeface="Times New Roman" panose="02020603050405020304" pitchFamily="18" charset="0"/>
          </a:endParaRPr>
        </a:p>
      </dgm:t>
    </dgm:pt>
    <dgm:pt modelId="{3A569E8F-0D2E-4955-A46E-B2AF3AE06EC2}" type="parTrans" cxnId="{04D5D5BC-81D7-46B6-8C3C-A04EDD5CB772}">
      <dgm:prSet/>
      <dgm:spPr/>
      <dgm:t>
        <a:bodyPr/>
        <a:lstStyle/>
        <a:p>
          <a:endParaRPr lang="en-US"/>
        </a:p>
      </dgm:t>
    </dgm:pt>
    <dgm:pt modelId="{16370CBE-7FA9-4257-B8A3-F3E008874ABF}" type="sibTrans" cxnId="{04D5D5BC-81D7-46B6-8C3C-A04EDD5CB772}">
      <dgm:prSet/>
      <dgm:spPr/>
      <dgm:t>
        <a:bodyPr/>
        <a:lstStyle/>
        <a:p>
          <a:endParaRPr lang="en-US"/>
        </a:p>
      </dgm:t>
    </dgm:pt>
    <dgm:pt modelId="{00FE6902-E88D-4C41-B28D-33A29FBF48D6}">
      <dgm:prSet/>
      <dgm:spPr/>
      <dgm:t>
        <a:bodyPr/>
        <a:lstStyle/>
        <a:p>
          <a:pPr>
            <a:lnSpc>
              <a:spcPct val="100000"/>
            </a:lnSpc>
          </a:pPr>
          <a:r>
            <a:rPr lang="en-GB" dirty="0">
              <a:latin typeface="Times New Roman" panose="02020603050405020304" pitchFamily="18" charset="0"/>
              <a:cs typeface="Times New Roman" panose="02020603050405020304" pitchFamily="18" charset="0"/>
            </a:rPr>
            <a:t>Assessment carried out at the end of an instruction period to determine achievement.</a:t>
          </a:r>
        </a:p>
        <a:p>
          <a:pPr>
            <a:lnSpc>
              <a:spcPct val="100000"/>
            </a:lnSpc>
          </a:pPr>
          <a:r>
            <a:rPr kumimoji="0" lang="en-GB" b="0" i="0" u="none" strike="noStrike" cap="none" spc="0" normalizeH="0" baseline="0" noProof="0" dirty="0">
              <a:ln>
                <a:noFill/>
              </a:ln>
              <a:solidFill>
                <a:srgbClr val="000000"/>
              </a:solidFill>
              <a:effectLst/>
              <a:uLnTx/>
              <a:uFillTx/>
              <a:latin typeface="Times New Roman" panose="02020603050405020304" pitchFamily="18" charset="0"/>
              <a:ea typeface="Tahoma" panose="020B0604030504040204" pitchFamily="34" charset="0"/>
              <a:cs typeface="Times New Roman" panose="02020603050405020304" pitchFamily="18" charset="0"/>
            </a:rPr>
            <a:t>Also called </a:t>
          </a:r>
          <a:r>
            <a:rPr kumimoji="0" lang="en-GB" b="1" i="0" u="none" strike="noStrike" cap="none" spc="0" normalizeH="0" baseline="0" noProof="0" dirty="0">
              <a:ln>
                <a:noFill/>
              </a:ln>
              <a:solidFill>
                <a:srgbClr val="000000"/>
              </a:solidFill>
              <a:effectLst/>
              <a:uLnTx/>
              <a:uFillTx/>
              <a:latin typeface="Times New Roman" panose="02020603050405020304" pitchFamily="18" charset="0"/>
              <a:ea typeface="Tahoma" panose="020B0604030504040204" pitchFamily="34" charset="0"/>
              <a:cs typeface="Times New Roman" panose="02020603050405020304" pitchFamily="18" charset="0"/>
            </a:rPr>
            <a:t>Assessments </a:t>
          </a:r>
          <a:r>
            <a:rPr kumimoji="0" lang="en-GB" b="1" i="0" u="none" strike="noStrike" cap="none" spc="0" normalizeH="0" baseline="0" noProof="0" dirty="0">
              <a:ln>
                <a:noFill/>
              </a:ln>
              <a:solidFill>
                <a:schemeClr val="tx1"/>
              </a:solidFill>
              <a:effectLst/>
              <a:uLnTx/>
              <a:uFillTx/>
              <a:latin typeface="Times New Roman" panose="02020603050405020304" pitchFamily="18" charset="0"/>
              <a:ea typeface="Tahoma" panose="020B0604030504040204" pitchFamily="34" charset="0"/>
              <a:cs typeface="Times New Roman" panose="02020603050405020304" pitchFamily="18" charset="0"/>
            </a:rPr>
            <a:t>of</a:t>
          </a:r>
          <a:r>
            <a:rPr kumimoji="0" lang="en-GB" b="1" i="0" u="none" strike="noStrike" cap="none" spc="0" normalizeH="0" baseline="0" noProof="0" dirty="0">
              <a:ln>
                <a:noFill/>
              </a:ln>
              <a:solidFill>
                <a:srgbClr val="000000"/>
              </a:solidFill>
              <a:effectLst/>
              <a:uLnTx/>
              <a:uFillTx/>
              <a:latin typeface="Times New Roman" panose="02020603050405020304" pitchFamily="18" charset="0"/>
              <a:ea typeface="Tahoma" panose="020B0604030504040204" pitchFamily="34" charset="0"/>
              <a:cs typeface="Times New Roman" panose="02020603050405020304" pitchFamily="18" charset="0"/>
            </a:rPr>
            <a:t> learning</a:t>
          </a:r>
        </a:p>
        <a:p>
          <a:pPr algn="l">
            <a:lnSpc>
              <a:spcPct val="100000"/>
            </a:lnSpc>
          </a:pPr>
          <a:r>
            <a:rPr kumimoji="0" lang="en-GB" b="0" i="0" u="none" strike="noStrike" cap="none" spc="0" normalizeH="0" baseline="0" noProof="0" dirty="0">
              <a:ln>
                <a:noFill/>
              </a:ln>
              <a:solidFill>
                <a:srgbClr val="000000"/>
              </a:solidFill>
              <a:effectLst/>
              <a:uLnTx/>
              <a:uFillTx/>
              <a:latin typeface="Times New Roman" panose="02020603050405020304" pitchFamily="18" charset="0"/>
              <a:ea typeface="Tahoma" panose="020B0604030504040204" pitchFamily="34" charset="0"/>
              <a:cs typeface="Times New Roman" panose="02020603050405020304" pitchFamily="18" charset="0"/>
            </a:rPr>
            <a:t>Informs placement, transition, promotion, Certification among other critical decisions</a:t>
          </a:r>
          <a:endParaRPr lang="en-US" b="1" dirty="0">
            <a:latin typeface="Times New Roman" panose="02020603050405020304" pitchFamily="18" charset="0"/>
            <a:cs typeface="Times New Roman" panose="02020603050405020304" pitchFamily="18" charset="0"/>
          </a:endParaRPr>
        </a:p>
      </dgm:t>
    </dgm:pt>
    <dgm:pt modelId="{F7B8EC01-90E7-4834-9AAF-CEC409059EE7}" type="parTrans" cxnId="{2A54D5F7-4619-4DFC-ADF5-6349451646D5}">
      <dgm:prSet/>
      <dgm:spPr/>
      <dgm:t>
        <a:bodyPr/>
        <a:lstStyle/>
        <a:p>
          <a:endParaRPr lang="en-US"/>
        </a:p>
      </dgm:t>
    </dgm:pt>
    <dgm:pt modelId="{879A2B40-AF86-4E48-A3F6-CFFE5480DBFD}" type="sibTrans" cxnId="{2A54D5F7-4619-4DFC-ADF5-6349451646D5}">
      <dgm:prSet/>
      <dgm:spPr/>
      <dgm:t>
        <a:bodyPr/>
        <a:lstStyle/>
        <a:p>
          <a:endParaRPr lang="en-US"/>
        </a:p>
      </dgm:t>
    </dgm:pt>
    <dgm:pt modelId="{A1428088-9458-4520-B3DF-96B712C96B18}">
      <dgm:prSet/>
      <dgm:spPr/>
      <dgm:t>
        <a:bodyPr/>
        <a:lstStyle/>
        <a:p>
          <a:endParaRPr lang="en-US" b="1" dirty="0">
            <a:latin typeface="Times New Roman" panose="02020603050405020304" pitchFamily="18" charset="0"/>
            <a:cs typeface="Times New Roman" panose="02020603050405020304" pitchFamily="18" charset="0"/>
          </a:endParaRPr>
        </a:p>
      </dgm:t>
    </dgm:pt>
    <dgm:pt modelId="{5259B6F4-4684-418C-9A98-FA3D1E2FF811}" type="parTrans" cxnId="{E59E8CEE-397B-4A44-95E8-4FFFE5459B95}">
      <dgm:prSet/>
      <dgm:spPr/>
      <dgm:t>
        <a:bodyPr/>
        <a:lstStyle/>
        <a:p>
          <a:endParaRPr lang="aa-ET"/>
        </a:p>
      </dgm:t>
    </dgm:pt>
    <dgm:pt modelId="{CB36F766-07CA-4039-AE60-D0F0C6318A86}" type="sibTrans" cxnId="{E59E8CEE-397B-4A44-95E8-4FFFE5459B95}">
      <dgm:prSet/>
      <dgm:spPr/>
      <dgm:t>
        <a:bodyPr/>
        <a:lstStyle/>
        <a:p>
          <a:endParaRPr lang="aa-ET"/>
        </a:p>
      </dgm:t>
    </dgm:pt>
    <dgm:pt modelId="{4250796A-E95A-4378-83EA-67F8AEBFE02F}">
      <dgm:prSet/>
      <dgm:spPr/>
      <dgm:t>
        <a:bodyPr/>
        <a:lstStyle/>
        <a:p>
          <a:pPr>
            <a:lnSpc>
              <a:spcPct val="100000"/>
            </a:lnSpc>
          </a:pPr>
          <a:r>
            <a:rPr lang="en-US" b="0" dirty="0">
              <a:latin typeface="Times New Roman" panose="02020603050405020304" pitchFamily="18" charset="0"/>
              <a:cs typeface="Times New Roman" panose="02020603050405020304" pitchFamily="18" charset="0"/>
            </a:rPr>
            <a:t>      (a) Peer Assessment</a:t>
          </a:r>
        </a:p>
        <a:p>
          <a:pPr>
            <a:lnSpc>
              <a:spcPct val="100000"/>
            </a:lnSpc>
          </a:pPr>
          <a:r>
            <a:rPr lang="en-US" b="0" dirty="0">
              <a:latin typeface="Times New Roman" panose="02020603050405020304" pitchFamily="18" charset="0"/>
              <a:cs typeface="Times New Roman" panose="02020603050405020304" pitchFamily="18" charset="0"/>
            </a:rPr>
            <a:t>      (b) Self-Assessment</a:t>
          </a:r>
        </a:p>
      </dgm:t>
    </dgm:pt>
    <dgm:pt modelId="{4DA1032E-128A-4E6D-A2BF-E226E527FF6D}" type="parTrans" cxnId="{ABB101DB-24A6-445B-87F9-B882A1028BC1}">
      <dgm:prSet/>
      <dgm:spPr/>
      <dgm:t>
        <a:bodyPr/>
        <a:lstStyle/>
        <a:p>
          <a:endParaRPr lang="aa-ET"/>
        </a:p>
      </dgm:t>
    </dgm:pt>
    <dgm:pt modelId="{19596C93-0DF1-4945-977C-8F35960DEBC2}" type="sibTrans" cxnId="{ABB101DB-24A6-445B-87F9-B882A1028BC1}">
      <dgm:prSet/>
      <dgm:spPr/>
      <dgm:t>
        <a:bodyPr/>
        <a:lstStyle/>
        <a:p>
          <a:endParaRPr lang="aa-ET"/>
        </a:p>
      </dgm:t>
    </dgm:pt>
    <dgm:pt modelId="{FF048D0A-8757-49F8-A87F-24E4DDA83E7A}">
      <dgm:prSet/>
      <dgm:spPr/>
      <dgm:t>
        <a:bodyPr/>
        <a:lstStyle/>
        <a:p>
          <a:pPr algn="l">
            <a:lnSpc>
              <a:spcPct val="100000"/>
            </a:lnSpc>
          </a:pPr>
          <a:r>
            <a:rPr lang="en-GB" dirty="0">
              <a:latin typeface="Times New Roman" panose="02020603050405020304" pitchFamily="18" charset="0"/>
              <a:cs typeface="Times New Roman" panose="02020603050405020304" pitchFamily="18" charset="0"/>
            </a:rPr>
            <a:t> </a:t>
          </a:r>
          <a:r>
            <a:rPr lang="en-GB" b="1" dirty="0">
              <a:latin typeface="Times New Roman" panose="02020603050405020304" pitchFamily="18" charset="0"/>
              <a:cs typeface="Times New Roman" panose="02020603050405020304" pitchFamily="18" charset="0"/>
            </a:rPr>
            <a:t>Examples</a:t>
          </a:r>
          <a:r>
            <a:rPr lang="en-GB" dirty="0">
              <a:latin typeface="Times New Roman" panose="02020603050405020304" pitchFamily="18" charset="0"/>
              <a:cs typeface="Times New Roman" panose="02020603050405020304" pitchFamily="18" charset="0"/>
            </a:rPr>
            <a:t>: </a:t>
          </a:r>
        </a:p>
        <a:p>
          <a:pPr algn="ctr">
            <a:lnSpc>
              <a:spcPct val="100000"/>
            </a:lnSpc>
          </a:pPr>
          <a:r>
            <a:rPr lang="en-GB" b="0" dirty="0">
              <a:latin typeface="Times New Roman" panose="02020603050405020304" pitchFamily="18" charset="0"/>
              <a:cs typeface="Times New Roman" panose="02020603050405020304" pitchFamily="18" charset="0"/>
            </a:rPr>
            <a:t>1. KEYA/KFLEA</a:t>
          </a:r>
        </a:p>
        <a:p>
          <a:pPr algn="ctr">
            <a:lnSpc>
              <a:spcPct val="100000"/>
            </a:lnSpc>
          </a:pPr>
          <a:r>
            <a:rPr lang="en-GB" b="0" dirty="0">
              <a:latin typeface="Times New Roman" panose="02020603050405020304" pitchFamily="18" charset="0"/>
              <a:cs typeface="Times New Roman" panose="02020603050405020304" pitchFamily="18" charset="0"/>
            </a:rPr>
            <a:t>2. KPSEA / KILEA</a:t>
          </a:r>
        </a:p>
        <a:p>
          <a:pPr algn="ctr">
            <a:lnSpc>
              <a:spcPct val="100000"/>
            </a:lnSpc>
          </a:pPr>
          <a:r>
            <a:rPr lang="en-GB" b="0" dirty="0">
              <a:latin typeface="Times New Roman" panose="02020603050405020304" pitchFamily="18" charset="0"/>
              <a:cs typeface="Times New Roman" panose="02020603050405020304" pitchFamily="18" charset="0"/>
            </a:rPr>
            <a:t>3. KJSEA / KPLE</a:t>
          </a:r>
        </a:p>
        <a:p>
          <a:pPr algn="ctr">
            <a:lnSpc>
              <a:spcPct val="100000"/>
            </a:lnSpc>
          </a:pPr>
          <a:r>
            <a:rPr lang="en-GB" b="0" dirty="0">
              <a:latin typeface="Times New Roman" panose="02020603050405020304" pitchFamily="18" charset="0"/>
              <a:cs typeface="Times New Roman" panose="02020603050405020304" pitchFamily="18" charset="0"/>
            </a:rPr>
            <a:t>4. KCBE / KVLEA</a:t>
          </a:r>
          <a:endParaRPr lang="en-US" b="0" dirty="0">
            <a:latin typeface="Times New Roman" panose="02020603050405020304" pitchFamily="18" charset="0"/>
            <a:cs typeface="Times New Roman" panose="02020603050405020304" pitchFamily="18" charset="0"/>
          </a:endParaRPr>
        </a:p>
      </dgm:t>
    </dgm:pt>
    <dgm:pt modelId="{42F1A35A-7C9E-47BD-BCC3-BBEFDFBD8F46}" type="sibTrans" cxnId="{F86F87CB-83CE-4D7F-88E5-84E61C47DD20}">
      <dgm:prSet/>
      <dgm:spPr/>
      <dgm:t>
        <a:bodyPr/>
        <a:lstStyle/>
        <a:p>
          <a:endParaRPr lang="aa-ET"/>
        </a:p>
      </dgm:t>
    </dgm:pt>
    <dgm:pt modelId="{6895A718-C800-453B-8AF8-0D13F9C6B8BE}" type="parTrans" cxnId="{F86F87CB-83CE-4D7F-88E5-84E61C47DD20}">
      <dgm:prSet/>
      <dgm:spPr/>
      <dgm:t>
        <a:bodyPr/>
        <a:lstStyle/>
        <a:p>
          <a:endParaRPr lang="aa-ET"/>
        </a:p>
      </dgm:t>
    </dgm:pt>
    <dgm:pt modelId="{3E6343D7-B0D9-4267-8C2D-71AB758BA76B}" type="pres">
      <dgm:prSet presAssocID="{2665AB8F-07FF-4515-B71B-9BB470B40E54}" presName="root" presStyleCnt="0">
        <dgm:presLayoutVars>
          <dgm:dir/>
          <dgm:resizeHandles val="exact"/>
        </dgm:presLayoutVars>
      </dgm:prSet>
      <dgm:spPr/>
      <dgm:t>
        <a:bodyPr/>
        <a:lstStyle/>
        <a:p>
          <a:endParaRPr lang="en-US"/>
        </a:p>
      </dgm:t>
    </dgm:pt>
    <dgm:pt modelId="{396C1A38-01E5-44A6-8E1E-845468010727}" type="pres">
      <dgm:prSet presAssocID="{CE742E0A-088A-40D1-B299-59C318199180}" presName="compNode" presStyleCnt="0"/>
      <dgm:spPr/>
    </dgm:pt>
    <dgm:pt modelId="{D7284BB2-8B94-4EDE-B22C-0A5C44FD3EA3}" type="pres">
      <dgm:prSet presAssocID="{CE742E0A-088A-40D1-B299-59C31819918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Classroom"/>
        </a:ext>
      </dgm:extLst>
    </dgm:pt>
    <dgm:pt modelId="{2550905D-5A9C-450B-8D0C-E00EE91D53DE}" type="pres">
      <dgm:prSet presAssocID="{CE742E0A-088A-40D1-B299-59C318199180}" presName="iconSpace" presStyleCnt="0"/>
      <dgm:spPr/>
    </dgm:pt>
    <dgm:pt modelId="{84946EF0-9EE0-482D-97F9-114F4714F7C4}" type="pres">
      <dgm:prSet presAssocID="{CE742E0A-088A-40D1-B299-59C318199180}" presName="parTx" presStyleLbl="revTx" presStyleIdx="0" presStyleCnt="4" custLinFactNeighborY="-68045">
        <dgm:presLayoutVars>
          <dgm:chMax val="0"/>
          <dgm:chPref val="0"/>
        </dgm:presLayoutVars>
      </dgm:prSet>
      <dgm:spPr/>
      <dgm:t>
        <a:bodyPr/>
        <a:lstStyle/>
        <a:p>
          <a:endParaRPr lang="en-US"/>
        </a:p>
      </dgm:t>
    </dgm:pt>
    <dgm:pt modelId="{2BBF6CA4-D346-4B9A-A643-9ABA88EC2A0D}" type="pres">
      <dgm:prSet presAssocID="{CE742E0A-088A-40D1-B299-59C318199180}" presName="txSpace" presStyleCnt="0"/>
      <dgm:spPr/>
    </dgm:pt>
    <dgm:pt modelId="{A271501B-3CE5-4B68-B04A-353724A59E60}" type="pres">
      <dgm:prSet presAssocID="{CE742E0A-088A-40D1-B299-59C318199180}" presName="desTx" presStyleLbl="revTx" presStyleIdx="1" presStyleCnt="4" custLinFactNeighborY="-23876">
        <dgm:presLayoutVars/>
      </dgm:prSet>
      <dgm:spPr/>
      <dgm:t>
        <a:bodyPr/>
        <a:lstStyle/>
        <a:p>
          <a:endParaRPr lang="en-US"/>
        </a:p>
      </dgm:t>
    </dgm:pt>
    <dgm:pt modelId="{6CA6BA38-94C1-4DE6-89C3-8D721745563D}" type="pres">
      <dgm:prSet presAssocID="{51793997-CCE3-4117-9136-57E1134CD73D}" presName="sibTrans" presStyleCnt="0"/>
      <dgm:spPr/>
    </dgm:pt>
    <dgm:pt modelId="{8031C38B-4206-4E5C-A0F5-78B2352A2785}" type="pres">
      <dgm:prSet presAssocID="{7A4C6291-38EB-4309-88FF-D279705B4A97}" presName="compNode" presStyleCnt="0"/>
      <dgm:spPr/>
    </dgm:pt>
    <dgm:pt modelId="{B2E61E1C-7F9F-4620-996E-2C313E1E3E4F}" type="pres">
      <dgm:prSet presAssocID="{7A4C6291-38EB-4309-88FF-D279705B4A9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Presentation with Checklist"/>
        </a:ext>
      </dgm:extLst>
    </dgm:pt>
    <dgm:pt modelId="{92724D9C-3AE8-476A-BDD3-036766A62EC4}" type="pres">
      <dgm:prSet presAssocID="{7A4C6291-38EB-4309-88FF-D279705B4A97}" presName="iconSpace" presStyleCnt="0"/>
      <dgm:spPr/>
    </dgm:pt>
    <dgm:pt modelId="{9333285F-E71C-452B-9808-007DEE9674E9}" type="pres">
      <dgm:prSet presAssocID="{7A4C6291-38EB-4309-88FF-D279705B4A97}" presName="parTx" presStyleLbl="revTx" presStyleIdx="2" presStyleCnt="4" custLinFactNeighborY="-76569">
        <dgm:presLayoutVars>
          <dgm:chMax val="0"/>
          <dgm:chPref val="0"/>
        </dgm:presLayoutVars>
      </dgm:prSet>
      <dgm:spPr/>
      <dgm:t>
        <a:bodyPr/>
        <a:lstStyle/>
        <a:p>
          <a:endParaRPr lang="en-US"/>
        </a:p>
      </dgm:t>
    </dgm:pt>
    <dgm:pt modelId="{B5CA5DC4-25ED-4B67-B8BD-26E4DAB0F66F}" type="pres">
      <dgm:prSet presAssocID="{7A4C6291-38EB-4309-88FF-D279705B4A97}" presName="txSpace" presStyleCnt="0"/>
      <dgm:spPr/>
    </dgm:pt>
    <dgm:pt modelId="{DF29BF16-FBD2-49FD-BE15-CC4D5BEEBCF4}" type="pres">
      <dgm:prSet presAssocID="{7A4C6291-38EB-4309-88FF-D279705B4A97}" presName="desTx" presStyleLbl="revTx" presStyleIdx="3" presStyleCnt="4" custScaleY="102114" custLinFactNeighborY="-22989">
        <dgm:presLayoutVars/>
      </dgm:prSet>
      <dgm:spPr/>
      <dgm:t>
        <a:bodyPr/>
        <a:lstStyle/>
        <a:p>
          <a:endParaRPr lang="en-US"/>
        </a:p>
      </dgm:t>
    </dgm:pt>
  </dgm:ptLst>
  <dgm:cxnLst>
    <dgm:cxn modelId="{EB7E44E2-4780-449D-94A4-6969128A8316}" type="presOf" srcId="{CE742E0A-088A-40D1-B299-59C318199180}" destId="{84946EF0-9EE0-482D-97F9-114F4714F7C4}" srcOrd="0" destOrd="0" presId="urn:microsoft.com/office/officeart/2018/5/layout/CenteredIconLabelDescriptionList"/>
    <dgm:cxn modelId="{E59E8CEE-397B-4A44-95E8-4FFFE5459B95}" srcId="{4250796A-E95A-4378-83EA-67F8AEBFE02F}" destId="{A1428088-9458-4520-B3DF-96B712C96B18}" srcOrd="0" destOrd="0" parTransId="{5259B6F4-4684-418C-9A98-FA3D1E2FF811}" sibTransId="{CB36F766-07CA-4039-AE60-D0F0C6318A86}"/>
    <dgm:cxn modelId="{2B1961C6-7BFB-42B3-B1DF-542F321077F7}" type="presOf" srcId="{ABB6808E-9ABE-4A55-A499-41EA49E40FC6}" destId="{A271501B-3CE5-4B68-B04A-353724A59E60}" srcOrd="0" destOrd="0" presId="urn:microsoft.com/office/officeart/2018/5/layout/CenteredIconLabelDescriptionList"/>
    <dgm:cxn modelId="{04D5D5BC-81D7-46B6-8C3C-A04EDD5CB772}" srcId="{2665AB8F-07FF-4515-B71B-9BB470B40E54}" destId="{7A4C6291-38EB-4309-88FF-D279705B4A97}" srcOrd="1" destOrd="0" parTransId="{3A569E8F-0D2E-4955-A46E-B2AF3AE06EC2}" sibTransId="{16370CBE-7FA9-4257-B8A3-F3E008874ABF}"/>
    <dgm:cxn modelId="{AF2F551D-8871-4256-8EC0-73EB331DC3F5}" type="presOf" srcId="{A1428088-9458-4520-B3DF-96B712C96B18}" destId="{A271501B-3CE5-4B68-B04A-353724A59E60}" srcOrd="0" destOrd="2" presId="urn:microsoft.com/office/officeart/2018/5/layout/CenteredIconLabelDescriptionList"/>
    <dgm:cxn modelId="{4927D18B-BD6F-48A6-90E7-869C0C8244DF}" type="presOf" srcId="{7A4C6291-38EB-4309-88FF-D279705B4A97}" destId="{9333285F-E71C-452B-9808-007DEE9674E9}" srcOrd="0" destOrd="0" presId="urn:microsoft.com/office/officeart/2018/5/layout/CenteredIconLabelDescriptionList"/>
    <dgm:cxn modelId="{612CFDE4-965E-45F5-A0D4-A05B6CFFAC7B}" type="presOf" srcId="{4250796A-E95A-4378-83EA-67F8AEBFE02F}" destId="{A271501B-3CE5-4B68-B04A-353724A59E60}" srcOrd="0" destOrd="1" presId="urn:microsoft.com/office/officeart/2018/5/layout/CenteredIconLabelDescriptionList"/>
    <dgm:cxn modelId="{BF74186B-1E06-4B7E-8310-21E7219150DB}" srcId="{CE742E0A-088A-40D1-B299-59C318199180}" destId="{ABB6808E-9ABE-4A55-A499-41EA49E40FC6}" srcOrd="0" destOrd="0" parTransId="{718B5BFF-3E80-444A-A4CD-03D4C0C7E452}" sibTransId="{44DEA6F3-7FED-4333-993E-FB0C410D8F10}"/>
    <dgm:cxn modelId="{F86F87CB-83CE-4D7F-88E5-84E61C47DD20}" srcId="{7A4C6291-38EB-4309-88FF-D279705B4A97}" destId="{FF048D0A-8757-49F8-A87F-24E4DDA83E7A}" srcOrd="1" destOrd="0" parTransId="{6895A718-C800-453B-8AF8-0D13F9C6B8BE}" sibTransId="{42F1A35A-7C9E-47BD-BCC3-BBEFDFBD8F46}"/>
    <dgm:cxn modelId="{ADF28598-3401-4123-91E4-6B66BFB2419F}" type="presOf" srcId="{FF048D0A-8757-49F8-A87F-24E4DDA83E7A}" destId="{DF29BF16-FBD2-49FD-BE15-CC4D5BEEBCF4}" srcOrd="0" destOrd="1" presId="urn:microsoft.com/office/officeart/2018/5/layout/CenteredIconLabelDescriptionList"/>
    <dgm:cxn modelId="{ABB101DB-24A6-445B-87F9-B882A1028BC1}" srcId="{CE742E0A-088A-40D1-B299-59C318199180}" destId="{4250796A-E95A-4378-83EA-67F8AEBFE02F}" srcOrd="1" destOrd="0" parTransId="{4DA1032E-128A-4E6D-A2BF-E226E527FF6D}" sibTransId="{19596C93-0DF1-4945-977C-8F35960DEBC2}"/>
    <dgm:cxn modelId="{2A54D5F7-4619-4DFC-ADF5-6349451646D5}" srcId="{7A4C6291-38EB-4309-88FF-D279705B4A97}" destId="{00FE6902-E88D-4C41-B28D-33A29FBF48D6}" srcOrd="0" destOrd="0" parTransId="{F7B8EC01-90E7-4834-9AAF-CEC409059EE7}" sibTransId="{879A2B40-AF86-4E48-A3F6-CFFE5480DBFD}"/>
    <dgm:cxn modelId="{AF2E8917-56CB-4211-96AB-0117B857759C}" type="presOf" srcId="{2665AB8F-07FF-4515-B71B-9BB470B40E54}" destId="{3E6343D7-B0D9-4267-8C2D-71AB758BA76B}" srcOrd="0" destOrd="0" presId="urn:microsoft.com/office/officeart/2018/5/layout/CenteredIconLabelDescriptionList"/>
    <dgm:cxn modelId="{DDEB8AC5-CF32-473F-B92C-C0AA6164D206}" srcId="{2665AB8F-07FF-4515-B71B-9BB470B40E54}" destId="{CE742E0A-088A-40D1-B299-59C318199180}" srcOrd="0" destOrd="0" parTransId="{4968AFE9-7707-4264-A535-6C7D096BE8BC}" sibTransId="{51793997-CCE3-4117-9136-57E1134CD73D}"/>
    <dgm:cxn modelId="{0DAF6016-E677-42B9-8630-AACC2888D600}" type="presOf" srcId="{00FE6902-E88D-4C41-B28D-33A29FBF48D6}" destId="{DF29BF16-FBD2-49FD-BE15-CC4D5BEEBCF4}" srcOrd="0" destOrd="0" presId="urn:microsoft.com/office/officeart/2018/5/layout/CenteredIconLabelDescriptionList"/>
    <dgm:cxn modelId="{5B2CF2BD-7B6E-482F-8D0F-3B8A4C8E76C5}" type="presParOf" srcId="{3E6343D7-B0D9-4267-8C2D-71AB758BA76B}" destId="{396C1A38-01E5-44A6-8E1E-845468010727}" srcOrd="0" destOrd="0" presId="urn:microsoft.com/office/officeart/2018/5/layout/CenteredIconLabelDescriptionList"/>
    <dgm:cxn modelId="{3C8C0BDB-AACD-46E0-BA6B-DC1F76111856}" type="presParOf" srcId="{396C1A38-01E5-44A6-8E1E-845468010727}" destId="{D7284BB2-8B94-4EDE-B22C-0A5C44FD3EA3}" srcOrd="0" destOrd="0" presId="urn:microsoft.com/office/officeart/2018/5/layout/CenteredIconLabelDescriptionList"/>
    <dgm:cxn modelId="{204A9E38-CB88-4717-B4FB-7A1D21450C73}" type="presParOf" srcId="{396C1A38-01E5-44A6-8E1E-845468010727}" destId="{2550905D-5A9C-450B-8D0C-E00EE91D53DE}" srcOrd="1" destOrd="0" presId="urn:microsoft.com/office/officeart/2018/5/layout/CenteredIconLabelDescriptionList"/>
    <dgm:cxn modelId="{535A471B-B27C-490E-8925-B37F4044D4B9}" type="presParOf" srcId="{396C1A38-01E5-44A6-8E1E-845468010727}" destId="{84946EF0-9EE0-482D-97F9-114F4714F7C4}" srcOrd="2" destOrd="0" presId="urn:microsoft.com/office/officeart/2018/5/layout/CenteredIconLabelDescriptionList"/>
    <dgm:cxn modelId="{B4475998-980A-4783-8B69-0F6F9A764452}" type="presParOf" srcId="{396C1A38-01E5-44A6-8E1E-845468010727}" destId="{2BBF6CA4-D346-4B9A-A643-9ABA88EC2A0D}" srcOrd="3" destOrd="0" presId="urn:microsoft.com/office/officeart/2018/5/layout/CenteredIconLabelDescriptionList"/>
    <dgm:cxn modelId="{C5AB7BFC-5B1C-4978-B026-B0C6A2C3F0B5}" type="presParOf" srcId="{396C1A38-01E5-44A6-8E1E-845468010727}" destId="{A271501B-3CE5-4B68-B04A-353724A59E60}" srcOrd="4" destOrd="0" presId="urn:microsoft.com/office/officeart/2018/5/layout/CenteredIconLabelDescriptionList"/>
    <dgm:cxn modelId="{BC8B394A-D45E-4A2C-9BCD-8D68F95F8459}" type="presParOf" srcId="{3E6343D7-B0D9-4267-8C2D-71AB758BA76B}" destId="{6CA6BA38-94C1-4DE6-89C3-8D721745563D}" srcOrd="1" destOrd="0" presId="urn:microsoft.com/office/officeart/2018/5/layout/CenteredIconLabelDescriptionList"/>
    <dgm:cxn modelId="{CB313191-12EE-4770-B382-9F3A578600E1}" type="presParOf" srcId="{3E6343D7-B0D9-4267-8C2D-71AB758BA76B}" destId="{8031C38B-4206-4E5C-A0F5-78B2352A2785}" srcOrd="2" destOrd="0" presId="urn:microsoft.com/office/officeart/2018/5/layout/CenteredIconLabelDescriptionList"/>
    <dgm:cxn modelId="{C06D53F0-ED13-4B37-BF82-733DFA4A564F}" type="presParOf" srcId="{8031C38B-4206-4E5C-A0F5-78B2352A2785}" destId="{B2E61E1C-7F9F-4620-996E-2C313E1E3E4F}" srcOrd="0" destOrd="0" presId="urn:microsoft.com/office/officeart/2018/5/layout/CenteredIconLabelDescriptionList"/>
    <dgm:cxn modelId="{527776C8-4CD7-4126-8104-807CB90AB5C4}" type="presParOf" srcId="{8031C38B-4206-4E5C-A0F5-78B2352A2785}" destId="{92724D9C-3AE8-476A-BDD3-036766A62EC4}" srcOrd="1" destOrd="0" presId="urn:microsoft.com/office/officeart/2018/5/layout/CenteredIconLabelDescriptionList"/>
    <dgm:cxn modelId="{D5142A98-D094-4F41-8751-840625349762}" type="presParOf" srcId="{8031C38B-4206-4E5C-A0F5-78B2352A2785}" destId="{9333285F-E71C-452B-9808-007DEE9674E9}" srcOrd="2" destOrd="0" presId="urn:microsoft.com/office/officeart/2018/5/layout/CenteredIconLabelDescriptionList"/>
    <dgm:cxn modelId="{78A3ED22-7A5B-4A4A-897B-7BFF1CD6DC3B}" type="presParOf" srcId="{8031C38B-4206-4E5C-A0F5-78B2352A2785}" destId="{B5CA5DC4-25ED-4B67-B8BD-26E4DAB0F66F}" srcOrd="3" destOrd="0" presId="urn:microsoft.com/office/officeart/2018/5/layout/CenteredIconLabelDescriptionList"/>
    <dgm:cxn modelId="{4DF0CC61-2201-4B6D-9898-9461C0A5B6CB}" type="presParOf" srcId="{8031C38B-4206-4E5C-A0F5-78B2352A2785}" destId="{DF29BF16-FBD2-49FD-BE15-CC4D5BEEBCF4}" srcOrd="4" destOrd="0" presId="urn:microsoft.com/office/officeart/2018/5/layout/Centered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C4CB37B-5508-418C-AA46-5AF80E28DD3C}" type="doc">
      <dgm:prSet loTypeId="urn:microsoft.com/office/officeart/2018/2/layout/IconLabelDescriptionList" loCatId="icon" qsTypeId="urn:microsoft.com/office/officeart/2005/8/quickstyle/simple1" qsCatId="simple" csTypeId="urn:microsoft.com/office/officeart/2005/8/colors/accent2_2" csCatId="accent2" phldr="1"/>
      <dgm:spPr/>
      <dgm:t>
        <a:bodyPr/>
        <a:lstStyle/>
        <a:p>
          <a:endParaRPr lang="en-US"/>
        </a:p>
      </dgm:t>
    </dgm:pt>
    <dgm:pt modelId="{1F90482D-6290-458B-B5E5-6E4C0CCBAB85}">
      <dgm:prSet/>
      <dgm:spPr/>
      <dgm:t>
        <a:bodyPr/>
        <a:lstStyle/>
        <a:p>
          <a:pPr>
            <a:defRPr b="1"/>
          </a:pPr>
          <a:r>
            <a:rPr lang="en-GB"/>
            <a:t>Assessment for learning</a:t>
          </a:r>
          <a:endParaRPr lang="en-US"/>
        </a:p>
      </dgm:t>
    </dgm:pt>
    <dgm:pt modelId="{78DD2FC3-EFF4-4B46-B887-17FD27A0BBD4}" type="parTrans" cxnId="{3C7DD549-FF8B-4E35-880B-AD12D634D444}">
      <dgm:prSet/>
      <dgm:spPr/>
      <dgm:t>
        <a:bodyPr/>
        <a:lstStyle/>
        <a:p>
          <a:endParaRPr lang="en-US"/>
        </a:p>
      </dgm:t>
    </dgm:pt>
    <dgm:pt modelId="{97A3A948-E4B2-405F-A356-3B7F5D965387}" type="sibTrans" cxnId="{3C7DD549-FF8B-4E35-880B-AD12D634D444}">
      <dgm:prSet/>
      <dgm:spPr/>
      <dgm:t>
        <a:bodyPr/>
        <a:lstStyle/>
        <a:p>
          <a:endParaRPr lang="en-US"/>
        </a:p>
      </dgm:t>
    </dgm:pt>
    <dgm:pt modelId="{6FDDF4AC-BB57-44A7-B927-C1F89C33679E}">
      <dgm:prSet/>
      <dgm:spPr/>
      <dgm:t>
        <a:bodyPr/>
        <a:lstStyle/>
        <a:p>
          <a:r>
            <a:rPr lang="en-GB"/>
            <a:t>Assessment carried out during the learning process to provide feedback and guide improvement. </a:t>
          </a:r>
          <a:endParaRPr lang="en-US"/>
        </a:p>
      </dgm:t>
    </dgm:pt>
    <dgm:pt modelId="{845E2B49-2C6C-43C6-A7C4-06CF3CD3EC14}" type="parTrans" cxnId="{BCCEE791-01CB-4BBD-8535-AAC46311033B}">
      <dgm:prSet/>
      <dgm:spPr/>
      <dgm:t>
        <a:bodyPr/>
        <a:lstStyle/>
        <a:p>
          <a:endParaRPr lang="en-US"/>
        </a:p>
      </dgm:t>
    </dgm:pt>
    <dgm:pt modelId="{088F1E0F-2DB5-4FF5-8B7E-1FB6F7FDB9A9}" type="sibTrans" cxnId="{BCCEE791-01CB-4BBD-8535-AAC46311033B}">
      <dgm:prSet/>
      <dgm:spPr/>
      <dgm:t>
        <a:bodyPr/>
        <a:lstStyle/>
        <a:p>
          <a:endParaRPr lang="en-US"/>
        </a:p>
      </dgm:t>
    </dgm:pt>
    <dgm:pt modelId="{BE4E693C-3BDC-4876-8661-C3B5FCC3FE81}">
      <dgm:prSet/>
      <dgm:spPr/>
      <dgm:t>
        <a:bodyPr/>
        <a:lstStyle/>
        <a:p>
          <a:pPr>
            <a:defRPr b="1"/>
          </a:pPr>
          <a:r>
            <a:rPr lang="en-GB"/>
            <a:t>Assessment as learning</a:t>
          </a:r>
          <a:endParaRPr lang="en-US"/>
        </a:p>
      </dgm:t>
    </dgm:pt>
    <dgm:pt modelId="{B5CBD254-6A31-4F9C-BC52-7E815238BDFA}" type="parTrans" cxnId="{F076DA0B-C726-4EA9-9F51-1105D1FCA28F}">
      <dgm:prSet/>
      <dgm:spPr/>
      <dgm:t>
        <a:bodyPr/>
        <a:lstStyle/>
        <a:p>
          <a:endParaRPr lang="en-US"/>
        </a:p>
      </dgm:t>
    </dgm:pt>
    <dgm:pt modelId="{74AAB20F-523E-4696-887D-8122790702B4}" type="sibTrans" cxnId="{F076DA0B-C726-4EA9-9F51-1105D1FCA28F}">
      <dgm:prSet/>
      <dgm:spPr/>
      <dgm:t>
        <a:bodyPr/>
        <a:lstStyle/>
        <a:p>
          <a:endParaRPr lang="en-US"/>
        </a:p>
      </dgm:t>
    </dgm:pt>
    <dgm:pt modelId="{01075F89-9454-4D41-AFCA-4C5BE86A7FA1}">
      <dgm:prSet/>
      <dgm:spPr/>
      <dgm:t>
        <a:bodyPr/>
        <a:lstStyle/>
        <a:p>
          <a:r>
            <a:rPr lang="en-GB" dirty="0"/>
            <a:t>Assessment where learners evaluate their own work or performance as individuals or peers.</a:t>
          </a:r>
          <a:endParaRPr lang="en-US" dirty="0"/>
        </a:p>
      </dgm:t>
    </dgm:pt>
    <dgm:pt modelId="{D7AEAB25-A071-4BFD-8E1F-815E969AD802}" type="parTrans" cxnId="{0A1B7957-3B83-46A0-AD99-FC5653DF01C9}">
      <dgm:prSet/>
      <dgm:spPr/>
      <dgm:t>
        <a:bodyPr/>
        <a:lstStyle/>
        <a:p>
          <a:endParaRPr lang="en-US"/>
        </a:p>
      </dgm:t>
    </dgm:pt>
    <dgm:pt modelId="{09AC8269-50AE-40E7-98AE-22A7CB9E5E09}" type="sibTrans" cxnId="{0A1B7957-3B83-46A0-AD99-FC5653DF01C9}">
      <dgm:prSet/>
      <dgm:spPr/>
      <dgm:t>
        <a:bodyPr/>
        <a:lstStyle/>
        <a:p>
          <a:endParaRPr lang="en-US"/>
        </a:p>
      </dgm:t>
    </dgm:pt>
    <dgm:pt modelId="{57A9088F-EB8D-4C95-8A5B-C94A18A177D0}">
      <dgm:prSet/>
      <dgm:spPr/>
      <dgm:t>
        <a:bodyPr/>
        <a:lstStyle/>
        <a:p>
          <a:r>
            <a:rPr lang="en-GB"/>
            <a:t>Includes peer and self assessment.</a:t>
          </a:r>
          <a:endParaRPr lang="en-US"/>
        </a:p>
      </dgm:t>
    </dgm:pt>
    <dgm:pt modelId="{CA704E32-2274-4F5B-AC87-417FFC0D03F2}" type="parTrans" cxnId="{D7BC8443-159D-4E7B-BD27-5AB7C9959EC9}">
      <dgm:prSet/>
      <dgm:spPr/>
      <dgm:t>
        <a:bodyPr/>
        <a:lstStyle/>
        <a:p>
          <a:endParaRPr lang="en-US"/>
        </a:p>
      </dgm:t>
    </dgm:pt>
    <dgm:pt modelId="{2EE4047B-A433-497F-9EBB-A7764F18193F}" type="sibTrans" cxnId="{D7BC8443-159D-4E7B-BD27-5AB7C9959EC9}">
      <dgm:prSet/>
      <dgm:spPr/>
      <dgm:t>
        <a:bodyPr/>
        <a:lstStyle/>
        <a:p>
          <a:endParaRPr lang="en-US"/>
        </a:p>
      </dgm:t>
    </dgm:pt>
    <dgm:pt modelId="{8FF75268-0CFB-436C-9E80-E365A9FAFAEA}">
      <dgm:prSet/>
      <dgm:spPr/>
      <dgm:t>
        <a:bodyPr/>
        <a:lstStyle/>
        <a:p>
          <a:r>
            <a:rPr lang="en-GB" b="1" dirty="0"/>
            <a:t>Peer assessment</a:t>
          </a:r>
          <a:r>
            <a:rPr lang="en-GB" dirty="0"/>
            <a:t>: Assessment </a:t>
          </a:r>
          <a:r>
            <a:rPr lang="aa-ET" dirty="0"/>
            <a:t>where </a:t>
          </a:r>
          <a:r>
            <a:rPr lang="en-GB" dirty="0"/>
            <a:t>learners</a:t>
          </a:r>
          <a:r>
            <a:rPr lang="aa-ET" dirty="0"/>
            <a:t> evaluate the work, performance, or contributions of their colleagues or classmates.</a:t>
          </a:r>
          <a:endParaRPr lang="en-US" dirty="0"/>
        </a:p>
      </dgm:t>
    </dgm:pt>
    <dgm:pt modelId="{08744640-CACF-4352-B8B2-D180F623262B}" type="parTrans" cxnId="{35E79A89-D843-4773-A34A-5DF7CEAAAEA8}">
      <dgm:prSet/>
      <dgm:spPr/>
      <dgm:t>
        <a:bodyPr/>
        <a:lstStyle/>
        <a:p>
          <a:endParaRPr lang="en-US"/>
        </a:p>
      </dgm:t>
    </dgm:pt>
    <dgm:pt modelId="{F02B999C-8ED5-4AF8-8B07-00DDBE057471}" type="sibTrans" cxnId="{35E79A89-D843-4773-A34A-5DF7CEAAAEA8}">
      <dgm:prSet/>
      <dgm:spPr/>
      <dgm:t>
        <a:bodyPr/>
        <a:lstStyle/>
        <a:p>
          <a:endParaRPr lang="en-US"/>
        </a:p>
      </dgm:t>
    </dgm:pt>
    <dgm:pt modelId="{CD51E58E-6C94-492F-825E-6E28784D7221}">
      <dgm:prSet/>
      <dgm:spPr/>
      <dgm:t>
        <a:bodyPr/>
        <a:lstStyle/>
        <a:p>
          <a:r>
            <a:rPr lang="en-GB" b="1" dirty="0"/>
            <a:t>Self Assessment</a:t>
          </a:r>
          <a:r>
            <a:rPr lang="en-GB" dirty="0"/>
            <a:t>: Learner evaluates own work or performance against the specified standards.</a:t>
          </a:r>
          <a:endParaRPr lang="en-US" dirty="0"/>
        </a:p>
      </dgm:t>
    </dgm:pt>
    <dgm:pt modelId="{B8995519-4E6C-4EA4-A2AA-676E8DF509CB}" type="parTrans" cxnId="{9A475BBC-461E-40FB-A452-6E21EEDA6270}">
      <dgm:prSet/>
      <dgm:spPr/>
      <dgm:t>
        <a:bodyPr/>
        <a:lstStyle/>
        <a:p>
          <a:endParaRPr lang="en-US"/>
        </a:p>
      </dgm:t>
    </dgm:pt>
    <dgm:pt modelId="{7CF21BB6-6432-4F8F-BD42-14985F8F59E1}" type="sibTrans" cxnId="{9A475BBC-461E-40FB-A452-6E21EEDA6270}">
      <dgm:prSet/>
      <dgm:spPr/>
      <dgm:t>
        <a:bodyPr/>
        <a:lstStyle/>
        <a:p>
          <a:endParaRPr lang="en-US"/>
        </a:p>
      </dgm:t>
    </dgm:pt>
    <dgm:pt modelId="{07255C16-5B12-4245-9AFF-97C40FE80B54}" type="pres">
      <dgm:prSet presAssocID="{CC4CB37B-5508-418C-AA46-5AF80E28DD3C}" presName="root" presStyleCnt="0">
        <dgm:presLayoutVars>
          <dgm:dir/>
          <dgm:resizeHandles val="exact"/>
        </dgm:presLayoutVars>
      </dgm:prSet>
      <dgm:spPr/>
      <dgm:t>
        <a:bodyPr/>
        <a:lstStyle/>
        <a:p>
          <a:endParaRPr lang="en-US"/>
        </a:p>
      </dgm:t>
    </dgm:pt>
    <dgm:pt modelId="{6F715838-5376-4DCB-8228-C24081B27279}" type="pres">
      <dgm:prSet presAssocID="{1F90482D-6290-458B-B5E5-6E4C0CCBAB85}" presName="compNode" presStyleCnt="0"/>
      <dgm:spPr/>
    </dgm:pt>
    <dgm:pt modelId="{F7E46A44-662C-49A2-BCA7-82A6AFE399B7}" type="pres">
      <dgm:prSet presAssocID="{1F90482D-6290-458B-B5E5-6E4C0CCBAB8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Education"/>
        </a:ext>
      </dgm:extLst>
    </dgm:pt>
    <dgm:pt modelId="{A83393F9-8FE8-43F5-9306-88BDB00B0DFD}" type="pres">
      <dgm:prSet presAssocID="{1F90482D-6290-458B-B5E5-6E4C0CCBAB85}" presName="iconSpace" presStyleCnt="0"/>
      <dgm:spPr/>
    </dgm:pt>
    <dgm:pt modelId="{75824856-4F70-4A4E-9B38-3482AFB94629}" type="pres">
      <dgm:prSet presAssocID="{1F90482D-6290-458B-B5E5-6E4C0CCBAB85}" presName="parTx" presStyleLbl="revTx" presStyleIdx="0" presStyleCnt="4">
        <dgm:presLayoutVars>
          <dgm:chMax val="0"/>
          <dgm:chPref val="0"/>
        </dgm:presLayoutVars>
      </dgm:prSet>
      <dgm:spPr/>
      <dgm:t>
        <a:bodyPr/>
        <a:lstStyle/>
        <a:p>
          <a:endParaRPr lang="en-US"/>
        </a:p>
      </dgm:t>
    </dgm:pt>
    <dgm:pt modelId="{B05E1C9E-C7AA-4B94-9B71-DE03BA592DC1}" type="pres">
      <dgm:prSet presAssocID="{1F90482D-6290-458B-B5E5-6E4C0CCBAB85}" presName="txSpace" presStyleCnt="0"/>
      <dgm:spPr/>
    </dgm:pt>
    <dgm:pt modelId="{1395FCE8-9603-4072-BC31-5F6F57A0A325}" type="pres">
      <dgm:prSet presAssocID="{1F90482D-6290-458B-B5E5-6E4C0CCBAB85}" presName="desTx" presStyleLbl="revTx" presStyleIdx="1" presStyleCnt="4">
        <dgm:presLayoutVars/>
      </dgm:prSet>
      <dgm:spPr/>
      <dgm:t>
        <a:bodyPr/>
        <a:lstStyle/>
        <a:p>
          <a:endParaRPr lang="en-US"/>
        </a:p>
      </dgm:t>
    </dgm:pt>
    <dgm:pt modelId="{356343EF-9A09-4859-91E0-D21E68AEAB6E}" type="pres">
      <dgm:prSet presAssocID="{97A3A948-E4B2-405F-A356-3B7F5D965387}" presName="sibTrans" presStyleCnt="0"/>
      <dgm:spPr/>
    </dgm:pt>
    <dgm:pt modelId="{33EFE77D-ADD2-4EDD-A716-37D06F3ECF1C}" type="pres">
      <dgm:prSet presAssocID="{BE4E693C-3BDC-4876-8661-C3B5FCC3FE81}" presName="compNode" presStyleCnt="0"/>
      <dgm:spPr/>
    </dgm:pt>
    <dgm:pt modelId="{390CA5EC-AB0E-484D-8992-2B169AD060F7}" type="pres">
      <dgm:prSet presAssocID="{BE4E693C-3BDC-4876-8661-C3B5FCC3FE8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Dictionary Remove"/>
        </a:ext>
      </dgm:extLst>
    </dgm:pt>
    <dgm:pt modelId="{21316016-280E-4A58-8A60-A2FDB324181F}" type="pres">
      <dgm:prSet presAssocID="{BE4E693C-3BDC-4876-8661-C3B5FCC3FE81}" presName="iconSpace" presStyleCnt="0"/>
      <dgm:spPr/>
    </dgm:pt>
    <dgm:pt modelId="{02D5A552-AA66-4A38-AADE-809D2E0F72F2}" type="pres">
      <dgm:prSet presAssocID="{BE4E693C-3BDC-4876-8661-C3B5FCC3FE81}" presName="parTx" presStyleLbl="revTx" presStyleIdx="2" presStyleCnt="4">
        <dgm:presLayoutVars>
          <dgm:chMax val="0"/>
          <dgm:chPref val="0"/>
        </dgm:presLayoutVars>
      </dgm:prSet>
      <dgm:spPr/>
      <dgm:t>
        <a:bodyPr/>
        <a:lstStyle/>
        <a:p>
          <a:endParaRPr lang="en-US"/>
        </a:p>
      </dgm:t>
    </dgm:pt>
    <dgm:pt modelId="{CC41A7EF-5B4A-4380-B302-AA62BF970870}" type="pres">
      <dgm:prSet presAssocID="{BE4E693C-3BDC-4876-8661-C3B5FCC3FE81}" presName="txSpace" presStyleCnt="0"/>
      <dgm:spPr/>
    </dgm:pt>
    <dgm:pt modelId="{04644593-4BCF-47F9-9D7E-252FD4F877A1}" type="pres">
      <dgm:prSet presAssocID="{BE4E693C-3BDC-4876-8661-C3B5FCC3FE81}" presName="desTx" presStyleLbl="revTx" presStyleIdx="3" presStyleCnt="4">
        <dgm:presLayoutVars/>
      </dgm:prSet>
      <dgm:spPr/>
      <dgm:t>
        <a:bodyPr/>
        <a:lstStyle/>
        <a:p>
          <a:endParaRPr lang="en-US"/>
        </a:p>
      </dgm:t>
    </dgm:pt>
  </dgm:ptLst>
  <dgm:cxnLst>
    <dgm:cxn modelId="{0A1B7957-3B83-46A0-AD99-FC5653DF01C9}" srcId="{BE4E693C-3BDC-4876-8661-C3B5FCC3FE81}" destId="{01075F89-9454-4D41-AFCA-4C5BE86A7FA1}" srcOrd="0" destOrd="0" parTransId="{D7AEAB25-A071-4BFD-8E1F-815E969AD802}" sibTransId="{09AC8269-50AE-40E7-98AE-22A7CB9E5E09}"/>
    <dgm:cxn modelId="{9A475BBC-461E-40FB-A452-6E21EEDA6270}" srcId="{BE4E693C-3BDC-4876-8661-C3B5FCC3FE81}" destId="{CD51E58E-6C94-492F-825E-6E28784D7221}" srcOrd="3" destOrd="0" parTransId="{B8995519-4E6C-4EA4-A2AA-676E8DF509CB}" sibTransId="{7CF21BB6-6432-4F8F-BD42-14985F8F59E1}"/>
    <dgm:cxn modelId="{ED4557A4-ECAA-4F30-A565-F40F88E5BC06}" type="presOf" srcId="{01075F89-9454-4D41-AFCA-4C5BE86A7FA1}" destId="{04644593-4BCF-47F9-9D7E-252FD4F877A1}" srcOrd="0" destOrd="0" presId="urn:microsoft.com/office/officeart/2018/2/layout/IconLabelDescriptionList"/>
    <dgm:cxn modelId="{3C7DD549-FF8B-4E35-880B-AD12D634D444}" srcId="{CC4CB37B-5508-418C-AA46-5AF80E28DD3C}" destId="{1F90482D-6290-458B-B5E5-6E4C0CCBAB85}" srcOrd="0" destOrd="0" parTransId="{78DD2FC3-EFF4-4B46-B887-17FD27A0BBD4}" sibTransId="{97A3A948-E4B2-405F-A356-3B7F5D965387}"/>
    <dgm:cxn modelId="{F733981A-2C67-4162-AA07-348671B31851}" type="presOf" srcId="{1F90482D-6290-458B-B5E5-6E4C0CCBAB85}" destId="{75824856-4F70-4A4E-9B38-3482AFB94629}" srcOrd="0" destOrd="0" presId="urn:microsoft.com/office/officeart/2018/2/layout/IconLabelDescriptionList"/>
    <dgm:cxn modelId="{119974CB-5AD8-4CDD-9C5A-9CFE8CD5CC65}" type="presOf" srcId="{57A9088F-EB8D-4C95-8A5B-C94A18A177D0}" destId="{04644593-4BCF-47F9-9D7E-252FD4F877A1}" srcOrd="0" destOrd="1" presId="urn:microsoft.com/office/officeart/2018/2/layout/IconLabelDescriptionList"/>
    <dgm:cxn modelId="{F076DA0B-C726-4EA9-9F51-1105D1FCA28F}" srcId="{CC4CB37B-5508-418C-AA46-5AF80E28DD3C}" destId="{BE4E693C-3BDC-4876-8661-C3B5FCC3FE81}" srcOrd="1" destOrd="0" parTransId="{B5CBD254-6A31-4F9C-BC52-7E815238BDFA}" sibTransId="{74AAB20F-523E-4696-887D-8122790702B4}"/>
    <dgm:cxn modelId="{35E79A89-D843-4773-A34A-5DF7CEAAAEA8}" srcId="{BE4E693C-3BDC-4876-8661-C3B5FCC3FE81}" destId="{8FF75268-0CFB-436C-9E80-E365A9FAFAEA}" srcOrd="2" destOrd="0" parTransId="{08744640-CACF-4352-B8B2-D180F623262B}" sibTransId="{F02B999C-8ED5-4AF8-8B07-00DDBE057471}"/>
    <dgm:cxn modelId="{DA2FCB64-01D2-499A-830F-32EFBFE806A4}" type="presOf" srcId="{6FDDF4AC-BB57-44A7-B927-C1F89C33679E}" destId="{1395FCE8-9603-4072-BC31-5F6F57A0A325}" srcOrd="0" destOrd="0" presId="urn:microsoft.com/office/officeart/2018/2/layout/IconLabelDescriptionList"/>
    <dgm:cxn modelId="{E555EC68-0081-492A-B535-2ABA2A4F88C9}" type="presOf" srcId="{CC4CB37B-5508-418C-AA46-5AF80E28DD3C}" destId="{07255C16-5B12-4245-9AFF-97C40FE80B54}" srcOrd="0" destOrd="0" presId="urn:microsoft.com/office/officeart/2018/2/layout/IconLabelDescriptionList"/>
    <dgm:cxn modelId="{BCCEE791-01CB-4BBD-8535-AAC46311033B}" srcId="{1F90482D-6290-458B-B5E5-6E4C0CCBAB85}" destId="{6FDDF4AC-BB57-44A7-B927-C1F89C33679E}" srcOrd="0" destOrd="0" parTransId="{845E2B49-2C6C-43C6-A7C4-06CF3CD3EC14}" sibTransId="{088F1E0F-2DB5-4FF5-8B7E-1FB6F7FDB9A9}"/>
    <dgm:cxn modelId="{D87F5D41-A4C8-4E5E-AE0D-1ACEBD5CA240}" type="presOf" srcId="{8FF75268-0CFB-436C-9E80-E365A9FAFAEA}" destId="{04644593-4BCF-47F9-9D7E-252FD4F877A1}" srcOrd="0" destOrd="2" presId="urn:microsoft.com/office/officeart/2018/2/layout/IconLabelDescriptionList"/>
    <dgm:cxn modelId="{F2B18A4E-9FF2-4100-9F89-D56E25286D84}" type="presOf" srcId="{CD51E58E-6C94-492F-825E-6E28784D7221}" destId="{04644593-4BCF-47F9-9D7E-252FD4F877A1}" srcOrd="0" destOrd="3" presId="urn:microsoft.com/office/officeart/2018/2/layout/IconLabelDescriptionList"/>
    <dgm:cxn modelId="{D7BC8443-159D-4E7B-BD27-5AB7C9959EC9}" srcId="{BE4E693C-3BDC-4876-8661-C3B5FCC3FE81}" destId="{57A9088F-EB8D-4C95-8A5B-C94A18A177D0}" srcOrd="1" destOrd="0" parTransId="{CA704E32-2274-4F5B-AC87-417FFC0D03F2}" sibTransId="{2EE4047B-A433-497F-9EBB-A7764F18193F}"/>
    <dgm:cxn modelId="{A5D4A340-24DA-4C16-8641-D76F19B455BF}" type="presOf" srcId="{BE4E693C-3BDC-4876-8661-C3B5FCC3FE81}" destId="{02D5A552-AA66-4A38-AADE-809D2E0F72F2}" srcOrd="0" destOrd="0" presId="urn:microsoft.com/office/officeart/2018/2/layout/IconLabelDescriptionList"/>
    <dgm:cxn modelId="{96FB14B6-36C5-4142-B8D2-F52FB214F412}" type="presParOf" srcId="{07255C16-5B12-4245-9AFF-97C40FE80B54}" destId="{6F715838-5376-4DCB-8228-C24081B27279}" srcOrd="0" destOrd="0" presId="urn:microsoft.com/office/officeart/2018/2/layout/IconLabelDescriptionList"/>
    <dgm:cxn modelId="{4D8169C9-ED8B-4B84-9E77-547B84C86C5E}" type="presParOf" srcId="{6F715838-5376-4DCB-8228-C24081B27279}" destId="{F7E46A44-662C-49A2-BCA7-82A6AFE399B7}" srcOrd="0" destOrd="0" presId="urn:microsoft.com/office/officeart/2018/2/layout/IconLabelDescriptionList"/>
    <dgm:cxn modelId="{BEDF42C2-A5C4-4424-8759-5D4A7AEFDB59}" type="presParOf" srcId="{6F715838-5376-4DCB-8228-C24081B27279}" destId="{A83393F9-8FE8-43F5-9306-88BDB00B0DFD}" srcOrd="1" destOrd="0" presId="urn:microsoft.com/office/officeart/2018/2/layout/IconLabelDescriptionList"/>
    <dgm:cxn modelId="{67627329-37F5-4CBD-8B66-DE37816D586E}" type="presParOf" srcId="{6F715838-5376-4DCB-8228-C24081B27279}" destId="{75824856-4F70-4A4E-9B38-3482AFB94629}" srcOrd="2" destOrd="0" presId="urn:microsoft.com/office/officeart/2018/2/layout/IconLabelDescriptionList"/>
    <dgm:cxn modelId="{5CCBF377-39EE-4258-B3E7-81410CB5BE75}" type="presParOf" srcId="{6F715838-5376-4DCB-8228-C24081B27279}" destId="{B05E1C9E-C7AA-4B94-9B71-DE03BA592DC1}" srcOrd="3" destOrd="0" presId="urn:microsoft.com/office/officeart/2018/2/layout/IconLabelDescriptionList"/>
    <dgm:cxn modelId="{F4BCAA78-C17C-4359-82D2-C8BE017C7A44}" type="presParOf" srcId="{6F715838-5376-4DCB-8228-C24081B27279}" destId="{1395FCE8-9603-4072-BC31-5F6F57A0A325}" srcOrd="4" destOrd="0" presId="urn:microsoft.com/office/officeart/2018/2/layout/IconLabelDescriptionList"/>
    <dgm:cxn modelId="{74CCF1C6-4B40-4F6E-800D-CAED79DBDC25}" type="presParOf" srcId="{07255C16-5B12-4245-9AFF-97C40FE80B54}" destId="{356343EF-9A09-4859-91E0-D21E68AEAB6E}" srcOrd="1" destOrd="0" presId="urn:microsoft.com/office/officeart/2018/2/layout/IconLabelDescriptionList"/>
    <dgm:cxn modelId="{955BEE89-597A-479D-BE2F-6D07CA6A15B5}" type="presParOf" srcId="{07255C16-5B12-4245-9AFF-97C40FE80B54}" destId="{33EFE77D-ADD2-4EDD-A716-37D06F3ECF1C}" srcOrd="2" destOrd="0" presId="urn:microsoft.com/office/officeart/2018/2/layout/IconLabelDescriptionList"/>
    <dgm:cxn modelId="{073051EB-1570-4708-AC4D-64DB6EBB4185}" type="presParOf" srcId="{33EFE77D-ADD2-4EDD-A716-37D06F3ECF1C}" destId="{390CA5EC-AB0E-484D-8992-2B169AD060F7}" srcOrd="0" destOrd="0" presId="urn:microsoft.com/office/officeart/2018/2/layout/IconLabelDescriptionList"/>
    <dgm:cxn modelId="{AB77FFA4-8346-492A-A9DE-40087106D440}" type="presParOf" srcId="{33EFE77D-ADD2-4EDD-A716-37D06F3ECF1C}" destId="{21316016-280E-4A58-8A60-A2FDB324181F}" srcOrd="1" destOrd="0" presId="urn:microsoft.com/office/officeart/2018/2/layout/IconLabelDescriptionList"/>
    <dgm:cxn modelId="{8F1CC03F-F0B3-4271-8950-C6CE57B07B96}" type="presParOf" srcId="{33EFE77D-ADD2-4EDD-A716-37D06F3ECF1C}" destId="{02D5A552-AA66-4A38-AADE-809D2E0F72F2}" srcOrd="2" destOrd="0" presId="urn:microsoft.com/office/officeart/2018/2/layout/IconLabelDescriptionList"/>
    <dgm:cxn modelId="{A4BBF718-053A-4551-98F6-276B3F48A22B}" type="presParOf" srcId="{33EFE77D-ADD2-4EDD-A716-37D06F3ECF1C}" destId="{CC41A7EF-5B4A-4380-B302-AA62BF970870}" srcOrd="3" destOrd="0" presId="urn:microsoft.com/office/officeart/2018/2/layout/IconLabelDescriptionList"/>
    <dgm:cxn modelId="{5BB50D28-A5B4-4430-9B20-7EC2661DEC87}" type="presParOf" srcId="{33EFE77D-ADD2-4EDD-A716-37D06F3ECF1C}" destId="{04644593-4BCF-47F9-9D7E-252FD4F877A1}"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64E3D6B-164E-4DCA-9259-FDBD8FF8A5DC}" type="doc">
      <dgm:prSet loTypeId="urn:microsoft.com/office/officeart/2018/2/layout/IconLabelList" loCatId="icon" qsTypeId="urn:microsoft.com/office/officeart/2005/8/quickstyle/simple1" qsCatId="simple" csTypeId="urn:microsoft.com/office/officeart/2018/5/colors/Iconchunking_neutralbg_colorful2" csCatId="colorful" phldr="1"/>
      <dgm:spPr/>
      <dgm:t>
        <a:bodyPr/>
        <a:lstStyle/>
        <a:p>
          <a:endParaRPr lang="en-US"/>
        </a:p>
      </dgm:t>
    </dgm:pt>
    <dgm:pt modelId="{279EC3B0-16A2-45BD-8934-255B3970AE0E}">
      <dgm:prSet custT="1"/>
      <dgm:spPr/>
      <dgm:t>
        <a:bodyPr/>
        <a:lstStyle/>
        <a:p>
          <a:pPr>
            <a:lnSpc>
              <a:spcPct val="100000"/>
            </a:lnSpc>
          </a:pPr>
          <a:r>
            <a:rPr lang="en-US" sz="2400" dirty="0"/>
            <a:t>Standards are statements of what a learner </a:t>
          </a:r>
          <a:r>
            <a:rPr lang="en-US" sz="2400" b="1" dirty="0"/>
            <a:t>can do. </a:t>
          </a:r>
          <a:endParaRPr lang="en-US" sz="2400" dirty="0"/>
        </a:p>
      </dgm:t>
    </dgm:pt>
    <dgm:pt modelId="{D830094C-92FF-4E4E-9DFA-95EBCC3C2069}" type="parTrans" cxnId="{CC0F92B9-91D7-4EE0-ABC1-DA1E179C7948}">
      <dgm:prSet/>
      <dgm:spPr/>
      <dgm:t>
        <a:bodyPr/>
        <a:lstStyle/>
        <a:p>
          <a:endParaRPr lang="en-US"/>
        </a:p>
      </dgm:t>
    </dgm:pt>
    <dgm:pt modelId="{D06E9656-0A74-4287-B893-C04CEA7601B4}" type="sibTrans" cxnId="{CC0F92B9-91D7-4EE0-ABC1-DA1E179C7948}">
      <dgm:prSet/>
      <dgm:spPr/>
      <dgm:t>
        <a:bodyPr/>
        <a:lstStyle/>
        <a:p>
          <a:endParaRPr lang="en-US"/>
        </a:p>
      </dgm:t>
    </dgm:pt>
    <dgm:pt modelId="{A7F0522C-F7E6-4A80-9452-1F4DBF300B68}">
      <dgm:prSet custT="1"/>
      <dgm:spPr/>
      <dgm:t>
        <a:bodyPr/>
        <a:lstStyle/>
        <a:p>
          <a:pPr>
            <a:lnSpc>
              <a:spcPct val="100000"/>
            </a:lnSpc>
          </a:pPr>
          <a:r>
            <a:rPr lang="en-US" sz="2800" dirty="0"/>
            <a:t>They are derived from specific learning outcomes</a:t>
          </a:r>
          <a:r>
            <a:rPr lang="en-US" sz="2400" dirty="0"/>
            <a:t>.</a:t>
          </a:r>
        </a:p>
      </dgm:t>
    </dgm:pt>
    <dgm:pt modelId="{638583D5-9502-41E0-A663-4C6C0D266946}" type="parTrans" cxnId="{48323B3A-6F3A-4016-AA87-111FA24D9DEE}">
      <dgm:prSet/>
      <dgm:spPr/>
      <dgm:t>
        <a:bodyPr/>
        <a:lstStyle/>
        <a:p>
          <a:endParaRPr lang="en-US"/>
        </a:p>
      </dgm:t>
    </dgm:pt>
    <dgm:pt modelId="{7C47EFE0-ADD2-4F35-B557-D792B09B881D}" type="sibTrans" cxnId="{48323B3A-6F3A-4016-AA87-111FA24D9DEE}">
      <dgm:prSet/>
      <dgm:spPr/>
      <dgm:t>
        <a:bodyPr/>
        <a:lstStyle/>
        <a:p>
          <a:endParaRPr lang="en-US"/>
        </a:p>
      </dgm:t>
    </dgm:pt>
    <dgm:pt modelId="{01D45DA3-BE95-40B9-9A26-48B247A6DC6D}">
      <dgm:prSet custT="1"/>
      <dgm:spPr/>
      <dgm:t>
        <a:bodyPr/>
        <a:lstStyle/>
        <a:p>
          <a:pPr>
            <a:lnSpc>
              <a:spcPct val="100000"/>
            </a:lnSpc>
          </a:pPr>
          <a:r>
            <a:rPr lang="en-US" sz="2800" dirty="0"/>
            <a:t>They should be observable and measurable.</a:t>
          </a:r>
        </a:p>
      </dgm:t>
    </dgm:pt>
    <dgm:pt modelId="{3FFE6D6E-FCD6-4131-B257-120E1DBB7F6A}" type="parTrans" cxnId="{6C954E68-99B8-4546-B8A3-785E55557178}">
      <dgm:prSet/>
      <dgm:spPr/>
      <dgm:t>
        <a:bodyPr/>
        <a:lstStyle/>
        <a:p>
          <a:endParaRPr lang="en-US"/>
        </a:p>
      </dgm:t>
    </dgm:pt>
    <dgm:pt modelId="{3CD2FF57-77F4-4126-BD94-288C5205E7E3}" type="sibTrans" cxnId="{6C954E68-99B8-4546-B8A3-785E55557178}">
      <dgm:prSet/>
      <dgm:spPr/>
      <dgm:t>
        <a:bodyPr/>
        <a:lstStyle/>
        <a:p>
          <a:endParaRPr lang="en-US"/>
        </a:p>
      </dgm:t>
    </dgm:pt>
    <dgm:pt modelId="{24EBA15D-075F-4ED1-8DCB-D645A6F155F2}" type="pres">
      <dgm:prSet presAssocID="{E64E3D6B-164E-4DCA-9259-FDBD8FF8A5DC}" presName="root" presStyleCnt="0">
        <dgm:presLayoutVars>
          <dgm:dir/>
          <dgm:resizeHandles val="exact"/>
        </dgm:presLayoutVars>
      </dgm:prSet>
      <dgm:spPr/>
      <dgm:t>
        <a:bodyPr/>
        <a:lstStyle/>
        <a:p>
          <a:endParaRPr lang="en-US"/>
        </a:p>
      </dgm:t>
    </dgm:pt>
    <dgm:pt modelId="{D5C7010F-0601-4EF0-A4AE-33A8D0C499DB}" type="pres">
      <dgm:prSet presAssocID="{279EC3B0-16A2-45BD-8934-255B3970AE0E}" presName="compNode" presStyleCnt="0"/>
      <dgm:spPr/>
    </dgm:pt>
    <dgm:pt modelId="{ABDC4479-DEF7-486C-BD1C-333F4A8E3B1A}" type="pres">
      <dgm:prSet presAssocID="{279EC3B0-16A2-45BD-8934-255B3970AE0E}" presName="iconRect" presStyleLbl="node1" presStyleIdx="0" presStyleCnt="3" custLinFactNeighborX="-862" custLinFactNeighborY="-33096"/>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Check List"/>
        </a:ext>
      </dgm:extLst>
    </dgm:pt>
    <dgm:pt modelId="{31FF509D-8918-4C64-81ED-9F7D6971962C}" type="pres">
      <dgm:prSet presAssocID="{279EC3B0-16A2-45BD-8934-255B3970AE0E}" presName="spaceRect" presStyleCnt="0"/>
      <dgm:spPr/>
    </dgm:pt>
    <dgm:pt modelId="{86A1E541-2421-4049-B7AE-7F5D96772361}" type="pres">
      <dgm:prSet presAssocID="{279EC3B0-16A2-45BD-8934-255B3970AE0E}" presName="textRect" presStyleLbl="revTx" presStyleIdx="0" presStyleCnt="3" custLinFactNeighborX="1087" custLinFactNeighborY="-42823">
        <dgm:presLayoutVars>
          <dgm:chMax val="1"/>
          <dgm:chPref val="1"/>
        </dgm:presLayoutVars>
      </dgm:prSet>
      <dgm:spPr/>
      <dgm:t>
        <a:bodyPr/>
        <a:lstStyle/>
        <a:p>
          <a:endParaRPr lang="en-US"/>
        </a:p>
      </dgm:t>
    </dgm:pt>
    <dgm:pt modelId="{21DE5B84-5E0C-4B6A-9FB4-AD35242AC6E6}" type="pres">
      <dgm:prSet presAssocID="{D06E9656-0A74-4287-B893-C04CEA7601B4}" presName="sibTrans" presStyleCnt="0"/>
      <dgm:spPr/>
    </dgm:pt>
    <dgm:pt modelId="{9876C01F-5E36-4944-B19D-7C9AAAE9BE50}" type="pres">
      <dgm:prSet presAssocID="{A7F0522C-F7E6-4A80-9452-1F4DBF300B68}" presName="compNode" presStyleCnt="0"/>
      <dgm:spPr/>
    </dgm:pt>
    <dgm:pt modelId="{683B63A8-81C9-4115-9F24-C7CDB1368616}" type="pres">
      <dgm:prSet presAssocID="{A7F0522C-F7E6-4A80-9452-1F4DBF300B68}" presName="iconRect" presStyleLbl="node1" presStyleIdx="1" presStyleCnt="3" custLinFactNeighborX="-1864" custLinFactNeighborY="-33096"/>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Classroom"/>
        </a:ext>
      </dgm:extLst>
    </dgm:pt>
    <dgm:pt modelId="{BA297D1B-FFAC-446F-BDF6-9C741CED7121}" type="pres">
      <dgm:prSet presAssocID="{A7F0522C-F7E6-4A80-9452-1F4DBF300B68}" presName="spaceRect" presStyleCnt="0"/>
      <dgm:spPr/>
    </dgm:pt>
    <dgm:pt modelId="{E7842E73-C602-4F9F-9702-E557D4DECB4B}" type="pres">
      <dgm:prSet presAssocID="{A7F0522C-F7E6-4A80-9452-1F4DBF300B68}" presName="textRect" presStyleLbl="revTx" presStyleIdx="1" presStyleCnt="3" custLinFactNeighborX="785" custLinFactNeighborY="-50705">
        <dgm:presLayoutVars>
          <dgm:chMax val="1"/>
          <dgm:chPref val="1"/>
        </dgm:presLayoutVars>
      </dgm:prSet>
      <dgm:spPr/>
      <dgm:t>
        <a:bodyPr/>
        <a:lstStyle/>
        <a:p>
          <a:endParaRPr lang="en-US"/>
        </a:p>
      </dgm:t>
    </dgm:pt>
    <dgm:pt modelId="{779E5053-86B3-4294-8ADC-E0DD22034410}" type="pres">
      <dgm:prSet presAssocID="{7C47EFE0-ADD2-4F35-B557-D792B09B881D}" presName="sibTrans" presStyleCnt="0"/>
      <dgm:spPr/>
    </dgm:pt>
    <dgm:pt modelId="{A17AF7F8-5B2C-49F3-A043-00A83A42603F}" type="pres">
      <dgm:prSet presAssocID="{01D45DA3-BE95-40B9-9A26-48B247A6DC6D}" presName="compNode" presStyleCnt="0"/>
      <dgm:spPr/>
    </dgm:pt>
    <dgm:pt modelId="{9AFB6F19-616B-49BA-AA94-3B73F8BDAB4C}" type="pres">
      <dgm:prSet presAssocID="{01D45DA3-BE95-40B9-9A26-48B247A6DC6D}" presName="iconRect" presStyleLbl="node1" presStyleIdx="2" presStyleCnt="3" custLinFactNeighborX="6897" custLinFactNeighborY="-35752"/>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Bullseye"/>
        </a:ext>
      </dgm:extLst>
    </dgm:pt>
    <dgm:pt modelId="{CC3322B6-B67B-49CD-91E6-552D2C204204}" type="pres">
      <dgm:prSet presAssocID="{01D45DA3-BE95-40B9-9A26-48B247A6DC6D}" presName="spaceRect" presStyleCnt="0"/>
      <dgm:spPr/>
    </dgm:pt>
    <dgm:pt modelId="{0A72715F-EECE-4BC5-AA0D-8C45FD89A1C5}" type="pres">
      <dgm:prSet presAssocID="{01D45DA3-BE95-40B9-9A26-48B247A6DC6D}" presName="textRect" presStyleLbl="revTx" presStyleIdx="2" presStyleCnt="3" custLinFactNeighborX="2626" custLinFactNeighborY="-52540">
        <dgm:presLayoutVars>
          <dgm:chMax val="1"/>
          <dgm:chPref val="1"/>
        </dgm:presLayoutVars>
      </dgm:prSet>
      <dgm:spPr/>
      <dgm:t>
        <a:bodyPr/>
        <a:lstStyle/>
        <a:p>
          <a:endParaRPr lang="en-US"/>
        </a:p>
      </dgm:t>
    </dgm:pt>
  </dgm:ptLst>
  <dgm:cxnLst>
    <dgm:cxn modelId="{E268EE1A-7909-4943-95B8-27B5D05CD87F}" type="presOf" srcId="{01D45DA3-BE95-40B9-9A26-48B247A6DC6D}" destId="{0A72715F-EECE-4BC5-AA0D-8C45FD89A1C5}" srcOrd="0" destOrd="0" presId="urn:microsoft.com/office/officeart/2018/2/layout/IconLabelList"/>
    <dgm:cxn modelId="{2304DB79-B180-4DBF-9B28-EEB9B6788C47}" type="presOf" srcId="{A7F0522C-F7E6-4A80-9452-1F4DBF300B68}" destId="{E7842E73-C602-4F9F-9702-E557D4DECB4B}" srcOrd="0" destOrd="0" presId="urn:microsoft.com/office/officeart/2018/2/layout/IconLabelList"/>
    <dgm:cxn modelId="{04EB5FA3-CB02-4538-9EF3-9B490004EF08}" type="presOf" srcId="{279EC3B0-16A2-45BD-8934-255B3970AE0E}" destId="{86A1E541-2421-4049-B7AE-7F5D96772361}" srcOrd="0" destOrd="0" presId="urn:microsoft.com/office/officeart/2018/2/layout/IconLabelList"/>
    <dgm:cxn modelId="{6C954E68-99B8-4546-B8A3-785E55557178}" srcId="{E64E3D6B-164E-4DCA-9259-FDBD8FF8A5DC}" destId="{01D45DA3-BE95-40B9-9A26-48B247A6DC6D}" srcOrd="2" destOrd="0" parTransId="{3FFE6D6E-FCD6-4131-B257-120E1DBB7F6A}" sibTransId="{3CD2FF57-77F4-4126-BD94-288C5205E7E3}"/>
    <dgm:cxn modelId="{9462ECAC-EF82-4885-B6FC-34FD81A6DE49}" type="presOf" srcId="{E64E3D6B-164E-4DCA-9259-FDBD8FF8A5DC}" destId="{24EBA15D-075F-4ED1-8DCB-D645A6F155F2}" srcOrd="0" destOrd="0" presId="urn:microsoft.com/office/officeart/2018/2/layout/IconLabelList"/>
    <dgm:cxn modelId="{48323B3A-6F3A-4016-AA87-111FA24D9DEE}" srcId="{E64E3D6B-164E-4DCA-9259-FDBD8FF8A5DC}" destId="{A7F0522C-F7E6-4A80-9452-1F4DBF300B68}" srcOrd="1" destOrd="0" parTransId="{638583D5-9502-41E0-A663-4C6C0D266946}" sibTransId="{7C47EFE0-ADD2-4F35-B557-D792B09B881D}"/>
    <dgm:cxn modelId="{CC0F92B9-91D7-4EE0-ABC1-DA1E179C7948}" srcId="{E64E3D6B-164E-4DCA-9259-FDBD8FF8A5DC}" destId="{279EC3B0-16A2-45BD-8934-255B3970AE0E}" srcOrd="0" destOrd="0" parTransId="{D830094C-92FF-4E4E-9DFA-95EBCC3C2069}" sibTransId="{D06E9656-0A74-4287-B893-C04CEA7601B4}"/>
    <dgm:cxn modelId="{10E83C1E-799B-4F0B-B455-5676933D20B5}" type="presParOf" srcId="{24EBA15D-075F-4ED1-8DCB-D645A6F155F2}" destId="{D5C7010F-0601-4EF0-A4AE-33A8D0C499DB}" srcOrd="0" destOrd="0" presId="urn:microsoft.com/office/officeart/2018/2/layout/IconLabelList"/>
    <dgm:cxn modelId="{8F7D8BBC-07FC-4021-B850-ECDB3E2C12D2}" type="presParOf" srcId="{D5C7010F-0601-4EF0-A4AE-33A8D0C499DB}" destId="{ABDC4479-DEF7-486C-BD1C-333F4A8E3B1A}" srcOrd="0" destOrd="0" presId="urn:microsoft.com/office/officeart/2018/2/layout/IconLabelList"/>
    <dgm:cxn modelId="{C33986E4-1367-4B47-B761-09C3279BFBF7}" type="presParOf" srcId="{D5C7010F-0601-4EF0-A4AE-33A8D0C499DB}" destId="{31FF509D-8918-4C64-81ED-9F7D6971962C}" srcOrd="1" destOrd="0" presId="urn:microsoft.com/office/officeart/2018/2/layout/IconLabelList"/>
    <dgm:cxn modelId="{54787524-CAA7-4CBF-8EAB-66093B469491}" type="presParOf" srcId="{D5C7010F-0601-4EF0-A4AE-33A8D0C499DB}" destId="{86A1E541-2421-4049-B7AE-7F5D96772361}" srcOrd="2" destOrd="0" presId="urn:microsoft.com/office/officeart/2018/2/layout/IconLabelList"/>
    <dgm:cxn modelId="{420CD19E-9616-450C-9B19-943ED5708B55}" type="presParOf" srcId="{24EBA15D-075F-4ED1-8DCB-D645A6F155F2}" destId="{21DE5B84-5E0C-4B6A-9FB4-AD35242AC6E6}" srcOrd="1" destOrd="0" presId="urn:microsoft.com/office/officeart/2018/2/layout/IconLabelList"/>
    <dgm:cxn modelId="{FCF24D73-9689-44C6-9A4C-0A3EC1BD52CA}" type="presParOf" srcId="{24EBA15D-075F-4ED1-8DCB-D645A6F155F2}" destId="{9876C01F-5E36-4944-B19D-7C9AAAE9BE50}" srcOrd="2" destOrd="0" presId="urn:microsoft.com/office/officeart/2018/2/layout/IconLabelList"/>
    <dgm:cxn modelId="{4356CA85-0342-4BD3-BE66-5731F67A623B}" type="presParOf" srcId="{9876C01F-5E36-4944-B19D-7C9AAAE9BE50}" destId="{683B63A8-81C9-4115-9F24-C7CDB1368616}" srcOrd="0" destOrd="0" presId="urn:microsoft.com/office/officeart/2018/2/layout/IconLabelList"/>
    <dgm:cxn modelId="{355501DE-A4C8-4FBD-8817-5DF7D276C473}" type="presParOf" srcId="{9876C01F-5E36-4944-B19D-7C9AAAE9BE50}" destId="{BA297D1B-FFAC-446F-BDF6-9C741CED7121}" srcOrd="1" destOrd="0" presId="urn:microsoft.com/office/officeart/2018/2/layout/IconLabelList"/>
    <dgm:cxn modelId="{7664C21A-9C95-412C-B16D-54E0C319AB4E}" type="presParOf" srcId="{9876C01F-5E36-4944-B19D-7C9AAAE9BE50}" destId="{E7842E73-C602-4F9F-9702-E557D4DECB4B}" srcOrd="2" destOrd="0" presId="urn:microsoft.com/office/officeart/2018/2/layout/IconLabelList"/>
    <dgm:cxn modelId="{5D673C36-7C41-4208-9D8D-0827D351A941}" type="presParOf" srcId="{24EBA15D-075F-4ED1-8DCB-D645A6F155F2}" destId="{779E5053-86B3-4294-8ADC-E0DD22034410}" srcOrd="3" destOrd="0" presId="urn:microsoft.com/office/officeart/2018/2/layout/IconLabelList"/>
    <dgm:cxn modelId="{D69B815D-A3E5-4A24-B058-A837A539F918}" type="presParOf" srcId="{24EBA15D-075F-4ED1-8DCB-D645A6F155F2}" destId="{A17AF7F8-5B2C-49F3-A043-00A83A42603F}" srcOrd="4" destOrd="0" presId="urn:microsoft.com/office/officeart/2018/2/layout/IconLabelList"/>
    <dgm:cxn modelId="{FBABA48C-1FEE-44BF-968A-2AE3C04A95E1}" type="presParOf" srcId="{A17AF7F8-5B2C-49F3-A043-00A83A42603F}" destId="{9AFB6F19-616B-49BA-AA94-3B73F8BDAB4C}" srcOrd="0" destOrd="0" presId="urn:microsoft.com/office/officeart/2018/2/layout/IconLabelList"/>
    <dgm:cxn modelId="{ADCB380B-26CE-4777-AF4D-FE6A363EF8F1}" type="presParOf" srcId="{A17AF7F8-5B2C-49F3-A043-00A83A42603F}" destId="{CC3322B6-B67B-49CD-91E6-552D2C204204}" srcOrd="1" destOrd="0" presId="urn:microsoft.com/office/officeart/2018/2/layout/IconLabelList"/>
    <dgm:cxn modelId="{2DE70903-3C42-4E5F-8910-B1A803997749}" type="presParOf" srcId="{A17AF7F8-5B2C-49F3-A043-00A83A42603F}" destId="{0A72715F-EECE-4BC5-AA0D-8C45FD89A1C5}"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FA3B112-D1F6-4CD4-8F2F-8C9983E148E1}" type="doc">
      <dgm:prSet loTypeId="urn:microsoft.com/office/officeart/2016/7/layout/RepeatingBendingProcessNew" loCatId="process" qsTypeId="urn:microsoft.com/office/officeart/2005/8/quickstyle/simple1" qsCatId="simple" csTypeId="urn:microsoft.com/office/officeart/2005/8/colors/colorful2" csCatId="colorful" phldr="1"/>
      <dgm:spPr/>
      <dgm:t>
        <a:bodyPr/>
        <a:lstStyle/>
        <a:p>
          <a:endParaRPr lang="en-US"/>
        </a:p>
      </dgm:t>
    </dgm:pt>
    <dgm:pt modelId="{B7CCA1CC-A050-4201-AEEA-90CD0F98CFF4}">
      <dgm:prSet/>
      <dgm:spPr/>
      <dgm:t>
        <a:bodyPr/>
        <a:lstStyle/>
        <a:p>
          <a:r>
            <a:rPr lang="aa-ET" b="1" dirty="0"/>
            <a:t>Step 1: Identify the Learning Outcome </a:t>
          </a:r>
          <a:endParaRPr lang="en-GB" b="1" dirty="0"/>
        </a:p>
        <a:p>
          <a:r>
            <a:rPr lang="en-GB" dirty="0"/>
            <a:t>Learning outcomes communicate what A learner should be able to do and what skills they should develop during </a:t>
          </a:r>
          <a:r>
            <a:rPr lang="en-GB" dirty="0" err="1"/>
            <a:t>teachning</a:t>
          </a:r>
          <a:r>
            <a:rPr lang="en-GB" dirty="0"/>
            <a:t> &amp; learning</a:t>
          </a:r>
          <a:endParaRPr lang="en-US" dirty="0"/>
        </a:p>
      </dgm:t>
    </dgm:pt>
    <dgm:pt modelId="{AD92AD8C-5003-444A-86DC-F9D0C2CD7A77}" type="parTrans" cxnId="{F9050EFC-A21D-4A25-AB46-D7B10A9A7BFE}">
      <dgm:prSet/>
      <dgm:spPr/>
      <dgm:t>
        <a:bodyPr/>
        <a:lstStyle/>
        <a:p>
          <a:endParaRPr lang="en-US"/>
        </a:p>
      </dgm:t>
    </dgm:pt>
    <dgm:pt modelId="{E9551A31-3593-4508-8318-14336128F831}" type="sibTrans" cxnId="{F9050EFC-A21D-4A25-AB46-D7B10A9A7BFE}">
      <dgm:prSet/>
      <dgm:spPr/>
      <dgm:t>
        <a:bodyPr/>
        <a:lstStyle/>
        <a:p>
          <a:endParaRPr lang="en-US"/>
        </a:p>
      </dgm:t>
    </dgm:pt>
    <dgm:pt modelId="{1A2C2A03-6A43-4B2D-BEC1-DC443F4102D0}">
      <dgm:prSet/>
      <dgm:spPr/>
      <dgm:t>
        <a:bodyPr/>
        <a:lstStyle/>
        <a:p>
          <a:r>
            <a:rPr lang="en-GB" b="1" dirty="0"/>
            <a:t>Step 2: Study the Learning</a:t>
          </a:r>
        </a:p>
        <a:p>
          <a:r>
            <a:rPr lang="en-GB" b="1" dirty="0"/>
            <a:t> </a:t>
          </a:r>
          <a:r>
            <a:rPr lang="en-GB" b="0" dirty="0"/>
            <a:t>Experiences for guidance on scope </a:t>
          </a:r>
          <a:endParaRPr lang="en-US" b="0" dirty="0"/>
        </a:p>
      </dgm:t>
    </dgm:pt>
    <dgm:pt modelId="{EF38F75C-4DA1-4A80-A1B2-E981181D44BE}" type="parTrans" cxnId="{D813C187-7AAD-416B-AD88-8CFCA359B319}">
      <dgm:prSet/>
      <dgm:spPr/>
      <dgm:t>
        <a:bodyPr/>
        <a:lstStyle/>
        <a:p>
          <a:endParaRPr lang="en-US"/>
        </a:p>
      </dgm:t>
    </dgm:pt>
    <dgm:pt modelId="{143D4C24-A1E3-4631-BDDD-66C368D81520}" type="sibTrans" cxnId="{D813C187-7AAD-416B-AD88-8CFCA359B319}">
      <dgm:prSet/>
      <dgm:spPr/>
      <dgm:t>
        <a:bodyPr/>
        <a:lstStyle/>
        <a:p>
          <a:endParaRPr lang="en-US"/>
        </a:p>
      </dgm:t>
    </dgm:pt>
    <dgm:pt modelId="{010DBBA4-2405-41E5-A27D-86244FEA62BD}">
      <dgm:prSet/>
      <dgm:spPr/>
      <dgm:t>
        <a:bodyPr/>
        <a:lstStyle/>
        <a:p>
          <a:r>
            <a:rPr lang="aa-ET" b="1" dirty="0"/>
            <a:t>Step </a:t>
          </a:r>
          <a:r>
            <a:rPr lang="en-GB" b="1" dirty="0"/>
            <a:t>4</a:t>
          </a:r>
          <a:r>
            <a:rPr lang="aa-ET" b="1" dirty="0"/>
            <a:t>: Construct the task</a:t>
          </a:r>
          <a:r>
            <a:rPr lang="en-GB" b="1" dirty="0"/>
            <a:t>:</a:t>
          </a:r>
        </a:p>
        <a:p>
          <a:r>
            <a:rPr lang="en-GB" dirty="0"/>
            <a:t>Frame the task as a problem or project that requires decision-making. Embed the five.</a:t>
          </a:r>
          <a:endParaRPr lang="en-US" dirty="0"/>
        </a:p>
      </dgm:t>
    </dgm:pt>
    <dgm:pt modelId="{E6F0D895-3FD4-44D8-85CA-3FF0F3352039}" type="parTrans" cxnId="{D4D58BAF-D2B9-4642-BEFD-59ECFF227F1A}">
      <dgm:prSet/>
      <dgm:spPr/>
      <dgm:t>
        <a:bodyPr/>
        <a:lstStyle/>
        <a:p>
          <a:endParaRPr lang="en-US"/>
        </a:p>
      </dgm:t>
    </dgm:pt>
    <dgm:pt modelId="{AA62D22F-105A-4430-B959-95FBF80B92A0}" type="sibTrans" cxnId="{D4D58BAF-D2B9-4642-BEFD-59ECFF227F1A}">
      <dgm:prSet/>
      <dgm:spPr/>
      <dgm:t>
        <a:bodyPr/>
        <a:lstStyle/>
        <a:p>
          <a:endParaRPr lang="en-US"/>
        </a:p>
      </dgm:t>
    </dgm:pt>
    <dgm:pt modelId="{65AFB7EA-471F-4093-B76B-3D39F76E180E}">
      <dgm:prSet/>
      <dgm:spPr/>
      <dgm:t>
        <a:bodyPr/>
        <a:lstStyle/>
        <a:p>
          <a:r>
            <a:rPr lang="aa-ET" b="1" dirty="0"/>
            <a:t>Step </a:t>
          </a:r>
          <a:r>
            <a:rPr lang="en-GB" b="1" dirty="0"/>
            <a:t>5</a:t>
          </a:r>
          <a:r>
            <a:rPr lang="aa-ET" b="1" dirty="0"/>
            <a:t>: </a:t>
          </a:r>
          <a:r>
            <a:rPr lang="en-GB" b="1" dirty="0"/>
            <a:t>Specify Deliverables</a:t>
          </a:r>
          <a:r>
            <a:rPr lang="aa-ET" dirty="0"/>
            <a:t>: </a:t>
          </a:r>
          <a:r>
            <a:rPr lang="en-GB" dirty="0"/>
            <a:t>Decide what learners will produce (report, presentation, prototype, etc.).</a:t>
          </a:r>
          <a:endParaRPr lang="en-US" dirty="0"/>
        </a:p>
      </dgm:t>
    </dgm:pt>
    <dgm:pt modelId="{B66135B6-D726-449F-ABD7-A0C0543452A4}" type="parTrans" cxnId="{E8B19B7E-1CA2-43F8-A5A0-021A013BB5B5}">
      <dgm:prSet/>
      <dgm:spPr/>
      <dgm:t>
        <a:bodyPr/>
        <a:lstStyle/>
        <a:p>
          <a:endParaRPr lang="en-US"/>
        </a:p>
      </dgm:t>
    </dgm:pt>
    <dgm:pt modelId="{E414C4B6-4F76-4DBD-92A3-857A61675F1D}" type="sibTrans" cxnId="{E8B19B7E-1CA2-43F8-A5A0-021A013BB5B5}">
      <dgm:prSet/>
      <dgm:spPr/>
      <dgm:t>
        <a:bodyPr/>
        <a:lstStyle/>
        <a:p>
          <a:endParaRPr lang="en-US"/>
        </a:p>
      </dgm:t>
    </dgm:pt>
    <dgm:pt modelId="{8E063D82-EFCE-413C-9F37-8E38CD69B5B5}">
      <dgm:prSet/>
      <dgm:spPr/>
      <dgm:t>
        <a:bodyPr/>
        <a:lstStyle/>
        <a:p>
          <a:r>
            <a:rPr lang="aa-ET" b="1" dirty="0"/>
            <a:t>Step </a:t>
          </a:r>
          <a:r>
            <a:rPr lang="en-GB" b="1" dirty="0"/>
            <a:t>6</a:t>
          </a:r>
          <a:r>
            <a:rPr lang="aa-ET" b="1" dirty="0"/>
            <a:t>: </a:t>
          </a:r>
          <a:r>
            <a:rPr lang="en-GB" b="1" dirty="0"/>
            <a:t>Define the assessment criteria</a:t>
          </a:r>
          <a:r>
            <a:rPr lang="aa-ET" b="1" dirty="0"/>
            <a:t>:</a:t>
          </a:r>
          <a:endParaRPr lang="en-GB" b="1" dirty="0"/>
        </a:p>
        <a:p>
          <a:r>
            <a:rPr lang="aa-ET" b="1" dirty="0"/>
            <a:t> </a:t>
          </a:r>
          <a:r>
            <a:rPr lang="en-GB" dirty="0"/>
            <a:t>Focus on application, creativity, and problem-solving—not just correctness.</a:t>
          </a:r>
          <a:endParaRPr lang="en-US" dirty="0"/>
        </a:p>
      </dgm:t>
    </dgm:pt>
    <dgm:pt modelId="{72161DF4-E476-4D00-8715-ECA5B3F0EE7D}" type="parTrans" cxnId="{EAA89A99-23C4-44C9-81C5-4F76119D8354}">
      <dgm:prSet/>
      <dgm:spPr/>
      <dgm:t>
        <a:bodyPr/>
        <a:lstStyle/>
        <a:p>
          <a:endParaRPr lang="en-US"/>
        </a:p>
      </dgm:t>
    </dgm:pt>
    <dgm:pt modelId="{F5D3F0E7-597E-4C93-99A2-D4C2257E6FB2}" type="sibTrans" cxnId="{EAA89A99-23C4-44C9-81C5-4F76119D8354}">
      <dgm:prSet/>
      <dgm:spPr/>
      <dgm:t>
        <a:bodyPr/>
        <a:lstStyle/>
        <a:p>
          <a:endParaRPr lang="en-US"/>
        </a:p>
      </dgm:t>
    </dgm:pt>
    <dgm:pt modelId="{09C4C93D-F7BE-4CE6-8A0A-40815B3BA288}">
      <dgm:prSet/>
      <dgm:spPr/>
      <dgm:t>
        <a:bodyPr/>
        <a:lstStyle/>
        <a:p>
          <a:r>
            <a:rPr lang="aa-ET" b="1" dirty="0"/>
            <a:t>Step </a:t>
          </a:r>
          <a:r>
            <a:rPr lang="en-GB" b="1" dirty="0"/>
            <a:t>3</a:t>
          </a:r>
          <a:r>
            <a:rPr lang="aa-ET" b="1" dirty="0"/>
            <a:t>: </a:t>
          </a:r>
          <a:r>
            <a:rPr lang="en-GB" b="1" dirty="0"/>
            <a:t>Identify a real-world context</a:t>
          </a:r>
        </a:p>
        <a:p>
          <a:r>
            <a:rPr lang="en-GB" i="1" dirty="0"/>
            <a:t>What real-life situation or problem does this task address?</a:t>
          </a:r>
          <a:endParaRPr lang="en-US" dirty="0"/>
        </a:p>
      </dgm:t>
    </dgm:pt>
    <dgm:pt modelId="{45BCC29F-6BB7-4282-A6CB-9E30C70602A9}" type="sibTrans" cxnId="{FA3DA32E-9525-4BCD-B489-9C8E49A79087}">
      <dgm:prSet/>
      <dgm:spPr/>
      <dgm:t>
        <a:bodyPr/>
        <a:lstStyle/>
        <a:p>
          <a:endParaRPr lang="en-US"/>
        </a:p>
      </dgm:t>
    </dgm:pt>
    <dgm:pt modelId="{3AD548DF-CDDE-4E2A-B33D-49FCF4C2F029}" type="parTrans" cxnId="{FA3DA32E-9525-4BCD-B489-9C8E49A79087}">
      <dgm:prSet/>
      <dgm:spPr/>
      <dgm:t>
        <a:bodyPr/>
        <a:lstStyle/>
        <a:p>
          <a:endParaRPr lang="en-US"/>
        </a:p>
      </dgm:t>
    </dgm:pt>
    <dgm:pt modelId="{9884CB1D-5B07-4377-80D4-CE491536DA2A}" type="pres">
      <dgm:prSet presAssocID="{1FA3B112-D1F6-4CD4-8F2F-8C9983E148E1}" presName="Name0" presStyleCnt="0">
        <dgm:presLayoutVars>
          <dgm:dir/>
          <dgm:resizeHandles val="exact"/>
        </dgm:presLayoutVars>
      </dgm:prSet>
      <dgm:spPr/>
      <dgm:t>
        <a:bodyPr/>
        <a:lstStyle/>
        <a:p>
          <a:endParaRPr lang="en-US"/>
        </a:p>
      </dgm:t>
    </dgm:pt>
    <dgm:pt modelId="{3E94A1E1-D82B-486F-90B6-A3957AA57AC5}" type="pres">
      <dgm:prSet presAssocID="{B7CCA1CC-A050-4201-AEEA-90CD0F98CFF4}" presName="node" presStyleLbl="node1" presStyleIdx="0" presStyleCnt="6">
        <dgm:presLayoutVars>
          <dgm:bulletEnabled val="1"/>
        </dgm:presLayoutVars>
      </dgm:prSet>
      <dgm:spPr/>
      <dgm:t>
        <a:bodyPr/>
        <a:lstStyle/>
        <a:p>
          <a:endParaRPr lang="en-US"/>
        </a:p>
      </dgm:t>
    </dgm:pt>
    <dgm:pt modelId="{C1109E23-90C1-4888-B0D7-3A45250E65A8}" type="pres">
      <dgm:prSet presAssocID="{E9551A31-3593-4508-8318-14336128F831}" presName="sibTrans" presStyleLbl="sibTrans1D1" presStyleIdx="0" presStyleCnt="5"/>
      <dgm:spPr/>
      <dgm:t>
        <a:bodyPr/>
        <a:lstStyle/>
        <a:p>
          <a:endParaRPr lang="en-US"/>
        </a:p>
      </dgm:t>
    </dgm:pt>
    <dgm:pt modelId="{51469199-1629-49C6-8616-D05B0BFCA707}" type="pres">
      <dgm:prSet presAssocID="{E9551A31-3593-4508-8318-14336128F831}" presName="connectorText" presStyleLbl="sibTrans1D1" presStyleIdx="0" presStyleCnt="5"/>
      <dgm:spPr/>
      <dgm:t>
        <a:bodyPr/>
        <a:lstStyle/>
        <a:p>
          <a:endParaRPr lang="en-US"/>
        </a:p>
      </dgm:t>
    </dgm:pt>
    <dgm:pt modelId="{CB10949B-7EDC-43D7-ABBC-F7B6BED24D48}" type="pres">
      <dgm:prSet presAssocID="{1A2C2A03-6A43-4B2D-BEC1-DC443F4102D0}" presName="node" presStyleLbl="node1" presStyleIdx="1" presStyleCnt="6">
        <dgm:presLayoutVars>
          <dgm:bulletEnabled val="1"/>
        </dgm:presLayoutVars>
      </dgm:prSet>
      <dgm:spPr/>
      <dgm:t>
        <a:bodyPr/>
        <a:lstStyle/>
        <a:p>
          <a:endParaRPr lang="en-US"/>
        </a:p>
      </dgm:t>
    </dgm:pt>
    <dgm:pt modelId="{32A9CE72-081A-45B9-B7C4-44E706E0B5BF}" type="pres">
      <dgm:prSet presAssocID="{143D4C24-A1E3-4631-BDDD-66C368D81520}" presName="sibTrans" presStyleLbl="sibTrans1D1" presStyleIdx="1" presStyleCnt="5"/>
      <dgm:spPr/>
      <dgm:t>
        <a:bodyPr/>
        <a:lstStyle/>
        <a:p>
          <a:endParaRPr lang="en-US"/>
        </a:p>
      </dgm:t>
    </dgm:pt>
    <dgm:pt modelId="{2E2B1E18-02E1-4FB7-B8DD-28CB8DC73E16}" type="pres">
      <dgm:prSet presAssocID="{143D4C24-A1E3-4631-BDDD-66C368D81520}" presName="connectorText" presStyleLbl="sibTrans1D1" presStyleIdx="1" presStyleCnt="5"/>
      <dgm:spPr/>
      <dgm:t>
        <a:bodyPr/>
        <a:lstStyle/>
        <a:p>
          <a:endParaRPr lang="en-US"/>
        </a:p>
      </dgm:t>
    </dgm:pt>
    <dgm:pt modelId="{427D84DA-B858-4624-A208-CE599E9DE119}" type="pres">
      <dgm:prSet presAssocID="{09C4C93D-F7BE-4CE6-8A0A-40815B3BA288}" presName="node" presStyleLbl="node1" presStyleIdx="2" presStyleCnt="6">
        <dgm:presLayoutVars>
          <dgm:bulletEnabled val="1"/>
        </dgm:presLayoutVars>
      </dgm:prSet>
      <dgm:spPr/>
      <dgm:t>
        <a:bodyPr/>
        <a:lstStyle/>
        <a:p>
          <a:endParaRPr lang="en-US"/>
        </a:p>
      </dgm:t>
    </dgm:pt>
    <dgm:pt modelId="{CC68387A-3922-4995-8C8E-B440E7FEF1B6}" type="pres">
      <dgm:prSet presAssocID="{45BCC29F-6BB7-4282-A6CB-9E30C70602A9}" presName="sibTrans" presStyleLbl="sibTrans1D1" presStyleIdx="2" presStyleCnt="5"/>
      <dgm:spPr/>
      <dgm:t>
        <a:bodyPr/>
        <a:lstStyle/>
        <a:p>
          <a:endParaRPr lang="en-US"/>
        </a:p>
      </dgm:t>
    </dgm:pt>
    <dgm:pt modelId="{6F947955-B143-4848-A5C7-FE22B6961992}" type="pres">
      <dgm:prSet presAssocID="{45BCC29F-6BB7-4282-A6CB-9E30C70602A9}" presName="connectorText" presStyleLbl="sibTrans1D1" presStyleIdx="2" presStyleCnt="5"/>
      <dgm:spPr/>
      <dgm:t>
        <a:bodyPr/>
        <a:lstStyle/>
        <a:p>
          <a:endParaRPr lang="en-US"/>
        </a:p>
      </dgm:t>
    </dgm:pt>
    <dgm:pt modelId="{0DBD3821-0A00-4447-9F07-3D6F61A8C7E3}" type="pres">
      <dgm:prSet presAssocID="{010DBBA4-2405-41E5-A27D-86244FEA62BD}" presName="node" presStyleLbl="node1" presStyleIdx="3" presStyleCnt="6">
        <dgm:presLayoutVars>
          <dgm:bulletEnabled val="1"/>
        </dgm:presLayoutVars>
      </dgm:prSet>
      <dgm:spPr/>
      <dgm:t>
        <a:bodyPr/>
        <a:lstStyle/>
        <a:p>
          <a:endParaRPr lang="en-US"/>
        </a:p>
      </dgm:t>
    </dgm:pt>
    <dgm:pt modelId="{A8848850-78FE-4770-BEB0-E30A9D895D64}" type="pres">
      <dgm:prSet presAssocID="{AA62D22F-105A-4430-B959-95FBF80B92A0}" presName="sibTrans" presStyleLbl="sibTrans1D1" presStyleIdx="3" presStyleCnt="5"/>
      <dgm:spPr/>
      <dgm:t>
        <a:bodyPr/>
        <a:lstStyle/>
        <a:p>
          <a:endParaRPr lang="en-US"/>
        </a:p>
      </dgm:t>
    </dgm:pt>
    <dgm:pt modelId="{4AC62EC9-B429-419B-B449-27246B0F6F71}" type="pres">
      <dgm:prSet presAssocID="{AA62D22F-105A-4430-B959-95FBF80B92A0}" presName="connectorText" presStyleLbl="sibTrans1D1" presStyleIdx="3" presStyleCnt="5"/>
      <dgm:spPr/>
      <dgm:t>
        <a:bodyPr/>
        <a:lstStyle/>
        <a:p>
          <a:endParaRPr lang="en-US"/>
        </a:p>
      </dgm:t>
    </dgm:pt>
    <dgm:pt modelId="{D7C204A1-AEAE-4177-BE04-385F760803F4}" type="pres">
      <dgm:prSet presAssocID="{65AFB7EA-471F-4093-B76B-3D39F76E180E}" presName="node" presStyleLbl="node1" presStyleIdx="4" presStyleCnt="6">
        <dgm:presLayoutVars>
          <dgm:bulletEnabled val="1"/>
        </dgm:presLayoutVars>
      </dgm:prSet>
      <dgm:spPr/>
      <dgm:t>
        <a:bodyPr/>
        <a:lstStyle/>
        <a:p>
          <a:endParaRPr lang="en-US"/>
        </a:p>
      </dgm:t>
    </dgm:pt>
    <dgm:pt modelId="{85C7A29A-126A-429D-8958-1621A80DDDD8}" type="pres">
      <dgm:prSet presAssocID="{E414C4B6-4F76-4DBD-92A3-857A61675F1D}" presName="sibTrans" presStyleLbl="sibTrans1D1" presStyleIdx="4" presStyleCnt="5"/>
      <dgm:spPr/>
      <dgm:t>
        <a:bodyPr/>
        <a:lstStyle/>
        <a:p>
          <a:endParaRPr lang="en-US"/>
        </a:p>
      </dgm:t>
    </dgm:pt>
    <dgm:pt modelId="{75272FD0-46B6-4DB7-90EB-9E2A1CD7B40A}" type="pres">
      <dgm:prSet presAssocID="{E414C4B6-4F76-4DBD-92A3-857A61675F1D}" presName="connectorText" presStyleLbl="sibTrans1D1" presStyleIdx="4" presStyleCnt="5"/>
      <dgm:spPr/>
      <dgm:t>
        <a:bodyPr/>
        <a:lstStyle/>
        <a:p>
          <a:endParaRPr lang="en-US"/>
        </a:p>
      </dgm:t>
    </dgm:pt>
    <dgm:pt modelId="{F43C5921-B418-45D5-A69F-D9E2F84C1914}" type="pres">
      <dgm:prSet presAssocID="{8E063D82-EFCE-413C-9F37-8E38CD69B5B5}" presName="node" presStyleLbl="node1" presStyleIdx="5" presStyleCnt="6">
        <dgm:presLayoutVars>
          <dgm:bulletEnabled val="1"/>
        </dgm:presLayoutVars>
      </dgm:prSet>
      <dgm:spPr/>
      <dgm:t>
        <a:bodyPr/>
        <a:lstStyle/>
        <a:p>
          <a:endParaRPr lang="en-US"/>
        </a:p>
      </dgm:t>
    </dgm:pt>
  </dgm:ptLst>
  <dgm:cxnLst>
    <dgm:cxn modelId="{4F8D011B-3C34-43CC-A6B9-458DD7DF8B30}" type="presOf" srcId="{E414C4B6-4F76-4DBD-92A3-857A61675F1D}" destId="{85C7A29A-126A-429D-8958-1621A80DDDD8}" srcOrd="0" destOrd="0" presId="urn:microsoft.com/office/officeart/2016/7/layout/RepeatingBendingProcessNew"/>
    <dgm:cxn modelId="{E8B19B7E-1CA2-43F8-A5A0-021A013BB5B5}" srcId="{1FA3B112-D1F6-4CD4-8F2F-8C9983E148E1}" destId="{65AFB7EA-471F-4093-B76B-3D39F76E180E}" srcOrd="4" destOrd="0" parTransId="{B66135B6-D726-449F-ABD7-A0C0543452A4}" sibTransId="{E414C4B6-4F76-4DBD-92A3-857A61675F1D}"/>
    <dgm:cxn modelId="{F1D91FDF-7EB1-4FE0-84DB-4ACCB2D7A035}" type="presOf" srcId="{1A2C2A03-6A43-4B2D-BEC1-DC443F4102D0}" destId="{CB10949B-7EDC-43D7-ABBC-F7B6BED24D48}" srcOrd="0" destOrd="0" presId="urn:microsoft.com/office/officeart/2016/7/layout/RepeatingBendingProcessNew"/>
    <dgm:cxn modelId="{48795DC4-9792-4F59-A1A3-5ADCB639C333}" type="presOf" srcId="{143D4C24-A1E3-4631-BDDD-66C368D81520}" destId="{2E2B1E18-02E1-4FB7-B8DD-28CB8DC73E16}" srcOrd="1" destOrd="0" presId="urn:microsoft.com/office/officeart/2016/7/layout/RepeatingBendingProcessNew"/>
    <dgm:cxn modelId="{88C2E455-B9FB-4894-BE64-8DF3B730D54D}" type="presOf" srcId="{09C4C93D-F7BE-4CE6-8A0A-40815B3BA288}" destId="{427D84DA-B858-4624-A208-CE599E9DE119}" srcOrd="0" destOrd="0" presId="urn:microsoft.com/office/officeart/2016/7/layout/RepeatingBendingProcessNew"/>
    <dgm:cxn modelId="{E679A38C-B73C-4923-ABB8-9B7697431067}" type="presOf" srcId="{143D4C24-A1E3-4631-BDDD-66C368D81520}" destId="{32A9CE72-081A-45B9-B7C4-44E706E0B5BF}" srcOrd="0" destOrd="0" presId="urn:microsoft.com/office/officeart/2016/7/layout/RepeatingBendingProcessNew"/>
    <dgm:cxn modelId="{FDF55A78-93F3-46C3-94E8-26CD9B5FA938}" type="presOf" srcId="{E9551A31-3593-4508-8318-14336128F831}" destId="{C1109E23-90C1-4888-B0D7-3A45250E65A8}" srcOrd="0" destOrd="0" presId="urn:microsoft.com/office/officeart/2016/7/layout/RepeatingBendingProcessNew"/>
    <dgm:cxn modelId="{2356814F-0F72-4F3B-ABA4-335F451C3CF8}" type="presOf" srcId="{45BCC29F-6BB7-4282-A6CB-9E30C70602A9}" destId="{6F947955-B143-4848-A5C7-FE22B6961992}" srcOrd="1" destOrd="0" presId="urn:microsoft.com/office/officeart/2016/7/layout/RepeatingBendingProcessNew"/>
    <dgm:cxn modelId="{F9050EFC-A21D-4A25-AB46-D7B10A9A7BFE}" srcId="{1FA3B112-D1F6-4CD4-8F2F-8C9983E148E1}" destId="{B7CCA1CC-A050-4201-AEEA-90CD0F98CFF4}" srcOrd="0" destOrd="0" parTransId="{AD92AD8C-5003-444A-86DC-F9D0C2CD7A77}" sibTransId="{E9551A31-3593-4508-8318-14336128F831}"/>
    <dgm:cxn modelId="{6CE11AF6-6768-49FD-9942-713B84B6070A}" type="presOf" srcId="{45BCC29F-6BB7-4282-A6CB-9E30C70602A9}" destId="{CC68387A-3922-4995-8C8E-B440E7FEF1B6}" srcOrd="0" destOrd="0" presId="urn:microsoft.com/office/officeart/2016/7/layout/RepeatingBendingProcessNew"/>
    <dgm:cxn modelId="{EE5F302F-6CF9-4177-8BF3-7DC49CD2321B}" type="presOf" srcId="{010DBBA4-2405-41E5-A27D-86244FEA62BD}" destId="{0DBD3821-0A00-4447-9F07-3D6F61A8C7E3}" srcOrd="0" destOrd="0" presId="urn:microsoft.com/office/officeart/2016/7/layout/RepeatingBendingProcessNew"/>
    <dgm:cxn modelId="{E0BD3225-6EE7-460F-8E95-3F8EC744588F}" type="presOf" srcId="{E9551A31-3593-4508-8318-14336128F831}" destId="{51469199-1629-49C6-8616-D05B0BFCA707}" srcOrd="1" destOrd="0" presId="urn:microsoft.com/office/officeart/2016/7/layout/RepeatingBendingProcessNew"/>
    <dgm:cxn modelId="{2BE2B3A2-6E6D-458B-9875-0F16AE748ADA}" type="presOf" srcId="{65AFB7EA-471F-4093-B76B-3D39F76E180E}" destId="{D7C204A1-AEAE-4177-BE04-385F760803F4}" srcOrd="0" destOrd="0" presId="urn:microsoft.com/office/officeart/2016/7/layout/RepeatingBendingProcessNew"/>
    <dgm:cxn modelId="{EAA89A99-23C4-44C9-81C5-4F76119D8354}" srcId="{1FA3B112-D1F6-4CD4-8F2F-8C9983E148E1}" destId="{8E063D82-EFCE-413C-9F37-8E38CD69B5B5}" srcOrd="5" destOrd="0" parTransId="{72161DF4-E476-4D00-8715-ECA5B3F0EE7D}" sibTransId="{F5D3F0E7-597E-4C93-99A2-D4C2257E6FB2}"/>
    <dgm:cxn modelId="{0B5AC009-1E53-4367-80E2-D82A7DED530C}" type="presOf" srcId="{AA62D22F-105A-4430-B959-95FBF80B92A0}" destId="{A8848850-78FE-4770-BEB0-E30A9D895D64}" srcOrd="0" destOrd="0" presId="urn:microsoft.com/office/officeart/2016/7/layout/RepeatingBendingProcessNew"/>
    <dgm:cxn modelId="{FA3DA32E-9525-4BCD-B489-9C8E49A79087}" srcId="{1FA3B112-D1F6-4CD4-8F2F-8C9983E148E1}" destId="{09C4C93D-F7BE-4CE6-8A0A-40815B3BA288}" srcOrd="2" destOrd="0" parTransId="{3AD548DF-CDDE-4E2A-B33D-49FCF4C2F029}" sibTransId="{45BCC29F-6BB7-4282-A6CB-9E30C70602A9}"/>
    <dgm:cxn modelId="{D813C187-7AAD-416B-AD88-8CFCA359B319}" srcId="{1FA3B112-D1F6-4CD4-8F2F-8C9983E148E1}" destId="{1A2C2A03-6A43-4B2D-BEC1-DC443F4102D0}" srcOrd="1" destOrd="0" parTransId="{EF38F75C-4DA1-4A80-A1B2-E981181D44BE}" sibTransId="{143D4C24-A1E3-4631-BDDD-66C368D81520}"/>
    <dgm:cxn modelId="{A43A1A35-2663-4807-9DAE-17CB4A32C6AD}" type="presOf" srcId="{1FA3B112-D1F6-4CD4-8F2F-8C9983E148E1}" destId="{9884CB1D-5B07-4377-80D4-CE491536DA2A}" srcOrd="0" destOrd="0" presId="urn:microsoft.com/office/officeart/2016/7/layout/RepeatingBendingProcessNew"/>
    <dgm:cxn modelId="{995AFAF2-A41E-4DBA-B06D-3208F6079EF3}" type="presOf" srcId="{E414C4B6-4F76-4DBD-92A3-857A61675F1D}" destId="{75272FD0-46B6-4DB7-90EB-9E2A1CD7B40A}" srcOrd="1" destOrd="0" presId="urn:microsoft.com/office/officeart/2016/7/layout/RepeatingBendingProcessNew"/>
    <dgm:cxn modelId="{8F4A82F4-753E-4991-8604-50202C1D68FB}" type="presOf" srcId="{B7CCA1CC-A050-4201-AEEA-90CD0F98CFF4}" destId="{3E94A1E1-D82B-486F-90B6-A3957AA57AC5}" srcOrd="0" destOrd="0" presId="urn:microsoft.com/office/officeart/2016/7/layout/RepeatingBendingProcessNew"/>
    <dgm:cxn modelId="{3D810746-EE6E-41C2-A86E-50DA9DAB29AC}" type="presOf" srcId="{AA62D22F-105A-4430-B959-95FBF80B92A0}" destId="{4AC62EC9-B429-419B-B449-27246B0F6F71}" srcOrd="1" destOrd="0" presId="urn:microsoft.com/office/officeart/2016/7/layout/RepeatingBendingProcessNew"/>
    <dgm:cxn modelId="{D4D58BAF-D2B9-4642-BEFD-59ECFF227F1A}" srcId="{1FA3B112-D1F6-4CD4-8F2F-8C9983E148E1}" destId="{010DBBA4-2405-41E5-A27D-86244FEA62BD}" srcOrd="3" destOrd="0" parTransId="{E6F0D895-3FD4-44D8-85CA-3FF0F3352039}" sibTransId="{AA62D22F-105A-4430-B959-95FBF80B92A0}"/>
    <dgm:cxn modelId="{4CD95DB7-0300-4E5A-A49F-9B5C6D238CD3}" type="presOf" srcId="{8E063D82-EFCE-413C-9F37-8E38CD69B5B5}" destId="{F43C5921-B418-45D5-A69F-D9E2F84C1914}" srcOrd="0" destOrd="0" presId="urn:microsoft.com/office/officeart/2016/7/layout/RepeatingBendingProcessNew"/>
    <dgm:cxn modelId="{58F6701B-C06D-4FA8-9ADE-133306E616BD}" type="presParOf" srcId="{9884CB1D-5B07-4377-80D4-CE491536DA2A}" destId="{3E94A1E1-D82B-486F-90B6-A3957AA57AC5}" srcOrd="0" destOrd="0" presId="urn:microsoft.com/office/officeart/2016/7/layout/RepeatingBendingProcessNew"/>
    <dgm:cxn modelId="{7E4DE838-1E5E-46B6-81A4-E5A750A01E29}" type="presParOf" srcId="{9884CB1D-5B07-4377-80D4-CE491536DA2A}" destId="{C1109E23-90C1-4888-B0D7-3A45250E65A8}" srcOrd="1" destOrd="0" presId="urn:microsoft.com/office/officeart/2016/7/layout/RepeatingBendingProcessNew"/>
    <dgm:cxn modelId="{D677EFCF-BAB2-4214-AEBA-980B59199BD4}" type="presParOf" srcId="{C1109E23-90C1-4888-B0D7-3A45250E65A8}" destId="{51469199-1629-49C6-8616-D05B0BFCA707}" srcOrd="0" destOrd="0" presId="urn:microsoft.com/office/officeart/2016/7/layout/RepeatingBendingProcessNew"/>
    <dgm:cxn modelId="{698ED68D-2551-44AA-BCFF-BF2998476473}" type="presParOf" srcId="{9884CB1D-5B07-4377-80D4-CE491536DA2A}" destId="{CB10949B-7EDC-43D7-ABBC-F7B6BED24D48}" srcOrd="2" destOrd="0" presId="urn:microsoft.com/office/officeart/2016/7/layout/RepeatingBendingProcessNew"/>
    <dgm:cxn modelId="{92C9F77E-4EE3-4164-80A3-3E07810ED163}" type="presParOf" srcId="{9884CB1D-5B07-4377-80D4-CE491536DA2A}" destId="{32A9CE72-081A-45B9-B7C4-44E706E0B5BF}" srcOrd="3" destOrd="0" presId="urn:microsoft.com/office/officeart/2016/7/layout/RepeatingBendingProcessNew"/>
    <dgm:cxn modelId="{49158ECC-C02C-4910-9DFB-0BF66CB6BD10}" type="presParOf" srcId="{32A9CE72-081A-45B9-B7C4-44E706E0B5BF}" destId="{2E2B1E18-02E1-4FB7-B8DD-28CB8DC73E16}" srcOrd="0" destOrd="0" presId="urn:microsoft.com/office/officeart/2016/7/layout/RepeatingBendingProcessNew"/>
    <dgm:cxn modelId="{A4434561-9088-42D8-81A3-3EAE7CF96817}" type="presParOf" srcId="{9884CB1D-5B07-4377-80D4-CE491536DA2A}" destId="{427D84DA-B858-4624-A208-CE599E9DE119}" srcOrd="4" destOrd="0" presId="urn:microsoft.com/office/officeart/2016/7/layout/RepeatingBendingProcessNew"/>
    <dgm:cxn modelId="{3AA39BD6-BA2D-40A1-A5AB-403B4AE632A7}" type="presParOf" srcId="{9884CB1D-5B07-4377-80D4-CE491536DA2A}" destId="{CC68387A-3922-4995-8C8E-B440E7FEF1B6}" srcOrd="5" destOrd="0" presId="urn:microsoft.com/office/officeart/2016/7/layout/RepeatingBendingProcessNew"/>
    <dgm:cxn modelId="{D6CA09AF-4066-4D13-9D90-F08695E5DFA0}" type="presParOf" srcId="{CC68387A-3922-4995-8C8E-B440E7FEF1B6}" destId="{6F947955-B143-4848-A5C7-FE22B6961992}" srcOrd="0" destOrd="0" presId="urn:microsoft.com/office/officeart/2016/7/layout/RepeatingBendingProcessNew"/>
    <dgm:cxn modelId="{9618D88F-1210-4C2E-A93F-EB791DEAA0E9}" type="presParOf" srcId="{9884CB1D-5B07-4377-80D4-CE491536DA2A}" destId="{0DBD3821-0A00-4447-9F07-3D6F61A8C7E3}" srcOrd="6" destOrd="0" presId="urn:microsoft.com/office/officeart/2016/7/layout/RepeatingBendingProcessNew"/>
    <dgm:cxn modelId="{EFB776AA-9222-41C6-A27D-1A91E6E2628D}" type="presParOf" srcId="{9884CB1D-5B07-4377-80D4-CE491536DA2A}" destId="{A8848850-78FE-4770-BEB0-E30A9D895D64}" srcOrd="7" destOrd="0" presId="urn:microsoft.com/office/officeart/2016/7/layout/RepeatingBendingProcessNew"/>
    <dgm:cxn modelId="{D69E791C-52EB-4437-83DE-E0D9BE384DC7}" type="presParOf" srcId="{A8848850-78FE-4770-BEB0-E30A9D895D64}" destId="{4AC62EC9-B429-419B-B449-27246B0F6F71}" srcOrd="0" destOrd="0" presId="urn:microsoft.com/office/officeart/2016/7/layout/RepeatingBendingProcessNew"/>
    <dgm:cxn modelId="{201EFD63-996C-4A25-BE9C-A620EE51F375}" type="presParOf" srcId="{9884CB1D-5B07-4377-80D4-CE491536DA2A}" destId="{D7C204A1-AEAE-4177-BE04-385F760803F4}" srcOrd="8" destOrd="0" presId="urn:microsoft.com/office/officeart/2016/7/layout/RepeatingBendingProcessNew"/>
    <dgm:cxn modelId="{0C7305B3-E8D1-4E02-8866-8A4C1E5C1270}" type="presParOf" srcId="{9884CB1D-5B07-4377-80D4-CE491536DA2A}" destId="{85C7A29A-126A-429D-8958-1621A80DDDD8}" srcOrd="9" destOrd="0" presId="urn:microsoft.com/office/officeart/2016/7/layout/RepeatingBendingProcessNew"/>
    <dgm:cxn modelId="{CB42991D-1EBF-4857-B1B9-2286BFB5BE67}" type="presParOf" srcId="{85C7A29A-126A-429D-8958-1621A80DDDD8}" destId="{75272FD0-46B6-4DB7-90EB-9E2A1CD7B40A}" srcOrd="0" destOrd="0" presId="urn:microsoft.com/office/officeart/2016/7/layout/RepeatingBendingProcessNew"/>
    <dgm:cxn modelId="{F64867A2-D3D5-47AF-B6A3-5A34C08664E5}" type="presParOf" srcId="{9884CB1D-5B07-4377-80D4-CE491536DA2A}" destId="{F43C5921-B418-45D5-A69F-D9E2F84C1914}" srcOrd="10"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4E634E-8963-4DA6-AA49-F9417FBDF8DF}">
      <dsp:nvSpPr>
        <dsp:cNvPr id="0" name=""/>
        <dsp:cNvSpPr/>
      </dsp:nvSpPr>
      <dsp:spPr>
        <a:xfrm>
          <a:off x="0" y="0"/>
          <a:ext cx="11367977" cy="4241837"/>
        </a:xfrm>
        <a:prstGeom prst="rect">
          <a:avLst/>
        </a:prstGeom>
        <a:solidFill>
          <a:schemeClr val="bg1">
            <a:lumMod val="95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462280" rIns="462280" bIns="462280" numCol="1" spcCol="1270" anchor="ctr" anchorCtr="0">
          <a:noAutofit/>
        </a:bodyPr>
        <a:lstStyle/>
        <a:p>
          <a:pPr lvl="0" algn="ctr" defTabSz="2889250">
            <a:lnSpc>
              <a:spcPct val="90000"/>
            </a:lnSpc>
            <a:spcBef>
              <a:spcPct val="0"/>
            </a:spcBef>
            <a:spcAft>
              <a:spcPct val="35000"/>
            </a:spcAft>
          </a:pPr>
          <a:r>
            <a:rPr lang="en-GB" sz="6500" b="1" i="0" kern="1200" baseline="0" dirty="0">
              <a:solidFill>
                <a:schemeClr val="tx1">
                  <a:lumMod val="85000"/>
                  <a:lumOff val="15000"/>
                </a:schemeClr>
              </a:solidFill>
            </a:rPr>
            <a:t>Assessment </a:t>
          </a:r>
          <a:r>
            <a:rPr lang="en-GB" sz="6500" b="1" i="0" kern="1200" baseline="0" dirty="0"/>
            <a:t> </a:t>
          </a:r>
          <a:endParaRPr lang="en-US" sz="6500" kern="1200" dirty="0"/>
        </a:p>
      </dsp:txBody>
      <dsp:txXfrm>
        <a:off x="0" y="0"/>
        <a:ext cx="11367977" cy="2290591"/>
      </dsp:txXfrm>
    </dsp:sp>
    <dsp:sp modelId="{8D2D7EFF-3102-41B6-8699-AB4C5B10FCFA}">
      <dsp:nvSpPr>
        <dsp:cNvPr id="0" name=""/>
        <dsp:cNvSpPr/>
      </dsp:nvSpPr>
      <dsp:spPr>
        <a:xfrm>
          <a:off x="0" y="1929302"/>
          <a:ext cx="11367977" cy="1951245"/>
        </a:xfrm>
        <a:prstGeom prst="rect">
          <a:avLst/>
        </a:prstGeom>
        <a:solidFill>
          <a:schemeClr val="accent2">
            <a:alpha val="90000"/>
            <a:tint val="40000"/>
            <a:hueOff val="0"/>
            <a:satOff val="0"/>
            <a:lumOff val="0"/>
            <a:alphaOff val="0"/>
          </a:schemeClr>
        </a:solidFill>
        <a:ln w="19050" cap="flat" cmpd="sng" algn="ctr">
          <a:solidFill>
            <a:schemeClr val="accent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35560" rIns="199136" bIns="35560" numCol="1" spcCol="1270" anchor="ctr" anchorCtr="0">
          <a:noAutofit/>
        </a:bodyPr>
        <a:lstStyle/>
        <a:p>
          <a:pPr lvl="0" algn="ctr" defTabSz="1244600">
            <a:lnSpc>
              <a:spcPct val="90000"/>
            </a:lnSpc>
            <a:spcBef>
              <a:spcPct val="0"/>
            </a:spcBef>
            <a:spcAft>
              <a:spcPct val="35000"/>
            </a:spcAft>
            <a:buNone/>
          </a:pPr>
          <a:r>
            <a:rPr lang="en-GB" sz="2800" b="0" i="0" kern="1200" dirty="0"/>
            <a:t>Assessment in education is the purposeful and systematic process of gathering, analysing, and interpreting information about learners’ knowledge, skills, values, and attitudes to help make informed decisions.</a:t>
          </a:r>
        </a:p>
      </dsp:txBody>
      <dsp:txXfrm>
        <a:off x="0" y="1929302"/>
        <a:ext cx="11367977" cy="19512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4CD41C-2B86-49C5-A7DB-F1338505C2BE}">
      <dsp:nvSpPr>
        <dsp:cNvPr id="0" name=""/>
        <dsp:cNvSpPr/>
      </dsp:nvSpPr>
      <dsp:spPr>
        <a:xfrm>
          <a:off x="212335" y="469890"/>
          <a:ext cx="1335915" cy="1335915"/>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86A47E-A587-4B0C-A119-498E5053F791}">
      <dsp:nvSpPr>
        <dsp:cNvPr id="0" name=""/>
        <dsp:cNvSpPr/>
      </dsp:nvSpPr>
      <dsp:spPr>
        <a:xfrm>
          <a:off x="492877" y="750432"/>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C04952D-4B05-40D9-AA00-B1670E5594AB}">
      <dsp:nvSpPr>
        <dsp:cNvPr id="0" name=""/>
        <dsp:cNvSpPr/>
      </dsp:nvSpPr>
      <dsp:spPr>
        <a:xfrm>
          <a:off x="1834517"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1066800">
            <a:lnSpc>
              <a:spcPct val="100000"/>
            </a:lnSpc>
            <a:spcBef>
              <a:spcPct val="0"/>
            </a:spcBef>
            <a:spcAft>
              <a:spcPct val="35000"/>
            </a:spcAft>
          </a:pPr>
          <a:r>
            <a:rPr lang="en-GB" sz="2400" kern="1200">
              <a:latin typeface="Times New Roman" panose="02020603050405020304" pitchFamily="18" charset="0"/>
              <a:cs typeface="Times New Roman" panose="02020603050405020304" pitchFamily="18" charset="0"/>
            </a:rPr>
            <a:t>Develop valid assessment tool/test (set and moderate)</a:t>
          </a:r>
          <a:endParaRPr lang="en-US" sz="2400" b="1" kern="1200">
            <a:latin typeface="Times New Roman" panose="02020603050405020304" pitchFamily="18" charset="0"/>
            <a:cs typeface="Times New Roman" panose="02020603050405020304" pitchFamily="18" charset="0"/>
          </a:endParaRPr>
        </a:p>
      </dsp:txBody>
      <dsp:txXfrm>
        <a:off x="1834517" y="469890"/>
        <a:ext cx="3148942" cy="1335915"/>
      </dsp:txXfrm>
    </dsp:sp>
    <dsp:sp modelId="{1B6336D0-9581-48E6-84FF-30D958BC754E}">
      <dsp:nvSpPr>
        <dsp:cNvPr id="0" name=""/>
        <dsp:cNvSpPr/>
      </dsp:nvSpPr>
      <dsp:spPr>
        <a:xfrm>
          <a:off x="5532139" y="469890"/>
          <a:ext cx="1335915" cy="1335915"/>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A211BF-22E7-419C-9492-8CD01BD1187C}">
      <dsp:nvSpPr>
        <dsp:cNvPr id="0" name=""/>
        <dsp:cNvSpPr/>
      </dsp:nvSpPr>
      <dsp:spPr>
        <a:xfrm>
          <a:off x="5812681" y="750432"/>
          <a:ext cx="774830" cy="774830"/>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E31739-A83A-45FB-A7A2-D778827208BD}">
      <dsp:nvSpPr>
        <dsp:cNvPr id="0" name=""/>
        <dsp:cNvSpPr/>
      </dsp:nvSpPr>
      <dsp:spPr>
        <a:xfrm>
          <a:off x="7154322"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1066800">
            <a:lnSpc>
              <a:spcPct val="100000"/>
            </a:lnSpc>
            <a:spcBef>
              <a:spcPct val="0"/>
            </a:spcBef>
            <a:spcAft>
              <a:spcPct val="35000"/>
            </a:spcAft>
          </a:pPr>
          <a:r>
            <a:rPr lang="en-GB" sz="2400" kern="1200">
              <a:latin typeface="Times New Roman" panose="02020603050405020304" pitchFamily="18" charset="0"/>
              <a:cs typeface="Times New Roman" panose="02020603050405020304" pitchFamily="18" charset="0"/>
            </a:rPr>
            <a:t>Administering the test to learners following laid down procedures</a:t>
          </a:r>
          <a:endParaRPr lang="en-US" sz="2400" kern="1200">
            <a:latin typeface="Times New Roman" panose="02020603050405020304" pitchFamily="18" charset="0"/>
            <a:cs typeface="Times New Roman" panose="02020603050405020304" pitchFamily="18" charset="0"/>
          </a:endParaRPr>
        </a:p>
      </dsp:txBody>
      <dsp:txXfrm>
        <a:off x="7154322" y="469890"/>
        <a:ext cx="3148942" cy="1335915"/>
      </dsp:txXfrm>
    </dsp:sp>
    <dsp:sp modelId="{E79CB817-F568-4B1C-B0CD-6937AB924DD8}">
      <dsp:nvSpPr>
        <dsp:cNvPr id="0" name=""/>
        <dsp:cNvSpPr/>
      </dsp:nvSpPr>
      <dsp:spPr>
        <a:xfrm>
          <a:off x="212335" y="2545532"/>
          <a:ext cx="1335915" cy="1335915"/>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73BD2A-9699-44C7-AF95-56D3CEBE4A9C}">
      <dsp:nvSpPr>
        <dsp:cNvPr id="0" name=""/>
        <dsp:cNvSpPr/>
      </dsp:nvSpPr>
      <dsp:spPr>
        <a:xfrm>
          <a:off x="492877" y="2826074"/>
          <a:ext cx="774830" cy="774830"/>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15DA8B-7672-4221-AC5A-227FFD8F0BAD}">
      <dsp:nvSpPr>
        <dsp:cNvPr id="0" name=""/>
        <dsp:cNvSpPr/>
      </dsp:nvSpPr>
      <dsp:spPr>
        <a:xfrm>
          <a:off x="1834517"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1066800">
            <a:lnSpc>
              <a:spcPct val="100000"/>
            </a:lnSpc>
            <a:spcBef>
              <a:spcPct val="0"/>
            </a:spcBef>
            <a:spcAft>
              <a:spcPct val="35000"/>
            </a:spcAft>
          </a:pPr>
          <a:r>
            <a:rPr lang="en-GB" sz="2400" kern="1200">
              <a:latin typeface="Times New Roman" panose="02020603050405020304" pitchFamily="18" charset="0"/>
              <a:cs typeface="Times New Roman" panose="02020603050405020304" pitchFamily="18" charset="0"/>
            </a:rPr>
            <a:t>Marking and awarding credible scores </a:t>
          </a:r>
          <a:r>
            <a:rPr lang="en-GB" sz="2400" i="1" kern="1200">
              <a:latin typeface="Times New Roman" panose="02020603050405020304" pitchFamily="18" charset="0"/>
              <a:cs typeface="Times New Roman" panose="02020603050405020304" pitchFamily="18" charset="0"/>
            </a:rPr>
            <a:t>(measurement)</a:t>
          </a:r>
          <a:endParaRPr lang="en-US" sz="2400" kern="1200">
            <a:latin typeface="Times New Roman" panose="02020603050405020304" pitchFamily="18" charset="0"/>
            <a:cs typeface="Times New Roman" panose="02020603050405020304" pitchFamily="18" charset="0"/>
          </a:endParaRPr>
        </a:p>
      </dsp:txBody>
      <dsp:txXfrm>
        <a:off x="1834517" y="2545532"/>
        <a:ext cx="3148942" cy="1335915"/>
      </dsp:txXfrm>
    </dsp:sp>
    <dsp:sp modelId="{12002A9A-D697-4644-80B0-B21F63391DE8}">
      <dsp:nvSpPr>
        <dsp:cNvPr id="0" name=""/>
        <dsp:cNvSpPr/>
      </dsp:nvSpPr>
      <dsp:spPr>
        <a:xfrm>
          <a:off x="5532139" y="2545532"/>
          <a:ext cx="1335915" cy="1335915"/>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26F506-CA3C-4823-80A9-98F4B2F36E2D}">
      <dsp:nvSpPr>
        <dsp:cNvPr id="0" name=""/>
        <dsp:cNvSpPr/>
      </dsp:nvSpPr>
      <dsp:spPr>
        <a:xfrm>
          <a:off x="5812681" y="2826074"/>
          <a:ext cx="774830" cy="7748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97F8855-552C-4E9C-9744-2036A750EACF}">
      <dsp:nvSpPr>
        <dsp:cNvPr id="0" name=""/>
        <dsp:cNvSpPr/>
      </dsp:nvSpPr>
      <dsp:spPr>
        <a:xfrm>
          <a:off x="7154322"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1066800">
            <a:lnSpc>
              <a:spcPct val="100000"/>
            </a:lnSpc>
            <a:spcBef>
              <a:spcPct val="0"/>
            </a:spcBef>
            <a:spcAft>
              <a:spcPct val="35000"/>
            </a:spcAft>
          </a:pPr>
          <a:r>
            <a:rPr lang="en-GB" sz="2400" kern="1200">
              <a:latin typeface="Times New Roman" panose="02020603050405020304" pitchFamily="18" charset="0"/>
              <a:cs typeface="Times New Roman" panose="02020603050405020304" pitchFamily="18" charset="0"/>
            </a:rPr>
            <a:t>Grading and making decisions based on the performance </a:t>
          </a:r>
          <a:r>
            <a:rPr lang="en-GB" sz="2400" i="1" kern="1200">
              <a:latin typeface="Times New Roman" panose="02020603050405020304" pitchFamily="18" charset="0"/>
              <a:cs typeface="Times New Roman" panose="02020603050405020304" pitchFamily="18" charset="0"/>
            </a:rPr>
            <a:t>(evaluation)</a:t>
          </a:r>
          <a:endParaRPr lang="en-US" sz="2400" kern="1200">
            <a:latin typeface="Times New Roman" panose="02020603050405020304" pitchFamily="18" charset="0"/>
            <a:cs typeface="Times New Roman" panose="02020603050405020304" pitchFamily="18" charset="0"/>
          </a:endParaRPr>
        </a:p>
      </dsp:txBody>
      <dsp:txXfrm>
        <a:off x="7154322" y="2545532"/>
        <a:ext cx="3148942" cy="13359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284BB2-8B94-4EDE-B22C-0A5C44FD3EA3}">
      <dsp:nvSpPr>
        <dsp:cNvPr id="0" name=""/>
        <dsp:cNvSpPr/>
      </dsp:nvSpPr>
      <dsp:spPr>
        <a:xfrm>
          <a:off x="1970230" y="60603"/>
          <a:ext cx="1509048" cy="150904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4946EF0-9EE0-482D-97F9-114F4714F7C4}">
      <dsp:nvSpPr>
        <dsp:cNvPr id="0" name=""/>
        <dsp:cNvSpPr/>
      </dsp:nvSpPr>
      <dsp:spPr>
        <a:xfrm>
          <a:off x="568971" y="1354412"/>
          <a:ext cx="4311566" cy="646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511300">
            <a:lnSpc>
              <a:spcPct val="100000"/>
            </a:lnSpc>
            <a:spcBef>
              <a:spcPct val="0"/>
            </a:spcBef>
            <a:spcAft>
              <a:spcPct val="35000"/>
            </a:spcAft>
            <a:defRPr b="1"/>
          </a:pPr>
          <a:r>
            <a:rPr lang="en-GB" sz="3400" b="1" kern="1200" dirty="0">
              <a:latin typeface="Times New Roman" panose="02020603050405020304" pitchFamily="18" charset="0"/>
              <a:cs typeface="Times New Roman" panose="02020603050405020304" pitchFamily="18" charset="0"/>
            </a:rPr>
            <a:t>Formative Assessment</a:t>
          </a:r>
          <a:endParaRPr lang="en-US" sz="3400" kern="1200" dirty="0">
            <a:latin typeface="Times New Roman" panose="02020603050405020304" pitchFamily="18" charset="0"/>
            <a:cs typeface="Times New Roman" panose="02020603050405020304" pitchFamily="18" charset="0"/>
          </a:endParaRPr>
        </a:p>
      </dsp:txBody>
      <dsp:txXfrm>
        <a:off x="568971" y="1354412"/>
        <a:ext cx="4311566" cy="646734"/>
      </dsp:txXfrm>
    </dsp:sp>
    <dsp:sp modelId="{A271501B-3CE5-4B68-B04A-353724A59E60}">
      <dsp:nvSpPr>
        <dsp:cNvPr id="0" name=""/>
        <dsp:cNvSpPr/>
      </dsp:nvSpPr>
      <dsp:spPr>
        <a:xfrm>
          <a:off x="568971" y="1890765"/>
          <a:ext cx="4311566" cy="27434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755650">
            <a:lnSpc>
              <a:spcPct val="100000"/>
            </a:lnSpc>
            <a:spcBef>
              <a:spcPct val="0"/>
            </a:spcBef>
            <a:spcAft>
              <a:spcPct val="35000"/>
            </a:spcAft>
          </a:pPr>
          <a:r>
            <a:rPr lang="en-GB" sz="1700" kern="1200" dirty="0">
              <a:latin typeface="Times New Roman" panose="02020603050405020304" pitchFamily="18" charset="0"/>
              <a:cs typeface="Times New Roman" panose="02020603050405020304" pitchFamily="18" charset="0"/>
            </a:rPr>
            <a:t>Assessment carried out during the learning process to provide feedback and guide improvement. </a:t>
          </a:r>
        </a:p>
        <a:p>
          <a:pPr lvl="0" algn="l" defTabSz="755650">
            <a:lnSpc>
              <a:spcPct val="100000"/>
            </a:lnSpc>
            <a:spcBef>
              <a:spcPct val="0"/>
            </a:spcBef>
            <a:spcAft>
              <a:spcPct val="35000"/>
            </a:spcAft>
          </a:pPr>
          <a:r>
            <a:rPr lang="en-GB" sz="1700" kern="1200" dirty="0">
              <a:latin typeface="Times New Roman" panose="02020603050405020304" pitchFamily="18" charset="0"/>
              <a:cs typeface="Times New Roman" panose="02020603050405020304" pitchFamily="18" charset="0"/>
            </a:rPr>
            <a:t>Includes:</a:t>
          </a:r>
        </a:p>
        <a:p>
          <a:pPr lvl="0" algn="l" defTabSz="755650">
            <a:lnSpc>
              <a:spcPct val="100000"/>
            </a:lnSpc>
            <a:spcBef>
              <a:spcPct val="0"/>
            </a:spcBef>
            <a:spcAft>
              <a:spcPct val="35000"/>
            </a:spcAft>
          </a:pPr>
          <a:r>
            <a:rPr lang="en-GB" sz="1700" b="0" kern="1200" dirty="0">
              <a:latin typeface="Times New Roman" panose="02020603050405020304" pitchFamily="18" charset="0"/>
              <a:cs typeface="Times New Roman" panose="02020603050405020304" pitchFamily="18" charset="0"/>
            </a:rPr>
            <a:t>1. Assessment for learning</a:t>
          </a:r>
        </a:p>
        <a:p>
          <a:pPr lvl="0" algn="l" defTabSz="755650">
            <a:lnSpc>
              <a:spcPct val="100000"/>
            </a:lnSpc>
            <a:spcBef>
              <a:spcPct val="0"/>
            </a:spcBef>
            <a:spcAft>
              <a:spcPct val="35000"/>
            </a:spcAft>
          </a:pPr>
          <a:r>
            <a:rPr lang="en-GB" sz="1700" b="0" kern="1200" dirty="0">
              <a:latin typeface="Times New Roman" panose="02020603050405020304" pitchFamily="18" charset="0"/>
              <a:cs typeface="Times New Roman" panose="02020603050405020304" pitchFamily="18" charset="0"/>
            </a:rPr>
            <a:t>2. Assessment as learning, which includes:</a:t>
          </a:r>
          <a:endParaRPr lang="en-US" sz="1700" b="0" kern="1200" dirty="0">
            <a:latin typeface="Times New Roman" panose="02020603050405020304" pitchFamily="18" charset="0"/>
            <a:cs typeface="Times New Roman" panose="02020603050405020304" pitchFamily="18" charset="0"/>
          </a:endParaRPr>
        </a:p>
        <a:p>
          <a:pPr lvl="0" algn="l" defTabSz="755650">
            <a:lnSpc>
              <a:spcPct val="100000"/>
            </a:lnSpc>
            <a:spcBef>
              <a:spcPct val="0"/>
            </a:spcBef>
            <a:spcAft>
              <a:spcPct val="35000"/>
            </a:spcAft>
          </a:pPr>
          <a:r>
            <a:rPr lang="en-US" sz="1700" b="0" kern="1200" dirty="0">
              <a:latin typeface="Times New Roman" panose="02020603050405020304" pitchFamily="18" charset="0"/>
              <a:cs typeface="Times New Roman" panose="02020603050405020304" pitchFamily="18" charset="0"/>
            </a:rPr>
            <a:t>      (a) Peer Assessment</a:t>
          </a:r>
        </a:p>
        <a:p>
          <a:pPr lvl="0" algn="l" defTabSz="755650">
            <a:lnSpc>
              <a:spcPct val="100000"/>
            </a:lnSpc>
            <a:spcBef>
              <a:spcPct val="0"/>
            </a:spcBef>
            <a:spcAft>
              <a:spcPct val="35000"/>
            </a:spcAft>
          </a:pPr>
          <a:r>
            <a:rPr lang="en-US" sz="1700" b="0" kern="1200" dirty="0">
              <a:latin typeface="Times New Roman" panose="02020603050405020304" pitchFamily="18" charset="0"/>
              <a:cs typeface="Times New Roman" panose="02020603050405020304" pitchFamily="18" charset="0"/>
            </a:rPr>
            <a:t>      (b) Self-Assessment</a:t>
          </a:r>
        </a:p>
        <a:p>
          <a:pPr marL="171450" lvl="1" indent="-171450" algn="l" defTabSz="755650">
            <a:lnSpc>
              <a:spcPct val="90000"/>
            </a:lnSpc>
            <a:spcBef>
              <a:spcPct val="0"/>
            </a:spcBef>
            <a:spcAft>
              <a:spcPct val="15000"/>
            </a:spcAft>
            <a:buChar char="••"/>
          </a:pPr>
          <a:endParaRPr lang="en-US" sz="1700" b="1" kern="1200" dirty="0">
            <a:latin typeface="Times New Roman" panose="02020603050405020304" pitchFamily="18" charset="0"/>
            <a:cs typeface="Times New Roman" panose="02020603050405020304" pitchFamily="18" charset="0"/>
          </a:endParaRPr>
        </a:p>
      </dsp:txBody>
      <dsp:txXfrm>
        <a:off x="568971" y="1890765"/>
        <a:ext cx="4311566" cy="2743447"/>
      </dsp:txXfrm>
    </dsp:sp>
    <dsp:sp modelId="{B2E61E1C-7F9F-4620-996E-2C313E1E3E4F}">
      <dsp:nvSpPr>
        <dsp:cNvPr id="0" name=""/>
        <dsp:cNvSpPr/>
      </dsp:nvSpPr>
      <dsp:spPr>
        <a:xfrm>
          <a:off x="7036321" y="36519"/>
          <a:ext cx="1509048" cy="150904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333285F-E71C-452B-9808-007DEE9674E9}">
      <dsp:nvSpPr>
        <dsp:cNvPr id="0" name=""/>
        <dsp:cNvSpPr/>
      </dsp:nvSpPr>
      <dsp:spPr>
        <a:xfrm>
          <a:off x="5635062" y="1275201"/>
          <a:ext cx="4311566" cy="646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511300">
            <a:lnSpc>
              <a:spcPct val="100000"/>
            </a:lnSpc>
            <a:spcBef>
              <a:spcPct val="0"/>
            </a:spcBef>
            <a:spcAft>
              <a:spcPct val="35000"/>
            </a:spcAft>
            <a:defRPr b="1"/>
          </a:pPr>
          <a:r>
            <a:rPr lang="en-GB" sz="3400" b="1" kern="1200" dirty="0">
              <a:latin typeface="Times New Roman" panose="02020603050405020304" pitchFamily="18" charset="0"/>
              <a:cs typeface="Times New Roman" panose="02020603050405020304" pitchFamily="18" charset="0"/>
            </a:rPr>
            <a:t>Summative Assessment</a:t>
          </a:r>
          <a:endParaRPr lang="en-US" sz="3400" kern="1200" dirty="0">
            <a:latin typeface="Times New Roman" panose="02020603050405020304" pitchFamily="18" charset="0"/>
            <a:cs typeface="Times New Roman" panose="02020603050405020304" pitchFamily="18" charset="0"/>
          </a:endParaRPr>
        </a:p>
      </dsp:txBody>
      <dsp:txXfrm>
        <a:off x="5635062" y="1275201"/>
        <a:ext cx="4311566" cy="646734"/>
      </dsp:txXfrm>
    </dsp:sp>
    <dsp:sp modelId="{DF29BF16-FBD2-49FD-BE15-CC4D5BEEBCF4}">
      <dsp:nvSpPr>
        <dsp:cNvPr id="0" name=""/>
        <dsp:cNvSpPr/>
      </dsp:nvSpPr>
      <dsp:spPr>
        <a:xfrm>
          <a:off x="5635062" y="1834217"/>
          <a:ext cx="4311566" cy="28397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defTabSz="755650">
            <a:lnSpc>
              <a:spcPct val="100000"/>
            </a:lnSpc>
            <a:spcBef>
              <a:spcPct val="0"/>
            </a:spcBef>
            <a:spcAft>
              <a:spcPct val="35000"/>
            </a:spcAft>
          </a:pPr>
          <a:r>
            <a:rPr lang="en-GB" sz="1700" kern="1200" dirty="0">
              <a:latin typeface="Times New Roman" panose="02020603050405020304" pitchFamily="18" charset="0"/>
              <a:cs typeface="Times New Roman" panose="02020603050405020304" pitchFamily="18" charset="0"/>
            </a:rPr>
            <a:t>Assessment carried out at the end of an instruction period to determine achievement.</a:t>
          </a:r>
        </a:p>
        <a:p>
          <a:pPr lvl="0" defTabSz="755650">
            <a:lnSpc>
              <a:spcPct val="100000"/>
            </a:lnSpc>
            <a:spcBef>
              <a:spcPct val="0"/>
            </a:spcBef>
            <a:spcAft>
              <a:spcPct val="35000"/>
            </a:spcAft>
          </a:pPr>
          <a:r>
            <a:rPr kumimoji="0" lang="en-GB" sz="1700" b="0" i="0" u="none" strike="noStrike" kern="1200" cap="none" spc="0" normalizeH="0" baseline="0" noProof="0" dirty="0">
              <a:ln>
                <a:noFill/>
              </a:ln>
              <a:solidFill>
                <a:srgbClr val="000000"/>
              </a:solidFill>
              <a:effectLst/>
              <a:uLnTx/>
              <a:uFillTx/>
              <a:latin typeface="Times New Roman" panose="02020603050405020304" pitchFamily="18" charset="0"/>
              <a:ea typeface="Tahoma" panose="020B0604030504040204" pitchFamily="34" charset="0"/>
              <a:cs typeface="Times New Roman" panose="02020603050405020304" pitchFamily="18" charset="0"/>
            </a:rPr>
            <a:t>Also called </a:t>
          </a:r>
          <a:r>
            <a:rPr kumimoji="0" lang="en-GB" sz="1700" b="1" i="0" u="none" strike="noStrike" kern="1200" cap="none" spc="0" normalizeH="0" baseline="0" noProof="0" dirty="0">
              <a:ln>
                <a:noFill/>
              </a:ln>
              <a:solidFill>
                <a:srgbClr val="000000"/>
              </a:solidFill>
              <a:effectLst/>
              <a:uLnTx/>
              <a:uFillTx/>
              <a:latin typeface="Times New Roman" panose="02020603050405020304" pitchFamily="18" charset="0"/>
              <a:ea typeface="Tahoma" panose="020B0604030504040204" pitchFamily="34" charset="0"/>
              <a:cs typeface="Times New Roman" panose="02020603050405020304" pitchFamily="18" charset="0"/>
            </a:rPr>
            <a:t>Assessments </a:t>
          </a:r>
          <a:r>
            <a:rPr kumimoji="0" lang="en-GB" sz="1700" b="1" i="0" u="none" strike="noStrike" kern="1200" cap="none" spc="0" normalizeH="0" baseline="0" noProof="0" dirty="0">
              <a:ln>
                <a:noFill/>
              </a:ln>
              <a:solidFill>
                <a:schemeClr val="tx1"/>
              </a:solidFill>
              <a:effectLst/>
              <a:uLnTx/>
              <a:uFillTx/>
              <a:latin typeface="Times New Roman" panose="02020603050405020304" pitchFamily="18" charset="0"/>
              <a:ea typeface="Tahoma" panose="020B0604030504040204" pitchFamily="34" charset="0"/>
              <a:cs typeface="Times New Roman" panose="02020603050405020304" pitchFamily="18" charset="0"/>
            </a:rPr>
            <a:t>of</a:t>
          </a:r>
          <a:r>
            <a:rPr kumimoji="0" lang="en-GB" sz="1700" b="1" i="0" u="none" strike="noStrike" kern="1200" cap="none" spc="0" normalizeH="0" baseline="0" noProof="0" dirty="0">
              <a:ln>
                <a:noFill/>
              </a:ln>
              <a:solidFill>
                <a:srgbClr val="000000"/>
              </a:solidFill>
              <a:effectLst/>
              <a:uLnTx/>
              <a:uFillTx/>
              <a:latin typeface="Times New Roman" panose="02020603050405020304" pitchFamily="18" charset="0"/>
              <a:ea typeface="Tahoma" panose="020B0604030504040204" pitchFamily="34" charset="0"/>
              <a:cs typeface="Times New Roman" panose="02020603050405020304" pitchFamily="18" charset="0"/>
            </a:rPr>
            <a:t> learning</a:t>
          </a:r>
        </a:p>
        <a:p>
          <a:pPr lvl="0" algn="l" defTabSz="755650">
            <a:lnSpc>
              <a:spcPct val="100000"/>
            </a:lnSpc>
            <a:spcBef>
              <a:spcPct val="0"/>
            </a:spcBef>
            <a:spcAft>
              <a:spcPct val="35000"/>
            </a:spcAft>
          </a:pPr>
          <a:r>
            <a:rPr kumimoji="0" lang="en-GB" sz="1700" b="0" i="0" u="none" strike="noStrike" kern="1200" cap="none" spc="0" normalizeH="0" baseline="0" noProof="0" dirty="0">
              <a:ln>
                <a:noFill/>
              </a:ln>
              <a:solidFill>
                <a:srgbClr val="000000"/>
              </a:solidFill>
              <a:effectLst/>
              <a:uLnTx/>
              <a:uFillTx/>
              <a:latin typeface="Times New Roman" panose="02020603050405020304" pitchFamily="18" charset="0"/>
              <a:ea typeface="Tahoma" panose="020B0604030504040204" pitchFamily="34" charset="0"/>
              <a:cs typeface="Times New Roman" panose="02020603050405020304" pitchFamily="18" charset="0"/>
            </a:rPr>
            <a:t>Informs placement, transition, promotion, Certification among other critical decisions</a:t>
          </a:r>
          <a:endParaRPr lang="en-US" sz="1700" b="1" kern="1200" dirty="0">
            <a:latin typeface="Times New Roman" panose="02020603050405020304" pitchFamily="18" charset="0"/>
            <a:cs typeface="Times New Roman" panose="02020603050405020304" pitchFamily="18" charset="0"/>
          </a:endParaRPr>
        </a:p>
        <a:p>
          <a:pPr lvl="0" algn="l" defTabSz="755650">
            <a:lnSpc>
              <a:spcPct val="100000"/>
            </a:lnSpc>
            <a:spcBef>
              <a:spcPct val="0"/>
            </a:spcBef>
            <a:spcAft>
              <a:spcPct val="35000"/>
            </a:spcAft>
          </a:pPr>
          <a:r>
            <a:rPr lang="en-GB" sz="1700" kern="1200" dirty="0">
              <a:latin typeface="Times New Roman" panose="02020603050405020304" pitchFamily="18" charset="0"/>
              <a:cs typeface="Times New Roman" panose="02020603050405020304" pitchFamily="18" charset="0"/>
            </a:rPr>
            <a:t> </a:t>
          </a:r>
          <a:r>
            <a:rPr lang="en-GB" sz="1700" b="1" kern="1200" dirty="0">
              <a:latin typeface="Times New Roman" panose="02020603050405020304" pitchFamily="18" charset="0"/>
              <a:cs typeface="Times New Roman" panose="02020603050405020304" pitchFamily="18" charset="0"/>
            </a:rPr>
            <a:t>Examples</a:t>
          </a:r>
          <a:r>
            <a:rPr lang="en-GB" sz="1700" kern="1200" dirty="0">
              <a:latin typeface="Times New Roman" panose="02020603050405020304" pitchFamily="18" charset="0"/>
              <a:cs typeface="Times New Roman" panose="02020603050405020304" pitchFamily="18" charset="0"/>
            </a:rPr>
            <a:t>: </a:t>
          </a:r>
        </a:p>
        <a:p>
          <a:pPr lvl="0" algn="ctr" defTabSz="755650">
            <a:lnSpc>
              <a:spcPct val="100000"/>
            </a:lnSpc>
            <a:spcBef>
              <a:spcPct val="0"/>
            </a:spcBef>
            <a:spcAft>
              <a:spcPct val="35000"/>
            </a:spcAft>
          </a:pPr>
          <a:r>
            <a:rPr lang="en-GB" sz="1700" b="0" kern="1200" dirty="0">
              <a:latin typeface="Times New Roman" panose="02020603050405020304" pitchFamily="18" charset="0"/>
              <a:cs typeface="Times New Roman" panose="02020603050405020304" pitchFamily="18" charset="0"/>
            </a:rPr>
            <a:t>1. KEYA/KFLEA</a:t>
          </a:r>
        </a:p>
        <a:p>
          <a:pPr lvl="0" algn="ctr" defTabSz="755650">
            <a:lnSpc>
              <a:spcPct val="100000"/>
            </a:lnSpc>
            <a:spcBef>
              <a:spcPct val="0"/>
            </a:spcBef>
            <a:spcAft>
              <a:spcPct val="35000"/>
            </a:spcAft>
          </a:pPr>
          <a:r>
            <a:rPr lang="en-GB" sz="1700" b="0" kern="1200" dirty="0">
              <a:latin typeface="Times New Roman" panose="02020603050405020304" pitchFamily="18" charset="0"/>
              <a:cs typeface="Times New Roman" panose="02020603050405020304" pitchFamily="18" charset="0"/>
            </a:rPr>
            <a:t>2. KPSEA / KILEA</a:t>
          </a:r>
        </a:p>
        <a:p>
          <a:pPr lvl="0" algn="ctr" defTabSz="755650">
            <a:lnSpc>
              <a:spcPct val="100000"/>
            </a:lnSpc>
            <a:spcBef>
              <a:spcPct val="0"/>
            </a:spcBef>
            <a:spcAft>
              <a:spcPct val="35000"/>
            </a:spcAft>
          </a:pPr>
          <a:r>
            <a:rPr lang="en-GB" sz="1700" b="0" kern="1200" dirty="0">
              <a:latin typeface="Times New Roman" panose="02020603050405020304" pitchFamily="18" charset="0"/>
              <a:cs typeface="Times New Roman" panose="02020603050405020304" pitchFamily="18" charset="0"/>
            </a:rPr>
            <a:t>3. KJSEA / KPLE</a:t>
          </a:r>
        </a:p>
        <a:p>
          <a:pPr lvl="0" algn="ctr" defTabSz="755650">
            <a:lnSpc>
              <a:spcPct val="100000"/>
            </a:lnSpc>
            <a:spcBef>
              <a:spcPct val="0"/>
            </a:spcBef>
            <a:spcAft>
              <a:spcPct val="35000"/>
            </a:spcAft>
          </a:pPr>
          <a:r>
            <a:rPr lang="en-GB" sz="1700" b="0" kern="1200" dirty="0">
              <a:latin typeface="Times New Roman" panose="02020603050405020304" pitchFamily="18" charset="0"/>
              <a:cs typeface="Times New Roman" panose="02020603050405020304" pitchFamily="18" charset="0"/>
            </a:rPr>
            <a:t>4. KCBE / KVLEA</a:t>
          </a:r>
          <a:endParaRPr lang="en-US" sz="1700" b="0" kern="1200" dirty="0">
            <a:latin typeface="Times New Roman" panose="02020603050405020304" pitchFamily="18" charset="0"/>
            <a:cs typeface="Times New Roman" panose="02020603050405020304" pitchFamily="18" charset="0"/>
          </a:endParaRPr>
        </a:p>
      </dsp:txBody>
      <dsp:txXfrm>
        <a:off x="5635062" y="1834217"/>
        <a:ext cx="4311566" cy="28397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E46A44-662C-49A2-BCA7-82A6AFE399B7}">
      <dsp:nvSpPr>
        <dsp:cNvPr id="0" name=""/>
        <dsp:cNvSpPr/>
      </dsp:nvSpPr>
      <dsp:spPr>
        <a:xfrm>
          <a:off x="564387" y="129882"/>
          <a:ext cx="1510523" cy="143798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5824856-4F70-4A4E-9B38-3482AFB94629}">
      <dsp:nvSpPr>
        <dsp:cNvPr id="0" name=""/>
        <dsp:cNvSpPr/>
      </dsp:nvSpPr>
      <dsp:spPr>
        <a:xfrm>
          <a:off x="564387" y="1789296"/>
          <a:ext cx="4315781" cy="616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1066800">
            <a:lnSpc>
              <a:spcPct val="90000"/>
            </a:lnSpc>
            <a:spcBef>
              <a:spcPct val="0"/>
            </a:spcBef>
            <a:spcAft>
              <a:spcPct val="35000"/>
            </a:spcAft>
            <a:defRPr b="1"/>
          </a:pPr>
          <a:r>
            <a:rPr lang="en-GB" sz="2400" kern="1200"/>
            <a:t>Assessment for learning</a:t>
          </a:r>
          <a:endParaRPr lang="en-US" sz="2400" kern="1200"/>
        </a:p>
      </dsp:txBody>
      <dsp:txXfrm>
        <a:off x="564387" y="1789296"/>
        <a:ext cx="4315781" cy="616279"/>
      </dsp:txXfrm>
    </dsp:sp>
    <dsp:sp modelId="{1395FCE8-9603-4072-BC31-5F6F57A0A325}">
      <dsp:nvSpPr>
        <dsp:cNvPr id="0" name=""/>
        <dsp:cNvSpPr/>
      </dsp:nvSpPr>
      <dsp:spPr>
        <a:xfrm>
          <a:off x="564387" y="2508566"/>
          <a:ext cx="4315781" cy="2770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755650">
            <a:lnSpc>
              <a:spcPct val="90000"/>
            </a:lnSpc>
            <a:spcBef>
              <a:spcPct val="0"/>
            </a:spcBef>
            <a:spcAft>
              <a:spcPct val="35000"/>
            </a:spcAft>
          </a:pPr>
          <a:r>
            <a:rPr lang="en-GB" sz="1700" kern="1200"/>
            <a:t>Assessment carried out during the learning process to provide feedback and guide improvement. </a:t>
          </a:r>
          <a:endParaRPr lang="en-US" sz="1700" kern="1200"/>
        </a:p>
      </dsp:txBody>
      <dsp:txXfrm>
        <a:off x="564387" y="2508566"/>
        <a:ext cx="4315781" cy="2770832"/>
      </dsp:txXfrm>
    </dsp:sp>
    <dsp:sp modelId="{390CA5EC-AB0E-484D-8992-2B169AD060F7}">
      <dsp:nvSpPr>
        <dsp:cNvPr id="0" name=""/>
        <dsp:cNvSpPr/>
      </dsp:nvSpPr>
      <dsp:spPr>
        <a:xfrm>
          <a:off x="5635430" y="129882"/>
          <a:ext cx="1510523" cy="143798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D5A552-AA66-4A38-AADE-809D2E0F72F2}">
      <dsp:nvSpPr>
        <dsp:cNvPr id="0" name=""/>
        <dsp:cNvSpPr/>
      </dsp:nvSpPr>
      <dsp:spPr>
        <a:xfrm>
          <a:off x="5635430" y="1789296"/>
          <a:ext cx="4315781" cy="616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1066800">
            <a:lnSpc>
              <a:spcPct val="90000"/>
            </a:lnSpc>
            <a:spcBef>
              <a:spcPct val="0"/>
            </a:spcBef>
            <a:spcAft>
              <a:spcPct val="35000"/>
            </a:spcAft>
            <a:defRPr b="1"/>
          </a:pPr>
          <a:r>
            <a:rPr lang="en-GB" sz="2400" kern="1200"/>
            <a:t>Assessment as learning</a:t>
          </a:r>
          <a:endParaRPr lang="en-US" sz="2400" kern="1200"/>
        </a:p>
      </dsp:txBody>
      <dsp:txXfrm>
        <a:off x="5635430" y="1789296"/>
        <a:ext cx="4315781" cy="616279"/>
      </dsp:txXfrm>
    </dsp:sp>
    <dsp:sp modelId="{04644593-4BCF-47F9-9D7E-252FD4F877A1}">
      <dsp:nvSpPr>
        <dsp:cNvPr id="0" name=""/>
        <dsp:cNvSpPr/>
      </dsp:nvSpPr>
      <dsp:spPr>
        <a:xfrm>
          <a:off x="5635430" y="2508566"/>
          <a:ext cx="4315781" cy="2770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755650">
            <a:lnSpc>
              <a:spcPct val="90000"/>
            </a:lnSpc>
            <a:spcBef>
              <a:spcPct val="0"/>
            </a:spcBef>
            <a:spcAft>
              <a:spcPct val="35000"/>
            </a:spcAft>
          </a:pPr>
          <a:r>
            <a:rPr lang="en-GB" sz="1700" kern="1200" dirty="0"/>
            <a:t>Assessment where learners evaluate their own work or performance as individuals or peers.</a:t>
          </a:r>
          <a:endParaRPr lang="en-US" sz="1700" kern="1200" dirty="0"/>
        </a:p>
        <a:p>
          <a:pPr lvl="0" algn="l" defTabSz="755650">
            <a:lnSpc>
              <a:spcPct val="90000"/>
            </a:lnSpc>
            <a:spcBef>
              <a:spcPct val="0"/>
            </a:spcBef>
            <a:spcAft>
              <a:spcPct val="35000"/>
            </a:spcAft>
          </a:pPr>
          <a:r>
            <a:rPr lang="en-GB" sz="1700" kern="1200"/>
            <a:t>Includes peer and self assessment.</a:t>
          </a:r>
          <a:endParaRPr lang="en-US" sz="1700" kern="1200"/>
        </a:p>
        <a:p>
          <a:pPr lvl="0" algn="l" defTabSz="755650">
            <a:lnSpc>
              <a:spcPct val="90000"/>
            </a:lnSpc>
            <a:spcBef>
              <a:spcPct val="0"/>
            </a:spcBef>
            <a:spcAft>
              <a:spcPct val="35000"/>
            </a:spcAft>
          </a:pPr>
          <a:r>
            <a:rPr lang="en-GB" sz="1700" b="1" kern="1200" dirty="0"/>
            <a:t>Peer assessment</a:t>
          </a:r>
          <a:r>
            <a:rPr lang="en-GB" sz="1700" kern="1200" dirty="0"/>
            <a:t>: Assessment </a:t>
          </a:r>
          <a:r>
            <a:rPr lang="aa-ET" sz="1700" kern="1200" dirty="0"/>
            <a:t>where </a:t>
          </a:r>
          <a:r>
            <a:rPr lang="en-GB" sz="1700" kern="1200" dirty="0"/>
            <a:t>learners</a:t>
          </a:r>
          <a:r>
            <a:rPr lang="aa-ET" sz="1700" kern="1200" dirty="0"/>
            <a:t> evaluate the work, performance, or contributions of their colleagues or classmates.</a:t>
          </a:r>
          <a:endParaRPr lang="en-US" sz="1700" kern="1200" dirty="0"/>
        </a:p>
        <a:p>
          <a:pPr lvl="0" algn="l" defTabSz="755650">
            <a:lnSpc>
              <a:spcPct val="90000"/>
            </a:lnSpc>
            <a:spcBef>
              <a:spcPct val="0"/>
            </a:spcBef>
            <a:spcAft>
              <a:spcPct val="35000"/>
            </a:spcAft>
          </a:pPr>
          <a:r>
            <a:rPr lang="en-GB" sz="1700" b="1" kern="1200" dirty="0"/>
            <a:t>Self Assessment</a:t>
          </a:r>
          <a:r>
            <a:rPr lang="en-GB" sz="1700" kern="1200" dirty="0"/>
            <a:t>: Learner evaluates own work or performance against the specified standards.</a:t>
          </a:r>
          <a:endParaRPr lang="en-US" sz="1700" kern="1200" dirty="0"/>
        </a:p>
      </dsp:txBody>
      <dsp:txXfrm>
        <a:off x="5635430" y="2508566"/>
        <a:ext cx="4315781" cy="277083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DC4479-DEF7-486C-BD1C-333F4A8E3B1A}">
      <dsp:nvSpPr>
        <dsp:cNvPr id="0" name=""/>
        <dsp:cNvSpPr/>
      </dsp:nvSpPr>
      <dsp:spPr>
        <a:xfrm>
          <a:off x="2147892" y="0"/>
          <a:ext cx="806044" cy="80604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6A1E541-2421-4049-B7AE-7F5D96772361}">
      <dsp:nvSpPr>
        <dsp:cNvPr id="0" name=""/>
        <dsp:cNvSpPr/>
      </dsp:nvSpPr>
      <dsp:spPr>
        <a:xfrm>
          <a:off x="1681727" y="379583"/>
          <a:ext cx="1791210" cy="28213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66800">
            <a:lnSpc>
              <a:spcPct val="100000"/>
            </a:lnSpc>
            <a:spcBef>
              <a:spcPct val="0"/>
            </a:spcBef>
            <a:spcAft>
              <a:spcPct val="35000"/>
            </a:spcAft>
          </a:pPr>
          <a:r>
            <a:rPr lang="en-US" sz="2400" kern="1200" dirty="0"/>
            <a:t>Standards are statements of what a learner </a:t>
          </a:r>
          <a:r>
            <a:rPr lang="en-US" sz="2400" b="1" kern="1200" dirty="0"/>
            <a:t>can do. </a:t>
          </a:r>
          <a:endParaRPr lang="en-US" sz="2400" kern="1200" dirty="0"/>
        </a:p>
      </dsp:txBody>
      <dsp:txXfrm>
        <a:off x="1681727" y="379583"/>
        <a:ext cx="1791210" cy="2821372"/>
      </dsp:txXfrm>
    </dsp:sp>
    <dsp:sp modelId="{683B63A8-81C9-4115-9F24-C7CDB1368616}">
      <dsp:nvSpPr>
        <dsp:cNvPr id="0" name=""/>
        <dsp:cNvSpPr/>
      </dsp:nvSpPr>
      <dsp:spPr>
        <a:xfrm>
          <a:off x="4244488" y="0"/>
          <a:ext cx="806044" cy="80604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842E73-C602-4F9F-9702-E557D4DECB4B}">
      <dsp:nvSpPr>
        <dsp:cNvPr id="0" name=""/>
        <dsp:cNvSpPr/>
      </dsp:nvSpPr>
      <dsp:spPr>
        <a:xfrm>
          <a:off x="3780991" y="157202"/>
          <a:ext cx="1791210" cy="28213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244600">
            <a:lnSpc>
              <a:spcPct val="100000"/>
            </a:lnSpc>
            <a:spcBef>
              <a:spcPct val="0"/>
            </a:spcBef>
            <a:spcAft>
              <a:spcPct val="35000"/>
            </a:spcAft>
          </a:pPr>
          <a:r>
            <a:rPr lang="en-US" sz="2800" kern="1200" dirty="0"/>
            <a:t>They are derived from specific learning outcomes</a:t>
          </a:r>
          <a:r>
            <a:rPr lang="en-US" sz="2400" kern="1200" dirty="0"/>
            <a:t>.</a:t>
          </a:r>
        </a:p>
      </dsp:txBody>
      <dsp:txXfrm>
        <a:off x="3780991" y="157202"/>
        <a:ext cx="1791210" cy="2821372"/>
      </dsp:txXfrm>
    </dsp:sp>
    <dsp:sp modelId="{9AFB6F19-616B-49BA-AA94-3B73F8BDAB4C}">
      <dsp:nvSpPr>
        <dsp:cNvPr id="0" name=""/>
        <dsp:cNvSpPr/>
      </dsp:nvSpPr>
      <dsp:spPr>
        <a:xfrm>
          <a:off x="6419778" y="0"/>
          <a:ext cx="806044" cy="80604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A72715F-EECE-4BC5-AA0D-8C45FD89A1C5}">
      <dsp:nvSpPr>
        <dsp:cNvPr id="0" name=""/>
        <dsp:cNvSpPr/>
      </dsp:nvSpPr>
      <dsp:spPr>
        <a:xfrm>
          <a:off x="5918640" y="105430"/>
          <a:ext cx="1791210" cy="28213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244600">
            <a:lnSpc>
              <a:spcPct val="100000"/>
            </a:lnSpc>
            <a:spcBef>
              <a:spcPct val="0"/>
            </a:spcBef>
            <a:spcAft>
              <a:spcPct val="35000"/>
            </a:spcAft>
          </a:pPr>
          <a:r>
            <a:rPr lang="en-US" sz="2800" kern="1200" dirty="0"/>
            <a:t>They should be observable and measurable.</a:t>
          </a:r>
        </a:p>
      </dsp:txBody>
      <dsp:txXfrm>
        <a:off x="5918640" y="105430"/>
        <a:ext cx="1791210" cy="282137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109E23-90C1-4888-B0D7-3A45250E65A8}">
      <dsp:nvSpPr>
        <dsp:cNvPr id="0" name=""/>
        <dsp:cNvSpPr/>
      </dsp:nvSpPr>
      <dsp:spPr>
        <a:xfrm>
          <a:off x="3323664" y="834988"/>
          <a:ext cx="643158" cy="91440"/>
        </a:xfrm>
        <a:custGeom>
          <a:avLst/>
          <a:gdLst/>
          <a:ahLst/>
          <a:cxnLst/>
          <a:rect l="0" t="0" r="0" b="0"/>
          <a:pathLst>
            <a:path>
              <a:moveTo>
                <a:pt x="0" y="45720"/>
              </a:moveTo>
              <a:lnTo>
                <a:pt x="643158" y="45720"/>
              </a:lnTo>
            </a:path>
          </a:pathLst>
        </a:custGeom>
        <a:noFill/>
        <a:ln w="1270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3628399" y="877339"/>
        <a:ext cx="33687" cy="6737"/>
      </dsp:txXfrm>
    </dsp:sp>
    <dsp:sp modelId="{3E94A1E1-D82B-486F-90B6-A3957AA57AC5}">
      <dsp:nvSpPr>
        <dsp:cNvPr id="0" name=""/>
        <dsp:cNvSpPr/>
      </dsp:nvSpPr>
      <dsp:spPr>
        <a:xfrm>
          <a:off x="396080" y="1893"/>
          <a:ext cx="2929383" cy="1757630"/>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542" tIns="150673" rIns="143542" bIns="150673" numCol="1" spcCol="1270" anchor="ctr" anchorCtr="0">
          <a:noAutofit/>
        </a:bodyPr>
        <a:lstStyle/>
        <a:p>
          <a:pPr lvl="0" algn="ctr" defTabSz="577850">
            <a:lnSpc>
              <a:spcPct val="90000"/>
            </a:lnSpc>
            <a:spcBef>
              <a:spcPct val="0"/>
            </a:spcBef>
            <a:spcAft>
              <a:spcPct val="35000"/>
            </a:spcAft>
          </a:pPr>
          <a:r>
            <a:rPr lang="aa-ET" sz="1300" b="1" kern="1200" dirty="0"/>
            <a:t>Step 1: Identify the Learning Outcome </a:t>
          </a:r>
          <a:endParaRPr lang="en-GB" sz="1300" b="1" kern="1200" dirty="0"/>
        </a:p>
        <a:p>
          <a:pPr lvl="0" algn="ctr" defTabSz="577850">
            <a:lnSpc>
              <a:spcPct val="90000"/>
            </a:lnSpc>
            <a:spcBef>
              <a:spcPct val="0"/>
            </a:spcBef>
            <a:spcAft>
              <a:spcPct val="35000"/>
            </a:spcAft>
          </a:pPr>
          <a:r>
            <a:rPr lang="en-GB" sz="1300" kern="1200" dirty="0"/>
            <a:t>Learning outcomes communicate what A learner should be able to do and what skills they should develop during </a:t>
          </a:r>
          <a:r>
            <a:rPr lang="en-GB" sz="1300" kern="1200" dirty="0" err="1"/>
            <a:t>teachning</a:t>
          </a:r>
          <a:r>
            <a:rPr lang="en-GB" sz="1300" kern="1200" dirty="0"/>
            <a:t> &amp; learning</a:t>
          </a:r>
          <a:endParaRPr lang="en-US" sz="1300" kern="1200" dirty="0"/>
        </a:p>
      </dsp:txBody>
      <dsp:txXfrm>
        <a:off x="396080" y="1893"/>
        <a:ext cx="2929383" cy="1757630"/>
      </dsp:txXfrm>
    </dsp:sp>
    <dsp:sp modelId="{32A9CE72-081A-45B9-B7C4-44E706E0B5BF}">
      <dsp:nvSpPr>
        <dsp:cNvPr id="0" name=""/>
        <dsp:cNvSpPr/>
      </dsp:nvSpPr>
      <dsp:spPr>
        <a:xfrm>
          <a:off x="6926806" y="834988"/>
          <a:ext cx="643158" cy="91440"/>
        </a:xfrm>
        <a:custGeom>
          <a:avLst/>
          <a:gdLst/>
          <a:ahLst/>
          <a:cxnLst/>
          <a:rect l="0" t="0" r="0" b="0"/>
          <a:pathLst>
            <a:path>
              <a:moveTo>
                <a:pt x="0" y="45720"/>
              </a:moveTo>
              <a:lnTo>
                <a:pt x="643158" y="45720"/>
              </a:lnTo>
            </a:path>
          </a:pathLst>
        </a:custGeom>
        <a:noFill/>
        <a:ln w="12700" cap="flat" cmpd="sng" algn="ctr">
          <a:solidFill>
            <a:schemeClr val="accent2">
              <a:hueOff val="1610903"/>
              <a:satOff val="-4623"/>
              <a:lumOff val="-7402"/>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7231541" y="877339"/>
        <a:ext cx="33687" cy="6737"/>
      </dsp:txXfrm>
    </dsp:sp>
    <dsp:sp modelId="{CB10949B-7EDC-43D7-ABBC-F7B6BED24D48}">
      <dsp:nvSpPr>
        <dsp:cNvPr id="0" name=""/>
        <dsp:cNvSpPr/>
      </dsp:nvSpPr>
      <dsp:spPr>
        <a:xfrm>
          <a:off x="3999222" y="1893"/>
          <a:ext cx="2929383" cy="1757630"/>
        </a:xfrm>
        <a:prstGeom prst="rect">
          <a:avLst/>
        </a:prstGeom>
        <a:solidFill>
          <a:schemeClr val="accent2">
            <a:hueOff val="1288723"/>
            <a:satOff val="-3699"/>
            <a:lumOff val="-5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542" tIns="150673" rIns="143542" bIns="150673" numCol="1" spcCol="1270" anchor="ctr" anchorCtr="0">
          <a:noAutofit/>
        </a:bodyPr>
        <a:lstStyle/>
        <a:p>
          <a:pPr lvl="0" algn="ctr" defTabSz="577850">
            <a:lnSpc>
              <a:spcPct val="90000"/>
            </a:lnSpc>
            <a:spcBef>
              <a:spcPct val="0"/>
            </a:spcBef>
            <a:spcAft>
              <a:spcPct val="35000"/>
            </a:spcAft>
          </a:pPr>
          <a:r>
            <a:rPr lang="en-GB" sz="1300" b="1" kern="1200" dirty="0"/>
            <a:t>Step 2: Study the Learning</a:t>
          </a:r>
        </a:p>
        <a:p>
          <a:pPr lvl="0" algn="ctr" defTabSz="577850">
            <a:lnSpc>
              <a:spcPct val="90000"/>
            </a:lnSpc>
            <a:spcBef>
              <a:spcPct val="0"/>
            </a:spcBef>
            <a:spcAft>
              <a:spcPct val="35000"/>
            </a:spcAft>
          </a:pPr>
          <a:r>
            <a:rPr lang="en-GB" sz="1300" b="1" kern="1200" dirty="0"/>
            <a:t> </a:t>
          </a:r>
          <a:r>
            <a:rPr lang="en-GB" sz="1300" b="0" kern="1200" dirty="0"/>
            <a:t>Experiences for guidance on scope </a:t>
          </a:r>
          <a:endParaRPr lang="en-US" sz="1300" b="0" kern="1200" dirty="0"/>
        </a:p>
      </dsp:txBody>
      <dsp:txXfrm>
        <a:off x="3999222" y="1893"/>
        <a:ext cx="2929383" cy="1757630"/>
      </dsp:txXfrm>
    </dsp:sp>
    <dsp:sp modelId="{CC68387A-3922-4995-8C8E-B440E7FEF1B6}">
      <dsp:nvSpPr>
        <dsp:cNvPr id="0" name=""/>
        <dsp:cNvSpPr/>
      </dsp:nvSpPr>
      <dsp:spPr>
        <a:xfrm>
          <a:off x="1860772" y="1757723"/>
          <a:ext cx="7206284" cy="643158"/>
        </a:xfrm>
        <a:custGeom>
          <a:avLst/>
          <a:gdLst/>
          <a:ahLst/>
          <a:cxnLst/>
          <a:rect l="0" t="0" r="0" b="0"/>
          <a:pathLst>
            <a:path>
              <a:moveTo>
                <a:pt x="7206284" y="0"/>
              </a:moveTo>
              <a:lnTo>
                <a:pt x="7206284" y="338679"/>
              </a:lnTo>
              <a:lnTo>
                <a:pt x="0" y="338679"/>
              </a:lnTo>
              <a:lnTo>
                <a:pt x="0" y="643158"/>
              </a:lnTo>
            </a:path>
          </a:pathLst>
        </a:custGeom>
        <a:noFill/>
        <a:ln w="12700" cap="flat" cmpd="sng" algn="ctr">
          <a:solidFill>
            <a:schemeClr val="accent2">
              <a:hueOff val="3221807"/>
              <a:satOff val="-9246"/>
              <a:lumOff val="-1480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5282971" y="2075933"/>
        <a:ext cx="361885" cy="6737"/>
      </dsp:txXfrm>
    </dsp:sp>
    <dsp:sp modelId="{427D84DA-B858-4624-A208-CE599E9DE119}">
      <dsp:nvSpPr>
        <dsp:cNvPr id="0" name=""/>
        <dsp:cNvSpPr/>
      </dsp:nvSpPr>
      <dsp:spPr>
        <a:xfrm>
          <a:off x="7602364" y="1893"/>
          <a:ext cx="2929383" cy="1757630"/>
        </a:xfrm>
        <a:prstGeom prst="rect">
          <a:avLst/>
        </a:prstGeom>
        <a:solidFill>
          <a:schemeClr val="accent2">
            <a:hueOff val="2577445"/>
            <a:satOff val="-7397"/>
            <a:lumOff val="-11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542" tIns="150673" rIns="143542" bIns="150673" numCol="1" spcCol="1270" anchor="ctr" anchorCtr="0">
          <a:noAutofit/>
        </a:bodyPr>
        <a:lstStyle/>
        <a:p>
          <a:pPr lvl="0" algn="ctr" defTabSz="577850">
            <a:lnSpc>
              <a:spcPct val="90000"/>
            </a:lnSpc>
            <a:spcBef>
              <a:spcPct val="0"/>
            </a:spcBef>
            <a:spcAft>
              <a:spcPct val="35000"/>
            </a:spcAft>
          </a:pPr>
          <a:r>
            <a:rPr lang="aa-ET" sz="1300" b="1" kern="1200" dirty="0"/>
            <a:t>Step </a:t>
          </a:r>
          <a:r>
            <a:rPr lang="en-GB" sz="1300" b="1" kern="1200" dirty="0"/>
            <a:t>3</a:t>
          </a:r>
          <a:r>
            <a:rPr lang="aa-ET" sz="1300" b="1" kern="1200" dirty="0"/>
            <a:t>: </a:t>
          </a:r>
          <a:r>
            <a:rPr lang="en-GB" sz="1300" b="1" kern="1200" dirty="0"/>
            <a:t>Identify a real-world context</a:t>
          </a:r>
        </a:p>
        <a:p>
          <a:pPr lvl="0" algn="ctr" defTabSz="577850">
            <a:lnSpc>
              <a:spcPct val="90000"/>
            </a:lnSpc>
            <a:spcBef>
              <a:spcPct val="0"/>
            </a:spcBef>
            <a:spcAft>
              <a:spcPct val="35000"/>
            </a:spcAft>
          </a:pPr>
          <a:r>
            <a:rPr lang="en-GB" sz="1300" i="1" kern="1200" dirty="0"/>
            <a:t>What real-life situation or problem does this task address?</a:t>
          </a:r>
          <a:endParaRPr lang="en-US" sz="1300" kern="1200" dirty="0"/>
        </a:p>
      </dsp:txBody>
      <dsp:txXfrm>
        <a:off x="7602364" y="1893"/>
        <a:ext cx="2929383" cy="1757630"/>
      </dsp:txXfrm>
    </dsp:sp>
    <dsp:sp modelId="{A8848850-78FE-4770-BEB0-E30A9D895D64}">
      <dsp:nvSpPr>
        <dsp:cNvPr id="0" name=""/>
        <dsp:cNvSpPr/>
      </dsp:nvSpPr>
      <dsp:spPr>
        <a:xfrm>
          <a:off x="3323664" y="3266376"/>
          <a:ext cx="643158" cy="91440"/>
        </a:xfrm>
        <a:custGeom>
          <a:avLst/>
          <a:gdLst/>
          <a:ahLst/>
          <a:cxnLst/>
          <a:rect l="0" t="0" r="0" b="0"/>
          <a:pathLst>
            <a:path>
              <a:moveTo>
                <a:pt x="0" y="45720"/>
              </a:moveTo>
              <a:lnTo>
                <a:pt x="643158" y="45720"/>
              </a:lnTo>
            </a:path>
          </a:pathLst>
        </a:custGeom>
        <a:noFill/>
        <a:ln w="12700" cap="flat" cmpd="sng" algn="ctr">
          <a:solidFill>
            <a:schemeClr val="accent2">
              <a:hueOff val="4832710"/>
              <a:satOff val="-13870"/>
              <a:lumOff val="-22207"/>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3628399" y="3308728"/>
        <a:ext cx="33687" cy="6737"/>
      </dsp:txXfrm>
    </dsp:sp>
    <dsp:sp modelId="{0DBD3821-0A00-4447-9F07-3D6F61A8C7E3}">
      <dsp:nvSpPr>
        <dsp:cNvPr id="0" name=""/>
        <dsp:cNvSpPr/>
      </dsp:nvSpPr>
      <dsp:spPr>
        <a:xfrm>
          <a:off x="396080" y="2433281"/>
          <a:ext cx="2929383" cy="1757630"/>
        </a:xfrm>
        <a:prstGeom prst="rect">
          <a:avLst/>
        </a:prstGeom>
        <a:solidFill>
          <a:schemeClr val="accent2">
            <a:hueOff val="3866169"/>
            <a:satOff val="-11096"/>
            <a:lumOff val="-17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542" tIns="150673" rIns="143542" bIns="150673" numCol="1" spcCol="1270" anchor="ctr" anchorCtr="0">
          <a:noAutofit/>
        </a:bodyPr>
        <a:lstStyle/>
        <a:p>
          <a:pPr lvl="0" algn="ctr" defTabSz="577850">
            <a:lnSpc>
              <a:spcPct val="90000"/>
            </a:lnSpc>
            <a:spcBef>
              <a:spcPct val="0"/>
            </a:spcBef>
            <a:spcAft>
              <a:spcPct val="35000"/>
            </a:spcAft>
          </a:pPr>
          <a:r>
            <a:rPr lang="aa-ET" sz="1300" b="1" kern="1200" dirty="0"/>
            <a:t>Step </a:t>
          </a:r>
          <a:r>
            <a:rPr lang="en-GB" sz="1300" b="1" kern="1200" dirty="0"/>
            <a:t>4</a:t>
          </a:r>
          <a:r>
            <a:rPr lang="aa-ET" sz="1300" b="1" kern="1200" dirty="0"/>
            <a:t>: Construct the task</a:t>
          </a:r>
          <a:r>
            <a:rPr lang="en-GB" sz="1300" b="1" kern="1200" dirty="0"/>
            <a:t>:</a:t>
          </a:r>
        </a:p>
        <a:p>
          <a:pPr lvl="0" algn="ctr" defTabSz="577850">
            <a:lnSpc>
              <a:spcPct val="90000"/>
            </a:lnSpc>
            <a:spcBef>
              <a:spcPct val="0"/>
            </a:spcBef>
            <a:spcAft>
              <a:spcPct val="35000"/>
            </a:spcAft>
          </a:pPr>
          <a:r>
            <a:rPr lang="en-GB" sz="1300" kern="1200" dirty="0"/>
            <a:t>Frame the task as a problem or project that requires decision-making. Embed the five.</a:t>
          </a:r>
          <a:endParaRPr lang="en-US" sz="1300" kern="1200" dirty="0"/>
        </a:p>
      </dsp:txBody>
      <dsp:txXfrm>
        <a:off x="396080" y="2433281"/>
        <a:ext cx="2929383" cy="1757630"/>
      </dsp:txXfrm>
    </dsp:sp>
    <dsp:sp modelId="{85C7A29A-126A-429D-8958-1621A80DDDD8}">
      <dsp:nvSpPr>
        <dsp:cNvPr id="0" name=""/>
        <dsp:cNvSpPr/>
      </dsp:nvSpPr>
      <dsp:spPr>
        <a:xfrm>
          <a:off x="6926806" y="3266376"/>
          <a:ext cx="643158" cy="91440"/>
        </a:xfrm>
        <a:custGeom>
          <a:avLst/>
          <a:gdLst/>
          <a:ahLst/>
          <a:cxnLst/>
          <a:rect l="0" t="0" r="0" b="0"/>
          <a:pathLst>
            <a:path>
              <a:moveTo>
                <a:pt x="0" y="45720"/>
              </a:moveTo>
              <a:lnTo>
                <a:pt x="643158" y="45720"/>
              </a:lnTo>
            </a:path>
          </a:pathLst>
        </a:custGeom>
        <a:noFill/>
        <a:ln w="12700" cap="flat" cmpd="sng" algn="ctr">
          <a:solidFill>
            <a:schemeClr val="accent2">
              <a:hueOff val="6443614"/>
              <a:satOff val="-18493"/>
              <a:lumOff val="-29609"/>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7231541" y="3308728"/>
        <a:ext cx="33687" cy="6737"/>
      </dsp:txXfrm>
    </dsp:sp>
    <dsp:sp modelId="{D7C204A1-AEAE-4177-BE04-385F760803F4}">
      <dsp:nvSpPr>
        <dsp:cNvPr id="0" name=""/>
        <dsp:cNvSpPr/>
      </dsp:nvSpPr>
      <dsp:spPr>
        <a:xfrm>
          <a:off x="3999222" y="2433281"/>
          <a:ext cx="2929383" cy="1757630"/>
        </a:xfrm>
        <a:prstGeom prst="rect">
          <a:avLst/>
        </a:prstGeom>
        <a:solidFill>
          <a:schemeClr val="accent2">
            <a:hueOff val="5154891"/>
            <a:satOff val="-14794"/>
            <a:lumOff val="-23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542" tIns="150673" rIns="143542" bIns="150673" numCol="1" spcCol="1270" anchor="ctr" anchorCtr="0">
          <a:noAutofit/>
        </a:bodyPr>
        <a:lstStyle/>
        <a:p>
          <a:pPr lvl="0" algn="ctr" defTabSz="577850">
            <a:lnSpc>
              <a:spcPct val="90000"/>
            </a:lnSpc>
            <a:spcBef>
              <a:spcPct val="0"/>
            </a:spcBef>
            <a:spcAft>
              <a:spcPct val="35000"/>
            </a:spcAft>
          </a:pPr>
          <a:r>
            <a:rPr lang="aa-ET" sz="1300" b="1" kern="1200" dirty="0"/>
            <a:t>Step </a:t>
          </a:r>
          <a:r>
            <a:rPr lang="en-GB" sz="1300" b="1" kern="1200" dirty="0"/>
            <a:t>5</a:t>
          </a:r>
          <a:r>
            <a:rPr lang="aa-ET" sz="1300" b="1" kern="1200" dirty="0"/>
            <a:t>: </a:t>
          </a:r>
          <a:r>
            <a:rPr lang="en-GB" sz="1300" b="1" kern="1200" dirty="0"/>
            <a:t>Specify Deliverables</a:t>
          </a:r>
          <a:r>
            <a:rPr lang="aa-ET" sz="1300" kern="1200" dirty="0"/>
            <a:t>: </a:t>
          </a:r>
          <a:r>
            <a:rPr lang="en-GB" sz="1300" kern="1200" dirty="0"/>
            <a:t>Decide what learners will produce (report, presentation, prototype, etc.).</a:t>
          </a:r>
          <a:endParaRPr lang="en-US" sz="1300" kern="1200" dirty="0"/>
        </a:p>
      </dsp:txBody>
      <dsp:txXfrm>
        <a:off x="3999222" y="2433281"/>
        <a:ext cx="2929383" cy="1757630"/>
      </dsp:txXfrm>
    </dsp:sp>
    <dsp:sp modelId="{F43C5921-B418-45D5-A69F-D9E2F84C1914}">
      <dsp:nvSpPr>
        <dsp:cNvPr id="0" name=""/>
        <dsp:cNvSpPr/>
      </dsp:nvSpPr>
      <dsp:spPr>
        <a:xfrm>
          <a:off x="7602364" y="2433281"/>
          <a:ext cx="2929383" cy="1757630"/>
        </a:xfrm>
        <a:prstGeom prst="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3542" tIns="150673" rIns="143542" bIns="150673" numCol="1" spcCol="1270" anchor="ctr" anchorCtr="0">
          <a:noAutofit/>
        </a:bodyPr>
        <a:lstStyle/>
        <a:p>
          <a:pPr lvl="0" algn="ctr" defTabSz="577850">
            <a:lnSpc>
              <a:spcPct val="90000"/>
            </a:lnSpc>
            <a:spcBef>
              <a:spcPct val="0"/>
            </a:spcBef>
            <a:spcAft>
              <a:spcPct val="35000"/>
            </a:spcAft>
          </a:pPr>
          <a:r>
            <a:rPr lang="aa-ET" sz="1300" b="1" kern="1200" dirty="0"/>
            <a:t>Step </a:t>
          </a:r>
          <a:r>
            <a:rPr lang="en-GB" sz="1300" b="1" kern="1200" dirty="0"/>
            <a:t>6</a:t>
          </a:r>
          <a:r>
            <a:rPr lang="aa-ET" sz="1300" b="1" kern="1200" dirty="0"/>
            <a:t>: </a:t>
          </a:r>
          <a:r>
            <a:rPr lang="en-GB" sz="1300" b="1" kern="1200" dirty="0"/>
            <a:t>Define the assessment criteria</a:t>
          </a:r>
          <a:r>
            <a:rPr lang="aa-ET" sz="1300" b="1" kern="1200" dirty="0"/>
            <a:t>:</a:t>
          </a:r>
          <a:endParaRPr lang="en-GB" sz="1300" b="1" kern="1200" dirty="0"/>
        </a:p>
        <a:p>
          <a:pPr lvl="0" algn="ctr" defTabSz="577850">
            <a:lnSpc>
              <a:spcPct val="90000"/>
            </a:lnSpc>
            <a:spcBef>
              <a:spcPct val="0"/>
            </a:spcBef>
            <a:spcAft>
              <a:spcPct val="35000"/>
            </a:spcAft>
          </a:pPr>
          <a:r>
            <a:rPr lang="aa-ET" sz="1300" b="1" kern="1200" dirty="0"/>
            <a:t> </a:t>
          </a:r>
          <a:r>
            <a:rPr lang="en-GB" sz="1300" kern="1200" dirty="0"/>
            <a:t>Focus on application, creativity, and problem-solving—not just correctness.</a:t>
          </a:r>
          <a:endParaRPr lang="en-US" sz="1300" kern="1200" dirty="0"/>
        </a:p>
      </dsp:txBody>
      <dsp:txXfrm>
        <a:off x="7602364" y="2433281"/>
        <a:ext cx="2929383" cy="1757630"/>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defRPr b="1"/>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defRPr b="1"/>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aa-E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E2B579-986F-401A-9232-A2DE1B3E105B}" type="datetimeFigureOut">
              <a:rPr lang="aa-ET" smtClean="0"/>
              <a:t>13/12/2025</a:t>
            </a:fld>
            <a:endParaRPr lang="aa-E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a-E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aa-E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E2B60C-4B7B-4426-825B-0A2AE4DE6E72}" type="slidenum">
              <a:rPr lang="aa-ET" smtClean="0"/>
              <a:t>‹#›</a:t>
            </a:fld>
            <a:endParaRPr lang="aa-ET"/>
          </a:p>
        </p:txBody>
      </p:sp>
    </p:spTree>
    <p:extLst>
      <p:ext uri="{BB962C8B-B14F-4D97-AF65-F5344CB8AC3E}">
        <p14:creationId xmlns:p14="http://schemas.microsoft.com/office/powerpoint/2010/main" val="10212473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a-ET" dirty="0"/>
          </a:p>
        </p:txBody>
      </p:sp>
      <p:sp>
        <p:nvSpPr>
          <p:cNvPr id="4" name="Slide Number Placeholder 3"/>
          <p:cNvSpPr>
            <a:spLocks noGrp="1"/>
          </p:cNvSpPr>
          <p:nvPr>
            <p:ph type="sldNum" sz="quarter" idx="5"/>
          </p:nvPr>
        </p:nvSpPr>
        <p:spPr/>
        <p:txBody>
          <a:bodyPr/>
          <a:lstStyle/>
          <a:p>
            <a:fld id="{184C15A8-4D05-4C65-8896-03A8EE725BAE}" type="slidenum">
              <a:rPr lang="aa-ET" smtClean="0"/>
              <a:t>4</a:t>
            </a:fld>
            <a:endParaRPr lang="aa-ET"/>
          </a:p>
        </p:txBody>
      </p:sp>
    </p:spTree>
    <p:extLst>
      <p:ext uri="{BB962C8B-B14F-4D97-AF65-F5344CB8AC3E}">
        <p14:creationId xmlns:p14="http://schemas.microsoft.com/office/powerpoint/2010/main" val="3618031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a-ET"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78DFCC0-9885-4B99-8193-9DF85887F6D4}" type="slidenum">
              <a:rPr kumimoji="0" lang="aa-E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aa-E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069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C272CE5-B9F9-6DFA-0C89-B0392551D9EA}"/>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endParaRPr lang="aa-ET" dirty="0"/>
          </a:p>
        </p:txBody>
      </p:sp>
      <p:sp>
        <p:nvSpPr>
          <p:cNvPr id="3" name="Subtitle 2">
            <a:extLst>
              <a:ext uri="{FF2B5EF4-FFF2-40B4-BE49-F238E27FC236}">
                <a16:creationId xmlns="" xmlns:a16="http://schemas.microsoft.com/office/drawing/2014/main" id="{88DC102E-2454-0933-9381-381D9BE9E52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aa-ET" dirty="0"/>
          </a:p>
        </p:txBody>
      </p:sp>
      <p:sp>
        <p:nvSpPr>
          <p:cNvPr id="5" name="Footer Placeholder 4">
            <a:extLst>
              <a:ext uri="{FF2B5EF4-FFF2-40B4-BE49-F238E27FC236}">
                <a16:creationId xmlns="" xmlns:a16="http://schemas.microsoft.com/office/drawing/2014/main" id="{40308CEC-ADDD-CA93-C8EE-5C2632E5393E}"/>
              </a:ext>
            </a:extLst>
          </p:cNvPr>
          <p:cNvSpPr>
            <a:spLocks noGrp="1"/>
          </p:cNvSpPr>
          <p:nvPr>
            <p:ph type="ftr" sz="quarter" idx="11"/>
          </p:nvPr>
        </p:nvSpPr>
        <p:spPr/>
        <p:txBody>
          <a:bodyPr/>
          <a:lstStyle/>
          <a:p>
            <a:endParaRPr lang="aa-ET" dirty="0"/>
          </a:p>
        </p:txBody>
      </p:sp>
      <p:sp>
        <p:nvSpPr>
          <p:cNvPr id="6" name="Slide Number Placeholder 5">
            <a:extLst>
              <a:ext uri="{FF2B5EF4-FFF2-40B4-BE49-F238E27FC236}">
                <a16:creationId xmlns="" xmlns:a16="http://schemas.microsoft.com/office/drawing/2014/main" id="{6740221D-9291-8E3F-0045-7E7A20E41A6A}"/>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2316382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B9218D6-29D5-10E9-404D-2B485447A9BC}"/>
              </a:ext>
            </a:extLst>
          </p:cNvPr>
          <p:cNvSpPr>
            <a:spLocks noGrp="1"/>
          </p:cNvSpPr>
          <p:nvPr>
            <p:ph type="title"/>
          </p:nvPr>
        </p:nvSpPr>
        <p:spPr/>
        <p:txBody>
          <a:bodyPr/>
          <a:lstStyle/>
          <a:p>
            <a:r>
              <a:rPr lang="en-US"/>
              <a:t>Click to edit Master title style</a:t>
            </a:r>
            <a:endParaRPr lang="aa-ET"/>
          </a:p>
        </p:txBody>
      </p:sp>
      <p:sp>
        <p:nvSpPr>
          <p:cNvPr id="3" name="Content Placeholder 2">
            <a:extLst>
              <a:ext uri="{FF2B5EF4-FFF2-40B4-BE49-F238E27FC236}">
                <a16:creationId xmlns="" xmlns:a16="http://schemas.microsoft.com/office/drawing/2014/main" id="{64A1D588-DB59-2E96-334B-632F3B28702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5" name="Footer Placeholder 4">
            <a:extLst>
              <a:ext uri="{FF2B5EF4-FFF2-40B4-BE49-F238E27FC236}">
                <a16:creationId xmlns="" xmlns:a16="http://schemas.microsoft.com/office/drawing/2014/main" id="{D8A548B3-D660-6245-18C9-9C8F192059FE}"/>
              </a:ext>
            </a:extLst>
          </p:cNvPr>
          <p:cNvSpPr>
            <a:spLocks noGrp="1"/>
          </p:cNvSpPr>
          <p:nvPr>
            <p:ph type="ftr" sz="quarter" idx="11"/>
          </p:nvPr>
        </p:nvSpPr>
        <p:spPr/>
        <p:txBody>
          <a:bodyPr/>
          <a:lstStyle/>
          <a:p>
            <a:endParaRPr lang="aa-ET"/>
          </a:p>
        </p:txBody>
      </p:sp>
      <p:sp>
        <p:nvSpPr>
          <p:cNvPr id="6" name="Slide Number Placeholder 5">
            <a:extLst>
              <a:ext uri="{FF2B5EF4-FFF2-40B4-BE49-F238E27FC236}">
                <a16:creationId xmlns="" xmlns:a16="http://schemas.microsoft.com/office/drawing/2014/main" id="{1D70747A-2E58-211A-5555-AFA51BD0198B}"/>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4125981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C05C1A-0C70-BE36-4E90-CCB350EC037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a-ET"/>
          </a:p>
        </p:txBody>
      </p:sp>
      <p:sp>
        <p:nvSpPr>
          <p:cNvPr id="3" name="Text Placeholder 2">
            <a:extLst>
              <a:ext uri="{FF2B5EF4-FFF2-40B4-BE49-F238E27FC236}">
                <a16:creationId xmlns="" xmlns:a16="http://schemas.microsoft.com/office/drawing/2014/main" id="{FD2CF56B-8320-FEC8-CB0F-8419D8D616D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5" name="Footer Placeholder 4">
            <a:extLst>
              <a:ext uri="{FF2B5EF4-FFF2-40B4-BE49-F238E27FC236}">
                <a16:creationId xmlns="" xmlns:a16="http://schemas.microsoft.com/office/drawing/2014/main" id="{C14D23F4-028F-1B39-BF96-0644CFC9D5C9}"/>
              </a:ext>
            </a:extLst>
          </p:cNvPr>
          <p:cNvSpPr>
            <a:spLocks noGrp="1"/>
          </p:cNvSpPr>
          <p:nvPr>
            <p:ph type="ftr" sz="quarter" idx="11"/>
          </p:nvPr>
        </p:nvSpPr>
        <p:spPr/>
        <p:txBody>
          <a:bodyPr/>
          <a:lstStyle/>
          <a:p>
            <a:endParaRPr lang="aa-ET"/>
          </a:p>
        </p:txBody>
      </p:sp>
      <p:sp>
        <p:nvSpPr>
          <p:cNvPr id="6" name="Slide Number Placeholder 5">
            <a:extLst>
              <a:ext uri="{FF2B5EF4-FFF2-40B4-BE49-F238E27FC236}">
                <a16:creationId xmlns="" xmlns:a16="http://schemas.microsoft.com/office/drawing/2014/main" id="{136C1180-39AA-23CF-C068-2F9BDC110772}"/>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12164478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31BAE7E-6CFB-3EF9-4DF2-E4C1242827F1}"/>
              </a:ext>
            </a:extLst>
          </p:cNvPr>
          <p:cNvSpPr>
            <a:spLocks noGrp="1"/>
          </p:cNvSpPr>
          <p:nvPr>
            <p:ph type="title"/>
          </p:nvPr>
        </p:nvSpPr>
        <p:spPr/>
        <p:txBody>
          <a:bodyPr/>
          <a:lstStyle/>
          <a:p>
            <a:r>
              <a:rPr lang="en-US"/>
              <a:t>Click to edit Master title style</a:t>
            </a:r>
            <a:endParaRPr lang="aa-ET"/>
          </a:p>
        </p:txBody>
      </p:sp>
      <p:sp>
        <p:nvSpPr>
          <p:cNvPr id="3" name="Content Placeholder 2">
            <a:extLst>
              <a:ext uri="{FF2B5EF4-FFF2-40B4-BE49-F238E27FC236}">
                <a16:creationId xmlns="" xmlns:a16="http://schemas.microsoft.com/office/drawing/2014/main" id="{BFB79877-7543-19E0-85CE-52205E2C09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4" name="Content Placeholder 3">
            <a:extLst>
              <a:ext uri="{FF2B5EF4-FFF2-40B4-BE49-F238E27FC236}">
                <a16:creationId xmlns="" xmlns:a16="http://schemas.microsoft.com/office/drawing/2014/main" id="{69E23AA1-D7A3-8AF8-D2ED-5236B5B9DE9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6" name="Footer Placeholder 5">
            <a:extLst>
              <a:ext uri="{FF2B5EF4-FFF2-40B4-BE49-F238E27FC236}">
                <a16:creationId xmlns="" xmlns:a16="http://schemas.microsoft.com/office/drawing/2014/main" id="{DB8BDC63-091C-CBB7-7219-E12223DED02F}"/>
              </a:ext>
            </a:extLst>
          </p:cNvPr>
          <p:cNvSpPr>
            <a:spLocks noGrp="1"/>
          </p:cNvSpPr>
          <p:nvPr>
            <p:ph type="ftr" sz="quarter" idx="11"/>
          </p:nvPr>
        </p:nvSpPr>
        <p:spPr/>
        <p:txBody>
          <a:bodyPr/>
          <a:lstStyle/>
          <a:p>
            <a:endParaRPr lang="aa-ET"/>
          </a:p>
        </p:txBody>
      </p:sp>
      <p:sp>
        <p:nvSpPr>
          <p:cNvPr id="7" name="Slide Number Placeholder 6">
            <a:extLst>
              <a:ext uri="{FF2B5EF4-FFF2-40B4-BE49-F238E27FC236}">
                <a16:creationId xmlns="" xmlns:a16="http://schemas.microsoft.com/office/drawing/2014/main" id="{60501A57-641B-C3FA-90C0-6EE40721812C}"/>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9856747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AC47449-34D9-1F50-5035-F1022967CA74}"/>
              </a:ext>
            </a:extLst>
          </p:cNvPr>
          <p:cNvSpPr>
            <a:spLocks noGrp="1"/>
          </p:cNvSpPr>
          <p:nvPr>
            <p:ph type="title"/>
          </p:nvPr>
        </p:nvSpPr>
        <p:spPr>
          <a:xfrm>
            <a:off x="839788" y="365125"/>
            <a:ext cx="10515600" cy="1325563"/>
          </a:xfrm>
        </p:spPr>
        <p:txBody>
          <a:bodyPr/>
          <a:lstStyle/>
          <a:p>
            <a:r>
              <a:rPr lang="en-US"/>
              <a:t>Click to edit Master title style</a:t>
            </a:r>
            <a:endParaRPr lang="aa-ET"/>
          </a:p>
        </p:txBody>
      </p:sp>
      <p:sp>
        <p:nvSpPr>
          <p:cNvPr id="3" name="Text Placeholder 2">
            <a:extLst>
              <a:ext uri="{FF2B5EF4-FFF2-40B4-BE49-F238E27FC236}">
                <a16:creationId xmlns="" xmlns:a16="http://schemas.microsoft.com/office/drawing/2014/main" id="{26B550A7-6351-24D6-5CC6-C957CFA679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134D706-4B0C-20A7-679A-32D7010625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5" name="Text Placeholder 4">
            <a:extLst>
              <a:ext uri="{FF2B5EF4-FFF2-40B4-BE49-F238E27FC236}">
                <a16:creationId xmlns="" xmlns:a16="http://schemas.microsoft.com/office/drawing/2014/main" id="{6704A6FF-D908-D900-77E2-F20CBE07D3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E27D9DB9-BC0D-2065-77BE-B9744852AF6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8" name="Footer Placeholder 7">
            <a:extLst>
              <a:ext uri="{FF2B5EF4-FFF2-40B4-BE49-F238E27FC236}">
                <a16:creationId xmlns="" xmlns:a16="http://schemas.microsoft.com/office/drawing/2014/main" id="{35C575C7-3A0A-4EAD-CD6E-C1102FBE7FEA}"/>
              </a:ext>
            </a:extLst>
          </p:cNvPr>
          <p:cNvSpPr>
            <a:spLocks noGrp="1"/>
          </p:cNvSpPr>
          <p:nvPr>
            <p:ph type="ftr" sz="quarter" idx="11"/>
          </p:nvPr>
        </p:nvSpPr>
        <p:spPr/>
        <p:txBody>
          <a:bodyPr/>
          <a:lstStyle/>
          <a:p>
            <a:endParaRPr lang="aa-ET"/>
          </a:p>
        </p:txBody>
      </p:sp>
      <p:sp>
        <p:nvSpPr>
          <p:cNvPr id="9" name="Slide Number Placeholder 8">
            <a:extLst>
              <a:ext uri="{FF2B5EF4-FFF2-40B4-BE49-F238E27FC236}">
                <a16:creationId xmlns="" xmlns:a16="http://schemas.microsoft.com/office/drawing/2014/main" id="{738023B4-5E0F-A51F-EE06-D25D413E1C64}"/>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3077114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75F4664-806C-41C4-DBCB-75348FCA26A9}"/>
              </a:ext>
            </a:extLst>
          </p:cNvPr>
          <p:cNvSpPr>
            <a:spLocks noGrp="1"/>
          </p:cNvSpPr>
          <p:nvPr>
            <p:ph type="title"/>
          </p:nvPr>
        </p:nvSpPr>
        <p:spPr/>
        <p:txBody>
          <a:bodyPr/>
          <a:lstStyle/>
          <a:p>
            <a:r>
              <a:rPr lang="en-US"/>
              <a:t>Click to edit Master title style</a:t>
            </a:r>
            <a:endParaRPr lang="aa-ET"/>
          </a:p>
        </p:txBody>
      </p:sp>
      <p:sp>
        <p:nvSpPr>
          <p:cNvPr id="4" name="Footer Placeholder 3">
            <a:extLst>
              <a:ext uri="{FF2B5EF4-FFF2-40B4-BE49-F238E27FC236}">
                <a16:creationId xmlns="" xmlns:a16="http://schemas.microsoft.com/office/drawing/2014/main" id="{64188A86-57DE-A34C-EF55-F4ECCFAEAEAB}"/>
              </a:ext>
            </a:extLst>
          </p:cNvPr>
          <p:cNvSpPr>
            <a:spLocks noGrp="1"/>
          </p:cNvSpPr>
          <p:nvPr>
            <p:ph type="ftr" sz="quarter" idx="11"/>
          </p:nvPr>
        </p:nvSpPr>
        <p:spPr/>
        <p:txBody>
          <a:bodyPr/>
          <a:lstStyle/>
          <a:p>
            <a:endParaRPr lang="aa-ET"/>
          </a:p>
        </p:txBody>
      </p:sp>
      <p:sp>
        <p:nvSpPr>
          <p:cNvPr id="5" name="Slide Number Placeholder 4">
            <a:extLst>
              <a:ext uri="{FF2B5EF4-FFF2-40B4-BE49-F238E27FC236}">
                <a16:creationId xmlns="" xmlns:a16="http://schemas.microsoft.com/office/drawing/2014/main" id="{2032DCAF-8A77-E09E-DFDC-61231B199379}"/>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82063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 xmlns:a16="http://schemas.microsoft.com/office/drawing/2014/main" id="{3C96CC90-F4AE-7C99-47FF-953743E0F46F}"/>
              </a:ext>
            </a:extLst>
          </p:cNvPr>
          <p:cNvSpPr>
            <a:spLocks noGrp="1"/>
          </p:cNvSpPr>
          <p:nvPr>
            <p:ph type="ftr" sz="quarter" idx="11"/>
          </p:nvPr>
        </p:nvSpPr>
        <p:spPr/>
        <p:txBody>
          <a:bodyPr/>
          <a:lstStyle/>
          <a:p>
            <a:endParaRPr lang="aa-ET"/>
          </a:p>
        </p:txBody>
      </p:sp>
      <p:sp>
        <p:nvSpPr>
          <p:cNvPr id="4" name="Slide Number Placeholder 3">
            <a:extLst>
              <a:ext uri="{FF2B5EF4-FFF2-40B4-BE49-F238E27FC236}">
                <a16:creationId xmlns="" xmlns:a16="http://schemas.microsoft.com/office/drawing/2014/main" id="{E5E05182-28BF-5EDC-3E5E-A659AAB5CF93}"/>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1157908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B1B820-AD00-7A96-3931-E9224098F7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a-ET"/>
          </a:p>
        </p:txBody>
      </p:sp>
      <p:sp>
        <p:nvSpPr>
          <p:cNvPr id="3" name="Content Placeholder 2">
            <a:extLst>
              <a:ext uri="{FF2B5EF4-FFF2-40B4-BE49-F238E27FC236}">
                <a16:creationId xmlns="" xmlns:a16="http://schemas.microsoft.com/office/drawing/2014/main" id="{40A3D162-B9C0-095A-5260-391C39ED79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4" name="Text Placeholder 3">
            <a:extLst>
              <a:ext uri="{FF2B5EF4-FFF2-40B4-BE49-F238E27FC236}">
                <a16:creationId xmlns="" xmlns:a16="http://schemas.microsoft.com/office/drawing/2014/main" id="{18FCD96D-3FA1-1135-97F9-B5A8977C08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 xmlns:a16="http://schemas.microsoft.com/office/drawing/2014/main" id="{49742059-0CFE-9339-37FB-85E3D76FCA81}"/>
              </a:ext>
            </a:extLst>
          </p:cNvPr>
          <p:cNvSpPr>
            <a:spLocks noGrp="1"/>
          </p:cNvSpPr>
          <p:nvPr>
            <p:ph type="ftr" sz="quarter" idx="11"/>
          </p:nvPr>
        </p:nvSpPr>
        <p:spPr/>
        <p:txBody>
          <a:bodyPr/>
          <a:lstStyle/>
          <a:p>
            <a:endParaRPr lang="aa-ET"/>
          </a:p>
        </p:txBody>
      </p:sp>
      <p:sp>
        <p:nvSpPr>
          <p:cNvPr id="7" name="Slide Number Placeholder 6">
            <a:extLst>
              <a:ext uri="{FF2B5EF4-FFF2-40B4-BE49-F238E27FC236}">
                <a16:creationId xmlns="" xmlns:a16="http://schemas.microsoft.com/office/drawing/2014/main" id="{A4C4946F-541F-52C1-0391-70AB6EB814D6}"/>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12666400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7A44183-954F-2D12-D2EA-970C8E4FB36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a-ET"/>
          </a:p>
        </p:txBody>
      </p:sp>
      <p:sp>
        <p:nvSpPr>
          <p:cNvPr id="3" name="Picture Placeholder 2">
            <a:extLst>
              <a:ext uri="{FF2B5EF4-FFF2-40B4-BE49-F238E27FC236}">
                <a16:creationId xmlns="" xmlns:a16="http://schemas.microsoft.com/office/drawing/2014/main" id="{A4FA58AD-800C-BF9B-0C99-7F373508AE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a-ET"/>
          </a:p>
        </p:txBody>
      </p:sp>
      <p:sp>
        <p:nvSpPr>
          <p:cNvPr id="4" name="Text Placeholder 3">
            <a:extLst>
              <a:ext uri="{FF2B5EF4-FFF2-40B4-BE49-F238E27FC236}">
                <a16:creationId xmlns="" xmlns:a16="http://schemas.microsoft.com/office/drawing/2014/main" id="{13B5CB24-61CC-F33A-D9C1-ADEC71A512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 xmlns:a16="http://schemas.microsoft.com/office/drawing/2014/main" id="{0312B5ED-7133-35D8-1285-CB370CECFEAC}"/>
              </a:ext>
            </a:extLst>
          </p:cNvPr>
          <p:cNvSpPr>
            <a:spLocks noGrp="1"/>
          </p:cNvSpPr>
          <p:nvPr>
            <p:ph type="ftr" sz="quarter" idx="11"/>
          </p:nvPr>
        </p:nvSpPr>
        <p:spPr/>
        <p:txBody>
          <a:bodyPr/>
          <a:lstStyle/>
          <a:p>
            <a:endParaRPr lang="aa-ET"/>
          </a:p>
        </p:txBody>
      </p:sp>
      <p:sp>
        <p:nvSpPr>
          <p:cNvPr id="7" name="Slide Number Placeholder 6">
            <a:extLst>
              <a:ext uri="{FF2B5EF4-FFF2-40B4-BE49-F238E27FC236}">
                <a16:creationId xmlns="" xmlns:a16="http://schemas.microsoft.com/office/drawing/2014/main" id="{ABFBC72A-2203-1611-9099-718D33A8C2AC}"/>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4037479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B423583-C924-B49F-5CAB-CCA1053BB6F3}"/>
              </a:ext>
            </a:extLst>
          </p:cNvPr>
          <p:cNvSpPr>
            <a:spLocks noGrp="1"/>
          </p:cNvSpPr>
          <p:nvPr>
            <p:ph type="title"/>
          </p:nvPr>
        </p:nvSpPr>
        <p:spPr/>
        <p:txBody>
          <a:bodyPr/>
          <a:lstStyle/>
          <a:p>
            <a:r>
              <a:rPr lang="en-US"/>
              <a:t>Click to edit Master title style</a:t>
            </a:r>
            <a:endParaRPr lang="aa-ET"/>
          </a:p>
        </p:txBody>
      </p:sp>
      <p:sp>
        <p:nvSpPr>
          <p:cNvPr id="3" name="Vertical Text Placeholder 2">
            <a:extLst>
              <a:ext uri="{FF2B5EF4-FFF2-40B4-BE49-F238E27FC236}">
                <a16:creationId xmlns="" xmlns:a16="http://schemas.microsoft.com/office/drawing/2014/main" id="{A399185F-21BA-CE49-35D8-3A9ADE06C22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5" name="Footer Placeholder 4">
            <a:extLst>
              <a:ext uri="{FF2B5EF4-FFF2-40B4-BE49-F238E27FC236}">
                <a16:creationId xmlns="" xmlns:a16="http://schemas.microsoft.com/office/drawing/2014/main" id="{A5D6A8CE-3A14-FFE3-AC92-84BFA17F5A6D}"/>
              </a:ext>
            </a:extLst>
          </p:cNvPr>
          <p:cNvSpPr>
            <a:spLocks noGrp="1"/>
          </p:cNvSpPr>
          <p:nvPr>
            <p:ph type="ftr" sz="quarter" idx="11"/>
          </p:nvPr>
        </p:nvSpPr>
        <p:spPr/>
        <p:txBody>
          <a:bodyPr/>
          <a:lstStyle/>
          <a:p>
            <a:endParaRPr lang="aa-ET"/>
          </a:p>
        </p:txBody>
      </p:sp>
      <p:sp>
        <p:nvSpPr>
          <p:cNvPr id="6" name="Slide Number Placeholder 5">
            <a:extLst>
              <a:ext uri="{FF2B5EF4-FFF2-40B4-BE49-F238E27FC236}">
                <a16:creationId xmlns="" xmlns:a16="http://schemas.microsoft.com/office/drawing/2014/main" id="{52EA78E1-14FA-A604-6D73-17FDD02F978C}"/>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30287401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75631A90-C3F9-4E5E-9FD3-A0AA8C6579D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a-ET"/>
          </a:p>
        </p:txBody>
      </p:sp>
      <p:sp>
        <p:nvSpPr>
          <p:cNvPr id="3" name="Vertical Text Placeholder 2">
            <a:extLst>
              <a:ext uri="{FF2B5EF4-FFF2-40B4-BE49-F238E27FC236}">
                <a16:creationId xmlns="" xmlns:a16="http://schemas.microsoft.com/office/drawing/2014/main" id="{E2C46D44-9FCE-8B11-CB85-62F4E63F8C7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5" name="Footer Placeholder 4">
            <a:extLst>
              <a:ext uri="{FF2B5EF4-FFF2-40B4-BE49-F238E27FC236}">
                <a16:creationId xmlns="" xmlns:a16="http://schemas.microsoft.com/office/drawing/2014/main" id="{2E51B03A-1791-3797-6229-17C185990C70}"/>
              </a:ext>
            </a:extLst>
          </p:cNvPr>
          <p:cNvSpPr>
            <a:spLocks noGrp="1"/>
          </p:cNvSpPr>
          <p:nvPr>
            <p:ph type="ftr" sz="quarter" idx="11"/>
          </p:nvPr>
        </p:nvSpPr>
        <p:spPr/>
        <p:txBody>
          <a:bodyPr/>
          <a:lstStyle/>
          <a:p>
            <a:endParaRPr lang="aa-ET"/>
          </a:p>
        </p:txBody>
      </p:sp>
      <p:sp>
        <p:nvSpPr>
          <p:cNvPr id="6" name="Slide Number Placeholder 5">
            <a:extLst>
              <a:ext uri="{FF2B5EF4-FFF2-40B4-BE49-F238E27FC236}">
                <a16:creationId xmlns="" xmlns:a16="http://schemas.microsoft.com/office/drawing/2014/main" id="{DB7C2F91-872F-DBC8-9862-D137FFA07655}"/>
              </a:ext>
            </a:extLst>
          </p:cNvPr>
          <p:cNvSpPr>
            <a:spLocks noGrp="1"/>
          </p:cNvSpPr>
          <p:nvPr>
            <p:ph type="sldNum" sz="quarter" idx="12"/>
          </p:nvPr>
        </p:nvSpPr>
        <p:spPr/>
        <p:txBody>
          <a:bodyPr/>
          <a:lstStyle/>
          <a:p>
            <a:fld id="{4A4BB1B5-0814-4322-8A11-C1D84C94651C}" type="slidenum">
              <a:rPr lang="aa-ET" smtClean="0"/>
              <a:t>‹#›</a:t>
            </a:fld>
            <a:endParaRPr lang="aa-ET"/>
          </a:p>
        </p:txBody>
      </p:sp>
    </p:spTree>
    <p:extLst>
      <p:ext uri="{BB962C8B-B14F-4D97-AF65-F5344CB8AC3E}">
        <p14:creationId xmlns:p14="http://schemas.microsoft.com/office/powerpoint/2010/main" val="2605355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638300" y="301117"/>
            <a:ext cx="10067925" cy="619126"/>
          </a:xfrm>
          <a:prstGeom prst="rect">
            <a:avLst/>
          </a:prstGeom>
        </p:spPr>
        <p:txBody>
          <a:bodyPr anchor="b">
            <a:normAutofit/>
          </a:bodyPr>
          <a:lstStyle>
            <a:lvl1pPr>
              <a:defRPr sz="3200" b="1"/>
            </a:lvl1pPr>
          </a:lstStyle>
          <a:p>
            <a:r>
              <a:rPr lang="en-US" dirty="0"/>
              <a:t>THE KENYA NATIONAL EXAMINATIONS COUNCIL</a:t>
            </a:r>
          </a:p>
        </p:txBody>
      </p:sp>
      <p:pic>
        <p:nvPicPr>
          <p:cNvPr id="8" name="Picture 1" descr="KNEC LOGO.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92148" y="0"/>
            <a:ext cx="1255651" cy="1438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 descr="KNEC LOGO.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620500" y="6203298"/>
            <a:ext cx="571500" cy="654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3247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pic>
        <p:nvPicPr>
          <p:cNvPr id="7" name="Picture 1" descr="KNEC LOGO.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1525250" y="6112026"/>
            <a:ext cx="609600" cy="698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472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ti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72273DE9-4979-2A14-7636-59D11B83A3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a-ET"/>
          </a:p>
        </p:txBody>
      </p:sp>
      <p:sp>
        <p:nvSpPr>
          <p:cNvPr id="3" name="Text Placeholder 2">
            <a:extLst>
              <a:ext uri="{FF2B5EF4-FFF2-40B4-BE49-F238E27FC236}">
                <a16:creationId xmlns="" xmlns:a16="http://schemas.microsoft.com/office/drawing/2014/main" id="{D66E3210-ED1F-08A8-036B-3A93F04DF2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a-ET"/>
          </a:p>
        </p:txBody>
      </p:sp>
      <p:sp>
        <p:nvSpPr>
          <p:cNvPr id="5" name="Footer Placeholder 4">
            <a:extLst>
              <a:ext uri="{FF2B5EF4-FFF2-40B4-BE49-F238E27FC236}">
                <a16:creationId xmlns="" xmlns:a16="http://schemas.microsoft.com/office/drawing/2014/main" id="{59772FD6-FF7A-762D-E53A-A6A96279AE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aa-ET"/>
          </a:p>
        </p:txBody>
      </p:sp>
      <p:sp>
        <p:nvSpPr>
          <p:cNvPr id="6" name="Slide Number Placeholder 5">
            <a:extLst>
              <a:ext uri="{FF2B5EF4-FFF2-40B4-BE49-F238E27FC236}">
                <a16:creationId xmlns="" xmlns:a16="http://schemas.microsoft.com/office/drawing/2014/main" id="{6BE54463-A7BB-3865-E9E9-7DF68752D7A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A4BB1B5-0814-4322-8A11-C1D84C94651C}" type="slidenum">
              <a:rPr lang="aa-ET" smtClean="0"/>
              <a:t>‹#›</a:t>
            </a:fld>
            <a:endParaRPr lang="aa-ET"/>
          </a:p>
        </p:txBody>
      </p:sp>
      <p:pic>
        <p:nvPicPr>
          <p:cNvPr id="7" name="Picture 6" descr="A logo of a national examination council&#10;&#10;AI-generated content may be incorrect.">
            <a:extLst>
              <a:ext uri="{FF2B5EF4-FFF2-40B4-BE49-F238E27FC236}">
                <a16:creationId xmlns="" xmlns:a16="http://schemas.microsoft.com/office/drawing/2014/main" id="{D75C4111-AF3C-8A20-50CC-C6324C787D32}"/>
              </a:ext>
            </a:extLst>
          </p:cNvPr>
          <p:cNvPicPr>
            <a:picLocks noChangeAspect="1"/>
          </p:cNvPicPr>
          <p:nvPr userDrawn="1"/>
        </p:nvPicPr>
        <p:blipFill>
          <a:blip r:embed="rId15"/>
          <a:stretch>
            <a:fillRect/>
          </a:stretch>
        </p:blipFill>
        <p:spPr>
          <a:xfrm>
            <a:off x="5354" y="-1604"/>
            <a:ext cx="690506" cy="797864"/>
          </a:xfrm>
          <a:prstGeom prst="rect">
            <a:avLst/>
          </a:prstGeom>
        </p:spPr>
      </p:pic>
      <p:sp>
        <p:nvSpPr>
          <p:cNvPr id="9" name="Rectangle: Rounded Corners 8">
            <a:extLst>
              <a:ext uri="{FF2B5EF4-FFF2-40B4-BE49-F238E27FC236}">
                <a16:creationId xmlns="" xmlns:a16="http://schemas.microsoft.com/office/drawing/2014/main" id="{E7908C0E-21D9-4605-036C-9C61A9F10970}"/>
              </a:ext>
            </a:extLst>
          </p:cNvPr>
          <p:cNvSpPr/>
          <p:nvPr userDrawn="1"/>
        </p:nvSpPr>
        <p:spPr>
          <a:xfrm>
            <a:off x="213360" y="733461"/>
            <a:ext cx="45719" cy="5866729"/>
          </a:xfrm>
          <a:prstGeom prst="round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a-ET" dirty="0"/>
          </a:p>
        </p:txBody>
      </p:sp>
      <p:sp>
        <p:nvSpPr>
          <p:cNvPr id="10" name="Rectangle: Rounded Corners 9">
            <a:extLst>
              <a:ext uri="{FF2B5EF4-FFF2-40B4-BE49-F238E27FC236}">
                <a16:creationId xmlns="" xmlns:a16="http://schemas.microsoft.com/office/drawing/2014/main" id="{3EE0D0D2-28E6-980D-31C4-082938AF6128}"/>
              </a:ext>
            </a:extLst>
          </p:cNvPr>
          <p:cNvSpPr/>
          <p:nvPr userDrawn="1"/>
        </p:nvSpPr>
        <p:spPr>
          <a:xfrm flipH="1">
            <a:off x="315048" y="763941"/>
            <a:ext cx="45719" cy="5866729"/>
          </a:xfrm>
          <a:prstGeom prst="roundRect">
            <a:avLst/>
          </a:prstGeom>
          <a:solidFill>
            <a:srgbClr val="00B050"/>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a-ET"/>
          </a:p>
        </p:txBody>
      </p:sp>
      <p:sp>
        <p:nvSpPr>
          <p:cNvPr id="11" name="Rectangle: Rounded Corners 10">
            <a:extLst>
              <a:ext uri="{FF2B5EF4-FFF2-40B4-BE49-F238E27FC236}">
                <a16:creationId xmlns="" xmlns:a16="http://schemas.microsoft.com/office/drawing/2014/main" id="{F53A7D70-ADCA-9769-0BE1-1C20B6B50BCA}"/>
              </a:ext>
            </a:extLst>
          </p:cNvPr>
          <p:cNvSpPr/>
          <p:nvPr userDrawn="1"/>
        </p:nvSpPr>
        <p:spPr>
          <a:xfrm flipH="1">
            <a:off x="416736" y="774101"/>
            <a:ext cx="45720" cy="5829899"/>
          </a:xfrm>
          <a:prstGeom prst="roundRect">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a-ET"/>
          </a:p>
        </p:txBody>
      </p:sp>
    </p:spTree>
    <p:extLst>
      <p:ext uri="{BB962C8B-B14F-4D97-AF65-F5344CB8AC3E}">
        <p14:creationId xmlns:p14="http://schemas.microsoft.com/office/powerpoint/2010/main" val="26228096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9" r:id="rId12"/>
    <p:sldLayoutId id="2147483690"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a-E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8.jpeg"/><Relationship Id="rId1" Type="http://schemas.openxmlformats.org/officeDocument/2006/relationships/slideLayout" Target="../slideLayouts/slideLayout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7" name="Rectangle 1036">
            <a:extLst>
              <a:ext uri="{FF2B5EF4-FFF2-40B4-BE49-F238E27FC236}">
                <a16:creationId xmlns="" xmlns:a16="http://schemas.microsoft.com/office/drawing/2014/main" id="{3D5FBB81-B61B-416A-8F5D-A8DDF62530F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5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1026" name="Picture 2" descr="Practical Class">
            <a:extLst>
              <a:ext uri="{FF2B5EF4-FFF2-40B4-BE49-F238E27FC236}">
                <a16:creationId xmlns="" xmlns:a16="http://schemas.microsoft.com/office/drawing/2014/main" id="{A72A0B4D-A6A3-E0A2-E1B1-63DE69D073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7798" r="9994"/>
          <a:stretch>
            <a:fillRect/>
          </a:stretch>
        </p:blipFill>
        <p:spPr bwMode="auto">
          <a:xfrm>
            <a:off x="5589357" y="10"/>
            <a:ext cx="6602653" cy="3428990"/>
          </a:xfrm>
          <a:custGeom>
            <a:avLst/>
            <a:gdLst/>
            <a:ahLst/>
            <a:cxnLst/>
            <a:rect l="l" t="t" r="r" b="b"/>
            <a:pathLst>
              <a:path w="6602653" h="3387852">
                <a:moveTo>
                  <a:pt x="0" y="0"/>
                </a:moveTo>
                <a:lnTo>
                  <a:pt x="6602653" y="0"/>
                </a:lnTo>
                <a:lnTo>
                  <a:pt x="6602653" y="3387852"/>
                </a:lnTo>
                <a:lnTo>
                  <a:pt x="1651528" y="3387852"/>
                </a:lnTo>
                <a:lnTo>
                  <a:pt x="1650315" y="3337395"/>
                </a:lnTo>
                <a:cubicBezTo>
                  <a:pt x="1582116" y="1928213"/>
                  <a:pt x="1005803" y="708413"/>
                  <a:pt x="22589" y="14997"/>
                </a:cubicBezTo>
                <a:close/>
              </a:path>
            </a:pathLst>
          </a:custGeom>
          <a:solidFill>
            <a:schemeClr val="accent2">
              <a:lumMod val="40000"/>
              <a:lumOff val="60000"/>
            </a:schemeClr>
          </a:solidFill>
          <a:scene3d>
            <a:camera prst="orthographicFront">
              <a:rot lat="0" lon="0" rev="0"/>
            </a:camera>
            <a:lightRig rig="balanced" dir="t">
              <a:rot lat="0" lon="0" rev="8700000"/>
            </a:lightRig>
          </a:scene3d>
          <a:sp3d>
            <a:bevelT w="190500" h="38100"/>
          </a:sp3d>
        </p:spPr>
      </p:pic>
      <p:sp>
        <p:nvSpPr>
          <p:cNvPr id="1039" name="Freeform: Shape 1038">
            <a:extLst>
              <a:ext uri="{FF2B5EF4-FFF2-40B4-BE49-F238E27FC236}">
                <a16:creationId xmlns="" xmlns:a16="http://schemas.microsoft.com/office/drawing/2014/main" id="{40C0D7D4-D83D-4C58-87D1-955F0A9173D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7476051" cy="6858000"/>
          </a:xfrm>
          <a:custGeom>
            <a:avLst/>
            <a:gdLst>
              <a:gd name="connsiteX0" fmla="*/ 0 w 7476051"/>
              <a:gd name="connsiteY0" fmla="*/ 0 h 6858000"/>
              <a:gd name="connsiteX1" fmla="*/ 5853028 w 7476051"/>
              <a:gd name="connsiteY1" fmla="*/ 0 h 6858000"/>
              <a:gd name="connsiteX2" fmla="*/ 5875152 w 7476051"/>
              <a:gd name="connsiteY2" fmla="*/ 14997 h 6858000"/>
              <a:gd name="connsiteX3" fmla="*/ 7476051 w 7476051"/>
              <a:gd name="connsiteY3" fmla="*/ 3621656 h 6858000"/>
              <a:gd name="connsiteX4" fmla="*/ 5601702 w 7476051"/>
              <a:gd name="connsiteY4" fmla="*/ 6374814 h 6858000"/>
              <a:gd name="connsiteX5" fmla="*/ 5085053 w 7476051"/>
              <a:gd name="connsiteY5" fmla="*/ 6780599 h 6858000"/>
              <a:gd name="connsiteX6" fmla="*/ 4973297 w 7476051"/>
              <a:gd name="connsiteY6" fmla="*/ 6858000 h 6858000"/>
              <a:gd name="connsiteX7" fmla="*/ 0 w 7476051"/>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476051" h="6858000">
                <a:moveTo>
                  <a:pt x="0" y="0"/>
                </a:moveTo>
                <a:lnTo>
                  <a:pt x="5853028" y="0"/>
                </a:lnTo>
                <a:lnTo>
                  <a:pt x="5875152" y="14997"/>
                </a:lnTo>
                <a:cubicBezTo>
                  <a:pt x="6902315" y="754641"/>
                  <a:pt x="7476051" y="2093192"/>
                  <a:pt x="7476051" y="3621656"/>
                </a:cubicBezTo>
                <a:cubicBezTo>
                  <a:pt x="7476051" y="4969131"/>
                  <a:pt x="6547326" y="5602839"/>
                  <a:pt x="5601702" y="6374814"/>
                </a:cubicBezTo>
                <a:cubicBezTo>
                  <a:pt x="5429499" y="6515397"/>
                  <a:pt x="5258871" y="6653108"/>
                  <a:pt x="5085053" y="6780599"/>
                </a:cubicBezTo>
                <a:lnTo>
                  <a:pt x="4973297"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useBgFill="1">
        <p:nvSpPr>
          <p:cNvPr id="1041" name="Freeform: Shape 1040">
            <a:extLst>
              <a:ext uri="{FF2B5EF4-FFF2-40B4-BE49-F238E27FC236}">
                <a16:creationId xmlns="" xmlns:a16="http://schemas.microsoft.com/office/drawing/2014/main" id="{F07A86F0-54F8-4B8C-87A5-96127C0E18A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1" cy="6858000"/>
          </a:xfrm>
          <a:custGeom>
            <a:avLst/>
            <a:gdLst>
              <a:gd name="connsiteX0" fmla="*/ 0 w 12192001"/>
              <a:gd name="connsiteY0" fmla="*/ 0 h 6858000"/>
              <a:gd name="connsiteX1" fmla="*/ 69061 w 12192001"/>
              <a:gd name="connsiteY1" fmla="*/ 0 h 6858000"/>
              <a:gd name="connsiteX2" fmla="*/ 164839 w 12192001"/>
              <a:gd name="connsiteY2" fmla="*/ 0 h 6858000"/>
              <a:gd name="connsiteX3" fmla="*/ 568151 w 12192001"/>
              <a:gd name="connsiteY3" fmla="*/ 0 h 6858000"/>
              <a:gd name="connsiteX4" fmla="*/ 2985579 w 12192001"/>
              <a:gd name="connsiteY4" fmla="*/ 0 h 6858000"/>
              <a:gd name="connsiteX5" fmla="*/ 5713293 w 12192001"/>
              <a:gd name="connsiteY5" fmla="*/ 0 h 6858000"/>
              <a:gd name="connsiteX6" fmla="*/ 5728683 w 12192001"/>
              <a:gd name="connsiteY6" fmla="*/ 10445 h 6858000"/>
              <a:gd name="connsiteX7" fmla="*/ 7302921 w 12192001"/>
              <a:gd name="connsiteY7" fmla="*/ 3057689 h 6858000"/>
              <a:gd name="connsiteX8" fmla="*/ 7319385 w 12192001"/>
              <a:gd name="connsiteY8" fmla="*/ 3406140 h 6858000"/>
              <a:gd name="connsiteX9" fmla="*/ 12192001 w 12192001"/>
              <a:gd name="connsiteY9" fmla="*/ 3406140 h 6858000"/>
              <a:gd name="connsiteX10" fmla="*/ 12192001 w 12192001"/>
              <a:gd name="connsiteY10" fmla="*/ 3451860 h 6858000"/>
              <a:gd name="connsiteX11" fmla="*/ 7321545 w 12192001"/>
              <a:gd name="connsiteY11" fmla="*/ 3451860 h 6858000"/>
              <a:gd name="connsiteX12" fmla="*/ 7329580 w 12192001"/>
              <a:gd name="connsiteY12" fmla="*/ 3621913 h 6858000"/>
              <a:gd name="connsiteX13" fmla="*/ 5455232 w 12192001"/>
              <a:gd name="connsiteY13" fmla="*/ 6378742 h 6858000"/>
              <a:gd name="connsiteX14" fmla="*/ 4938583 w 12192001"/>
              <a:gd name="connsiteY14" fmla="*/ 6785068 h 6858000"/>
              <a:gd name="connsiteX15" fmla="*/ 4833420 w 12192001"/>
              <a:gd name="connsiteY15" fmla="*/ 6858000 h 6858000"/>
              <a:gd name="connsiteX16" fmla="*/ 2985579 w 12192001"/>
              <a:gd name="connsiteY16" fmla="*/ 6858000 h 6858000"/>
              <a:gd name="connsiteX17" fmla="*/ 568151 w 12192001"/>
              <a:gd name="connsiteY17" fmla="*/ 6858000 h 6858000"/>
              <a:gd name="connsiteX18" fmla="*/ 164839 w 12192001"/>
              <a:gd name="connsiteY18" fmla="*/ 6858000 h 6858000"/>
              <a:gd name="connsiteX19" fmla="*/ 69061 w 12192001"/>
              <a:gd name="connsiteY19" fmla="*/ 6858000 h 6858000"/>
              <a:gd name="connsiteX20" fmla="*/ 0 w 12192001"/>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192001" h="6858000">
                <a:moveTo>
                  <a:pt x="0" y="0"/>
                </a:moveTo>
                <a:lnTo>
                  <a:pt x="69061" y="0"/>
                </a:lnTo>
                <a:lnTo>
                  <a:pt x="164839" y="0"/>
                </a:lnTo>
                <a:lnTo>
                  <a:pt x="568151" y="0"/>
                </a:lnTo>
                <a:lnTo>
                  <a:pt x="2985579" y="0"/>
                </a:lnTo>
                <a:lnTo>
                  <a:pt x="5713293" y="0"/>
                </a:lnTo>
                <a:lnTo>
                  <a:pt x="5728683" y="10445"/>
                </a:lnTo>
                <a:cubicBezTo>
                  <a:pt x="6627449" y="658496"/>
                  <a:pt x="7179061" y="1765698"/>
                  <a:pt x="7302921" y="3057689"/>
                </a:cubicBezTo>
                <a:lnTo>
                  <a:pt x="7319385" y="3406140"/>
                </a:lnTo>
                <a:lnTo>
                  <a:pt x="12192001" y="3406140"/>
                </a:lnTo>
                <a:lnTo>
                  <a:pt x="12192001" y="3451860"/>
                </a:lnTo>
                <a:lnTo>
                  <a:pt x="7321545" y="3451860"/>
                </a:lnTo>
                <a:lnTo>
                  <a:pt x="7329580" y="3621913"/>
                </a:lnTo>
                <a:cubicBezTo>
                  <a:pt x="7329580" y="4971185"/>
                  <a:pt x="6400856" y="5605738"/>
                  <a:pt x="5455232" y="6378742"/>
                </a:cubicBezTo>
                <a:cubicBezTo>
                  <a:pt x="5283029" y="6519512"/>
                  <a:pt x="5112400" y="6657407"/>
                  <a:pt x="4938583" y="6785068"/>
                </a:cubicBezTo>
                <a:lnTo>
                  <a:pt x="4833420" y="6858000"/>
                </a:lnTo>
                <a:lnTo>
                  <a:pt x="2985579" y="6858000"/>
                </a:lnTo>
                <a:lnTo>
                  <a:pt x="568151" y="6858000"/>
                </a:lnTo>
                <a:lnTo>
                  <a:pt x="164839" y="6858000"/>
                </a:lnTo>
                <a:lnTo>
                  <a:pt x="69061" y="6858000"/>
                </a:lnTo>
                <a:lnTo>
                  <a:pt x="0" y="6858000"/>
                </a:ln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1">
              <a:solidFill>
                <a:prstClr val="white"/>
              </a:solidFill>
              <a:latin typeface="Meiryo"/>
            </a:endParaRPr>
          </a:p>
        </p:txBody>
      </p:sp>
      <p:pic>
        <p:nvPicPr>
          <p:cNvPr id="1032" name="Picture 8" descr="Knec Announces Job Opportunities">
            <a:extLst>
              <a:ext uri="{FF2B5EF4-FFF2-40B4-BE49-F238E27FC236}">
                <a16:creationId xmlns="" xmlns:a16="http://schemas.microsoft.com/office/drawing/2014/main" id="{F993DCC2-3DC0-B365-0BD9-2D2CF4468C1E}"/>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r="-1" b="8570"/>
          <a:stretch>
            <a:fillRect/>
          </a:stretch>
        </p:blipFill>
        <p:spPr bwMode="auto">
          <a:xfrm>
            <a:off x="4691108" y="3429000"/>
            <a:ext cx="7500882" cy="3429000"/>
          </a:xfrm>
          <a:custGeom>
            <a:avLst/>
            <a:gdLst/>
            <a:ahLst/>
            <a:cxnLst/>
            <a:rect l="l" t="t" r="r" b="b"/>
            <a:pathLst>
              <a:path w="7500882" h="3387852">
                <a:moveTo>
                  <a:pt x="2551735" y="0"/>
                </a:moveTo>
                <a:lnTo>
                  <a:pt x="7500882" y="0"/>
                </a:lnTo>
                <a:lnTo>
                  <a:pt x="7500882" y="3387852"/>
                </a:lnTo>
                <a:lnTo>
                  <a:pt x="0" y="3387852"/>
                </a:lnTo>
                <a:lnTo>
                  <a:pt x="114106" y="3310451"/>
                </a:lnTo>
                <a:cubicBezTo>
                  <a:pt x="291579" y="3182960"/>
                  <a:pt x="465794" y="3045249"/>
                  <a:pt x="641619" y="2904666"/>
                </a:cubicBezTo>
                <a:cubicBezTo>
                  <a:pt x="1607125" y="2132691"/>
                  <a:pt x="2555378" y="1498983"/>
                  <a:pt x="2555378" y="151508"/>
                </a:cubicBezTo>
                <a:close/>
              </a:path>
            </a:pathLst>
          </a:custGeom>
          <a:solidFill>
            <a:schemeClr val="accent3">
              <a:lumMod val="20000"/>
              <a:lumOff val="80000"/>
            </a:schemeClr>
          </a:solidFill>
          <a:scene3d>
            <a:camera prst="orthographicFront">
              <a:rot lat="0" lon="0" rev="0"/>
            </a:camera>
            <a:lightRig rig="balanced" dir="t">
              <a:rot lat="0" lon="0" rev="8700000"/>
            </a:lightRig>
          </a:scene3d>
          <a:sp3d>
            <a:bevelT w="190500" h="38100"/>
          </a:sp3d>
        </p:spPr>
      </p:pic>
      <p:sp>
        <p:nvSpPr>
          <p:cNvPr id="1043" name="Freeform: Shape 1042">
            <a:extLst>
              <a:ext uri="{FF2B5EF4-FFF2-40B4-BE49-F238E27FC236}">
                <a16:creationId xmlns="" xmlns:a16="http://schemas.microsoft.com/office/drawing/2014/main" id="{15F9A324-404E-4C5D-AFF0-C5D0D84182B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5157378" y="-1"/>
            <a:ext cx="2535264" cy="6858001"/>
          </a:xfrm>
          <a:custGeom>
            <a:avLst/>
            <a:gdLst>
              <a:gd name="connsiteX0" fmla="*/ 1218585 w 2535264"/>
              <a:gd name="connsiteY0" fmla="*/ 0 h 6858001"/>
              <a:gd name="connsiteX1" fmla="*/ 1236561 w 2535264"/>
              <a:gd name="connsiteY1" fmla="*/ 0 h 6858001"/>
              <a:gd name="connsiteX2" fmla="*/ 1264452 w 2535264"/>
              <a:gd name="connsiteY2" fmla="*/ 24550 h 6858001"/>
              <a:gd name="connsiteX3" fmla="*/ 2528121 w 2535264"/>
              <a:gd name="connsiteY3" fmla="*/ 3710502 h 6858001"/>
              <a:gd name="connsiteX4" fmla="*/ 492890 w 2535264"/>
              <a:gd name="connsiteY4" fmla="*/ 6507511 h 6858001"/>
              <a:gd name="connsiteX5" fmla="*/ 221418 w 2535264"/>
              <a:gd name="connsiteY5" fmla="*/ 6713387 h 6858001"/>
              <a:gd name="connsiteX6" fmla="*/ 20100 w 2535264"/>
              <a:gd name="connsiteY6" fmla="*/ 6858001 h 6858001"/>
              <a:gd name="connsiteX7" fmla="*/ 0 w 2535264"/>
              <a:gd name="connsiteY7" fmla="*/ 6858001 h 6858001"/>
              <a:gd name="connsiteX8" fmla="*/ 202488 w 2535264"/>
              <a:gd name="connsiteY8" fmla="*/ 6712547 h 6858001"/>
              <a:gd name="connsiteX9" fmla="*/ 473961 w 2535264"/>
              <a:gd name="connsiteY9" fmla="*/ 6506670 h 6858001"/>
              <a:gd name="connsiteX10" fmla="*/ 2509192 w 2535264"/>
              <a:gd name="connsiteY10" fmla="*/ 3709662 h 6858001"/>
              <a:gd name="connsiteX11" fmla="*/ 1245521 w 2535264"/>
              <a:gd name="connsiteY11" fmla="*/ 2370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264" h="6858001">
                <a:moveTo>
                  <a:pt x="1218585" y="0"/>
                </a:moveTo>
                <a:lnTo>
                  <a:pt x="1236561" y="0"/>
                </a:lnTo>
                <a:lnTo>
                  <a:pt x="1264452" y="24550"/>
                </a:lnTo>
                <a:cubicBezTo>
                  <a:pt x="2149109" y="863108"/>
                  <a:pt x="2598329" y="2210814"/>
                  <a:pt x="2528121" y="3710502"/>
                </a:cubicBezTo>
                <a:cubicBezTo>
                  <a:pt x="2462100" y="5120751"/>
                  <a:pt x="1489450" y="5742158"/>
                  <a:pt x="492890" y="6507511"/>
                </a:cubicBezTo>
                <a:cubicBezTo>
                  <a:pt x="402151" y="6577199"/>
                  <a:pt x="311847" y="6646154"/>
                  <a:pt x="221418" y="6713387"/>
                </a:cubicBezTo>
                <a:lnTo>
                  <a:pt x="20100" y="6858001"/>
                </a:lnTo>
                <a:lnTo>
                  <a:pt x="0" y="6858001"/>
                </a:lnTo>
                <a:lnTo>
                  <a:pt x="202488" y="6712547"/>
                </a:lnTo>
                <a:cubicBezTo>
                  <a:pt x="292917" y="6645314"/>
                  <a:pt x="383222" y="6576359"/>
                  <a:pt x="473961" y="6506670"/>
                </a:cubicBezTo>
                <a:cubicBezTo>
                  <a:pt x="1470520" y="5741317"/>
                  <a:pt x="2443170" y="5119911"/>
                  <a:pt x="2509192" y="3709662"/>
                </a:cubicBezTo>
                <a:cubicBezTo>
                  <a:pt x="2579400" y="2209973"/>
                  <a:pt x="2130178" y="862268"/>
                  <a:pt x="1245521" y="23708"/>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 xmlns:a16="http://schemas.microsoft.com/office/drawing/2014/main" id="{D839C31D-7777-DA42-710C-1CF1B26744CD}"/>
              </a:ext>
            </a:extLst>
          </p:cNvPr>
          <p:cNvSpPr>
            <a:spLocks noGrp="1"/>
          </p:cNvSpPr>
          <p:nvPr>
            <p:ph type="title"/>
          </p:nvPr>
        </p:nvSpPr>
        <p:spPr>
          <a:xfrm>
            <a:off x="1179576" y="539087"/>
            <a:ext cx="4916424" cy="1543714"/>
          </a:xfrm>
          <a:scene3d>
            <a:camera prst="orthographicFront">
              <a:rot lat="0" lon="0" rev="0"/>
            </a:camera>
            <a:lightRig rig="balanced" dir="t">
              <a:rot lat="0" lon="0" rev="8700000"/>
            </a:lightRig>
          </a:scene3d>
        </p:spPr>
        <p:txBody>
          <a:bodyPr vert="horz" lIns="91440" tIns="45720" rIns="91440" bIns="45720" rtlCol="0" anchor="b">
            <a:normAutofit/>
          </a:bodyPr>
          <a:lstStyle/>
          <a:p>
            <a:r>
              <a:rPr lang="en-US" sz="2500" b="1" kern="1200">
                <a:solidFill>
                  <a:schemeClr val="tx1"/>
                </a:solidFill>
                <a:latin typeface="+mj-lt"/>
                <a:ea typeface="+mj-ea"/>
                <a:cs typeface="+mj-cs"/>
              </a:rPr>
              <a:t/>
            </a:r>
            <a:br>
              <a:rPr lang="en-US" sz="2500" b="1" kern="1200">
                <a:solidFill>
                  <a:schemeClr val="tx1"/>
                </a:solidFill>
                <a:latin typeface="+mj-lt"/>
                <a:ea typeface="+mj-ea"/>
                <a:cs typeface="+mj-cs"/>
              </a:rPr>
            </a:br>
            <a:r>
              <a:rPr lang="en-US" sz="2500" b="1" kern="1200">
                <a:solidFill>
                  <a:schemeClr val="tx1"/>
                </a:solidFill>
                <a:latin typeface="+mj-lt"/>
                <a:ea typeface="+mj-ea"/>
                <a:cs typeface="+mj-cs"/>
              </a:rPr>
              <a:t>     THE KENYA NATIONAL EXAMINATIONS COUNCIL</a:t>
            </a:r>
            <a:br>
              <a:rPr lang="en-US" sz="2500" b="1" kern="1200">
                <a:solidFill>
                  <a:schemeClr val="tx1"/>
                </a:solidFill>
                <a:latin typeface="+mj-lt"/>
                <a:ea typeface="+mj-ea"/>
                <a:cs typeface="+mj-cs"/>
              </a:rPr>
            </a:br>
            <a:endParaRPr lang="en-US" sz="2500" kern="1200">
              <a:solidFill>
                <a:schemeClr val="tx1"/>
              </a:solidFill>
              <a:latin typeface="+mj-lt"/>
              <a:ea typeface="+mj-ea"/>
              <a:cs typeface="+mj-cs"/>
            </a:endParaRPr>
          </a:p>
        </p:txBody>
      </p:sp>
      <p:sp>
        <p:nvSpPr>
          <p:cNvPr id="3" name="Subtitle 2">
            <a:extLst>
              <a:ext uri="{FF2B5EF4-FFF2-40B4-BE49-F238E27FC236}">
                <a16:creationId xmlns="" xmlns:a16="http://schemas.microsoft.com/office/drawing/2014/main" id="{D011B0AA-87EF-0ACE-F495-26ED60514BBA}"/>
              </a:ext>
            </a:extLst>
          </p:cNvPr>
          <p:cNvSpPr>
            <a:spLocks noGrp="1"/>
          </p:cNvSpPr>
          <p:nvPr>
            <p:ph sz="half" idx="1"/>
          </p:nvPr>
        </p:nvSpPr>
        <p:spPr>
          <a:xfrm>
            <a:off x="1179576" y="2169994"/>
            <a:ext cx="5082487" cy="3794244"/>
          </a:xfrm>
          <a:scene3d>
            <a:camera prst="orthographicFront">
              <a:rot lat="0" lon="0" rev="0"/>
            </a:camera>
            <a:lightRig rig="balanced" dir="t">
              <a:rot lat="0" lon="0" rev="8700000"/>
            </a:lightRig>
          </a:scene3d>
        </p:spPr>
        <p:txBody>
          <a:bodyPr vert="horz" lIns="91440" tIns="45720" rIns="91440" bIns="45720" rtlCol="0">
            <a:normAutofit/>
          </a:bodyPr>
          <a:lstStyle/>
          <a:p>
            <a:pPr marL="0">
              <a:spcBef>
                <a:spcPts val="1200"/>
              </a:spcBef>
            </a:pPr>
            <a:endParaRPr lang="en-US" sz="2000" b="1" dirty="0"/>
          </a:p>
          <a:p>
            <a:pPr marL="0" indent="0">
              <a:spcBef>
                <a:spcPts val="1200"/>
              </a:spcBef>
              <a:buNone/>
            </a:pPr>
            <a:r>
              <a:rPr lang="en-US" sz="2000" b="1" dirty="0"/>
              <a:t>TYPES OF ASSESSMENTS </a:t>
            </a:r>
            <a:endParaRPr lang="en-US" sz="2000" b="1" dirty="0" smtClean="0"/>
          </a:p>
          <a:p>
            <a:pPr marL="0" indent="0">
              <a:spcBef>
                <a:spcPts val="1200"/>
              </a:spcBef>
              <a:buNone/>
            </a:pPr>
            <a:r>
              <a:rPr lang="en-US" sz="2000" b="1" dirty="0" smtClean="0"/>
              <a:t>15</a:t>
            </a:r>
            <a:r>
              <a:rPr lang="en-US" sz="2000" b="1" baseline="30000" dirty="0" smtClean="0"/>
              <a:t>TH</a:t>
            </a:r>
            <a:r>
              <a:rPr lang="en-US" sz="2000" b="1" dirty="0" smtClean="0"/>
              <a:t>-19</a:t>
            </a:r>
            <a:r>
              <a:rPr lang="en-US" sz="2000" b="1" baseline="30000" dirty="0" smtClean="0"/>
              <a:t>TH</a:t>
            </a:r>
            <a:r>
              <a:rPr lang="en-US" sz="2000" b="1" dirty="0" smtClean="0"/>
              <a:t> DECEMBER 2025</a:t>
            </a:r>
          </a:p>
          <a:p>
            <a:pPr marL="0" indent="0">
              <a:spcBef>
                <a:spcPts val="1200"/>
              </a:spcBef>
              <a:buNone/>
            </a:pPr>
            <a:r>
              <a:rPr lang="en-US" sz="2000" b="1" dirty="0" smtClean="0"/>
              <a:t>BULIMBO GIRLS                                            </a:t>
            </a:r>
            <a:r>
              <a:rPr lang="en-US" sz="2000" dirty="0"/>
              <a:t/>
            </a:r>
            <a:br>
              <a:rPr lang="en-US" sz="2000" dirty="0"/>
            </a:br>
            <a:r>
              <a:rPr lang="en-US" sz="2000" b="1" dirty="0">
                <a:effectLst/>
              </a:rPr>
              <a:t> </a:t>
            </a:r>
            <a:endParaRPr lang="en-US" sz="2000" b="1" dirty="0"/>
          </a:p>
          <a:p>
            <a:pPr marL="0">
              <a:spcBef>
                <a:spcPts val="1200"/>
              </a:spcBef>
            </a:pPr>
            <a:endParaRPr lang="en-US" sz="2000" b="1" i="1" dirty="0"/>
          </a:p>
          <a:p>
            <a:endParaRPr lang="en-US" sz="2000" dirty="0"/>
          </a:p>
        </p:txBody>
      </p:sp>
    </p:spTree>
    <p:extLst>
      <p:ext uri="{BB962C8B-B14F-4D97-AF65-F5344CB8AC3E}">
        <p14:creationId xmlns:p14="http://schemas.microsoft.com/office/powerpoint/2010/main" val="12544791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 xmlns:a16="http://schemas.microsoft.com/office/drawing/2014/main" id="{5D5F7847-7FC6-7956-1C6E-56890A9C10A8}"/>
              </a:ext>
            </a:extLst>
          </p:cNvPr>
          <p:cNvSpPr>
            <a:spLocks noGrp="1"/>
          </p:cNvSpPr>
          <p:nvPr>
            <p:ph type="title"/>
          </p:nvPr>
        </p:nvSpPr>
        <p:spPr>
          <a:xfrm>
            <a:off x="950728" y="131209"/>
            <a:ext cx="10515600" cy="1325563"/>
          </a:xfr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normAutofit/>
          </a:bodyPr>
          <a:lstStyle/>
          <a:p>
            <a:pPr algn="ctr"/>
            <a:r>
              <a:rPr lang="en-US" b="1" dirty="0">
                <a:solidFill>
                  <a:srgbClr val="FF0000"/>
                </a:solidFill>
              </a:rPr>
              <a:t>What is assessment?</a:t>
            </a:r>
          </a:p>
        </p:txBody>
      </p:sp>
      <p:graphicFrame>
        <p:nvGraphicFramePr>
          <p:cNvPr id="5" name="TextBox 2">
            <a:extLst>
              <a:ext uri="{FF2B5EF4-FFF2-40B4-BE49-F238E27FC236}">
                <a16:creationId xmlns="" xmlns:a16="http://schemas.microsoft.com/office/drawing/2014/main" id="{362E22FD-DF53-7208-2D75-342D2020798F}"/>
              </a:ext>
            </a:extLst>
          </p:cNvPr>
          <p:cNvGraphicFramePr/>
          <p:nvPr>
            <p:extLst>
              <p:ext uri="{D42A27DB-BD31-4B8C-83A1-F6EECF244321}">
                <p14:modId xmlns:p14="http://schemas.microsoft.com/office/powerpoint/2010/main" val="3164007347"/>
              </p:ext>
            </p:extLst>
          </p:nvPr>
        </p:nvGraphicFramePr>
        <p:xfrm>
          <a:off x="668078" y="2009553"/>
          <a:ext cx="11367977" cy="4241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62686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E01FE57-15FB-E94D-2FB2-AF79B090127C}"/>
              </a:ext>
            </a:extLst>
          </p:cNvPr>
          <p:cNvSpPr>
            <a:spLocks noGrp="1"/>
          </p:cNvSpPr>
          <p:nvPr>
            <p:ph type="title"/>
          </p:nvPr>
        </p:nvSpPr>
        <p:spPr>
          <a:xfrm>
            <a:off x="838200" y="365125"/>
            <a:ext cx="10515600" cy="1325563"/>
          </a:xfrm>
        </p:spPr>
        <p:txBody>
          <a:bodyPr anchor="ctr">
            <a:normAutofit/>
          </a:bodyPr>
          <a:lstStyle/>
          <a:p>
            <a:r>
              <a:rPr lang="en-GB" dirty="0"/>
              <a:t>Components of the definition</a:t>
            </a:r>
            <a:endParaRPr lang="aa-ET" dirty="0"/>
          </a:p>
        </p:txBody>
      </p:sp>
      <p:pic>
        <p:nvPicPr>
          <p:cNvPr id="6" name="Content Placeholder 5">
            <a:extLst>
              <a:ext uri="{FF2B5EF4-FFF2-40B4-BE49-F238E27FC236}">
                <a16:creationId xmlns="" xmlns:a16="http://schemas.microsoft.com/office/drawing/2014/main" id="{1CE6B2CF-C386-128C-A845-AB341DDA31BD}"/>
              </a:ext>
            </a:extLst>
          </p:cNvPr>
          <p:cNvPicPr>
            <a:picLocks noGrp="1" noChangeAspect="1"/>
          </p:cNvPicPr>
          <p:nvPr>
            <p:ph idx="1"/>
          </p:nvPr>
        </p:nvPicPr>
        <p:blipFill>
          <a:blip r:embed="rId2"/>
          <a:stretch>
            <a:fillRect/>
          </a:stretch>
        </p:blipFill>
        <p:spPr>
          <a:xfrm>
            <a:off x="1207697" y="1269033"/>
            <a:ext cx="10152000" cy="5431318"/>
          </a:xfrm>
          <a:noFill/>
        </p:spPr>
      </p:pic>
    </p:spTree>
    <p:extLst>
      <p:ext uri="{BB962C8B-B14F-4D97-AF65-F5344CB8AC3E}">
        <p14:creationId xmlns:p14="http://schemas.microsoft.com/office/powerpoint/2010/main" val="35563223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8FA0DAB3-5D2A-EC52-D32F-C3282BD1B066}"/>
              </a:ext>
            </a:extLst>
          </p:cNvPr>
          <p:cNvSpPr txBox="1"/>
          <p:nvPr/>
        </p:nvSpPr>
        <p:spPr>
          <a:xfrm>
            <a:off x="838200" y="365125"/>
            <a:ext cx="10515600" cy="1325563"/>
          </a:xfrm>
          <a:prstGeom prst="rect">
            <a:avLst/>
          </a:prstGeom>
        </p:spPr>
        <p:txBody>
          <a:bodyPr vert="horz" lIns="91440" tIns="45720" rIns="91440" bIns="45720" rtlCol="0" anchor="ctr">
            <a:normAutofit/>
          </a:bodyPr>
          <a:lstStyle/>
          <a:p>
            <a:pPr fontAlgn="base">
              <a:lnSpc>
                <a:spcPct val="90000"/>
              </a:lnSpc>
              <a:spcBef>
                <a:spcPct val="0"/>
              </a:spcBef>
              <a:spcAft>
                <a:spcPts val="600"/>
              </a:spcAft>
              <a:buClr>
                <a:srgbClr val="A53010"/>
              </a:buClr>
              <a:defRPr/>
            </a:pPr>
            <a:r>
              <a:rPr lang="en-US" sz="4400" b="1">
                <a:latin typeface="+mj-lt"/>
                <a:ea typeface="+mj-ea"/>
                <a:cs typeface="+mj-cs"/>
              </a:rPr>
              <a:t>To gather </a:t>
            </a:r>
            <a:r>
              <a:rPr lang="en-US" sz="4400" b="1" i="0" baseline="0">
                <a:latin typeface="+mj-lt"/>
                <a:ea typeface="+mj-ea"/>
                <a:cs typeface="+mj-cs"/>
              </a:rPr>
              <a:t>credible information…</a:t>
            </a:r>
            <a:endParaRPr lang="en-US" sz="4400" b="1">
              <a:latin typeface="+mj-lt"/>
              <a:ea typeface="+mj-ea"/>
              <a:cs typeface="+mj-cs"/>
            </a:endParaRPr>
          </a:p>
        </p:txBody>
      </p:sp>
      <p:graphicFrame>
        <p:nvGraphicFramePr>
          <p:cNvPr id="7" name="TextBox 2">
            <a:extLst>
              <a:ext uri="{FF2B5EF4-FFF2-40B4-BE49-F238E27FC236}">
                <a16:creationId xmlns="" xmlns:a16="http://schemas.microsoft.com/office/drawing/2014/main" id="{60A08FF3-6F55-2080-2A45-5A120AB5236F}"/>
              </a:ext>
            </a:extLst>
          </p:cNvPr>
          <p:cNvGraphicFramePr/>
          <p:nvPr>
            <p:extLst>
              <p:ext uri="{D42A27DB-BD31-4B8C-83A1-F6EECF244321}">
                <p14:modId xmlns:p14="http://schemas.microsoft.com/office/powerpoint/2010/main" val="219279984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444387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47AE87D-725C-838F-7FCF-39AA95EC0C92}"/>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4DF9E91F-140E-E2E0-3AB9-026199728337}"/>
              </a:ext>
            </a:extLst>
          </p:cNvPr>
          <p:cNvSpPr>
            <a:spLocks noGrp="1"/>
          </p:cNvSpPr>
          <p:nvPr>
            <p:ph type="title"/>
          </p:nvPr>
        </p:nvSpPr>
        <p:spPr>
          <a:xfrm>
            <a:off x="838200" y="365125"/>
            <a:ext cx="10515600" cy="1325563"/>
          </a:xfrm>
        </p:spPr>
        <p:txBody>
          <a:bodyPr anchor="ctr">
            <a:normAutofit/>
          </a:bodyPr>
          <a:lstStyle/>
          <a:p>
            <a:r>
              <a:rPr lang="en-GB" dirty="0">
                <a:latin typeface="Times New Roman" panose="02020603050405020304" pitchFamily="18" charset="0"/>
                <a:cs typeface="Times New Roman" panose="02020603050405020304" pitchFamily="18" charset="0"/>
              </a:rPr>
              <a:t>Types of Assessment</a:t>
            </a:r>
            <a:endParaRPr lang="aa-ET" dirty="0">
              <a:latin typeface="Times New Roman" panose="02020603050405020304" pitchFamily="18" charset="0"/>
              <a:cs typeface="Times New Roman" panose="02020603050405020304" pitchFamily="18" charset="0"/>
            </a:endParaRPr>
          </a:p>
        </p:txBody>
      </p:sp>
      <p:graphicFrame>
        <p:nvGraphicFramePr>
          <p:cNvPr id="6" name="Content Placeholder 3">
            <a:extLst>
              <a:ext uri="{FF2B5EF4-FFF2-40B4-BE49-F238E27FC236}">
                <a16:creationId xmlns="" xmlns:a16="http://schemas.microsoft.com/office/drawing/2014/main" id="{D7E46B10-899E-DCB4-CE9C-6AB6F7EB269D}"/>
              </a:ext>
            </a:extLst>
          </p:cNvPr>
          <p:cNvGraphicFramePr>
            <a:graphicFrameLocks noGrp="1"/>
          </p:cNvGraphicFramePr>
          <p:nvPr>
            <p:ph idx="1"/>
            <p:extLst>
              <p:ext uri="{D42A27DB-BD31-4B8C-83A1-F6EECF244321}">
                <p14:modId xmlns:p14="http://schemas.microsoft.com/office/powerpoint/2010/main" val="4169045822"/>
              </p:ext>
            </p:extLst>
          </p:nvPr>
        </p:nvGraphicFramePr>
        <p:xfrm>
          <a:off x="838200" y="1249260"/>
          <a:ext cx="10515600" cy="53498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59107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2F7A99E-8949-F1B0-947B-A05CCD1C2AF1}"/>
              </a:ext>
            </a:extLst>
          </p:cNvPr>
          <p:cNvSpPr>
            <a:spLocks noGrp="1"/>
          </p:cNvSpPr>
          <p:nvPr>
            <p:ph type="title"/>
          </p:nvPr>
        </p:nvSpPr>
        <p:spPr>
          <a:xfrm>
            <a:off x="838200" y="365125"/>
            <a:ext cx="10515600" cy="1325563"/>
          </a:xfrm>
        </p:spPr>
        <p:txBody>
          <a:bodyPr anchor="ctr">
            <a:normAutofit/>
          </a:bodyPr>
          <a:lstStyle/>
          <a:p>
            <a:r>
              <a:rPr lang="en-GB" dirty="0"/>
              <a:t>Types of formative assessment</a:t>
            </a:r>
            <a:endParaRPr lang="aa-ET" dirty="0"/>
          </a:p>
        </p:txBody>
      </p:sp>
      <p:graphicFrame>
        <p:nvGraphicFramePr>
          <p:cNvPr id="5" name="Content Placeholder 2">
            <a:extLst>
              <a:ext uri="{FF2B5EF4-FFF2-40B4-BE49-F238E27FC236}">
                <a16:creationId xmlns="" xmlns:a16="http://schemas.microsoft.com/office/drawing/2014/main" id="{0B3DCDD5-1BC8-43C0-F375-BE00D3D145ED}"/>
              </a:ext>
            </a:extLst>
          </p:cNvPr>
          <p:cNvGraphicFramePr>
            <a:graphicFrameLocks noGrp="1"/>
          </p:cNvGraphicFramePr>
          <p:nvPr>
            <p:ph idx="1"/>
            <p:extLst>
              <p:ext uri="{D42A27DB-BD31-4B8C-83A1-F6EECF244321}">
                <p14:modId xmlns:p14="http://schemas.microsoft.com/office/powerpoint/2010/main" val="2095800101"/>
              </p:ext>
            </p:extLst>
          </p:nvPr>
        </p:nvGraphicFramePr>
        <p:xfrm>
          <a:off x="838200" y="1333041"/>
          <a:ext cx="10515600" cy="54092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445925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 xmlns:a16="http://schemas.microsoft.com/office/drawing/2014/main" id="{35C6030A-8FA7-B0DA-73A2-F89332BC1809}"/>
              </a:ext>
            </a:extLst>
          </p:cNvPr>
          <p:cNvSpPr txBox="1"/>
          <p:nvPr/>
        </p:nvSpPr>
        <p:spPr>
          <a:xfrm>
            <a:off x="839788" y="457200"/>
            <a:ext cx="3932237" cy="1600200"/>
          </a:xfrm>
          <a:prstGeom prst="rect">
            <a:avLst/>
          </a:prstGeom>
        </p:spPr>
        <p:txBody>
          <a:bodyPr vert="horz" lIns="91440" tIns="45720" rIns="91440" bIns="45720" rtlCol="0" anchor="b">
            <a:normAutofit fontScale="92500"/>
          </a:bodyPr>
          <a:lstStyle/>
          <a:p>
            <a:pPr marL="0" marR="0" lvl="0" indent="0" fontAlgn="auto">
              <a:lnSpc>
                <a:spcPct val="90000"/>
              </a:lnSpc>
              <a:spcBef>
                <a:spcPct val="0"/>
              </a:spcBef>
              <a:spcAft>
                <a:spcPts val="1000"/>
              </a:spcAft>
              <a:buClrTx/>
              <a:buSzTx/>
              <a:tabLst/>
              <a:defRPr/>
            </a:pPr>
            <a:r>
              <a:rPr kumimoji="0" lang="en-US" sz="3200" b="1" i="0" u="none" strike="noStrike" cap="none" spc="0" normalizeH="0" baseline="0" noProof="0">
                <a:ln>
                  <a:noFill/>
                </a:ln>
                <a:effectLst/>
                <a:uLnTx/>
                <a:uFillTx/>
                <a:latin typeface="+mj-lt"/>
                <a:ea typeface="+mj-ea"/>
                <a:cs typeface="+mj-cs"/>
              </a:rPr>
              <a:t>Assessment Methods Vs Assessment tools</a:t>
            </a:r>
          </a:p>
        </p:txBody>
      </p:sp>
      <p:sp>
        <p:nvSpPr>
          <p:cNvPr id="8" name="TextBox 7">
            <a:extLst>
              <a:ext uri="{FF2B5EF4-FFF2-40B4-BE49-F238E27FC236}">
                <a16:creationId xmlns="" xmlns:a16="http://schemas.microsoft.com/office/drawing/2014/main" id="{2D2C1CF0-21A6-B39C-FA82-815A9B1EC401}"/>
              </a:ext>
            </a:extLst>
          </p:cNvPr>
          <p:cNvSpPr txBox="1"/>
          <p:nvPr/>
        </p:nvSpPr>
        <p:spPr>
          <a:xfrm>
            <a:off x="839788" y="2057400"/>
            <a:ext cx="3932237" cy="3811588"/>
          </a:xfrm>
          <a:prstGeom prst="rect">
            <a:avLst/>
          </a:prstGeom>
        </p:spPr>
        <p:txBody>
          <a:bodyPr vert="horz" lIns="91440" tIns="45720" rIns="91440" bIns="45720" rtlCol="0">
            <a:normAutofit/>
          </a:bodyPr>
          <a:lstStyle/>
          <a:p>
            <a:pPr marR="0" fontAlgn="auto">
              <a:lnSpc>
                <a:spcPct val="90000"/>
              </a:lnSpc>
              <a:spcBef>
                <a:spcPts val="1000"/>
              </a:spcBef>
              <a:spcAft>
                <a:spcPts val="1000"/>
              </a:spcAft>
              <a:buClrTx/>
              <a:buSzTx/>
              <a:tabLst/>
              <a:defRPr/>
            </a:pPr>
            <a:r>
              <a:rPr kumimoji="0" lang="en-US" sz="1600" b="1" i="0" u="none" strike="noStrike" kern="1200" cap="none" spc="0" normalizeH="0" baseline="0" noProof="0">
                <a:ln>
                  <a:noFill/>
                </a:ln>
                <a:effectLst/>
                <a:uLnTx/>
                <a:uFillTx/>
                <a:latin typeface="+mn-lt"/>
                <a:ea typeface="+mn-ea"/>
                <a:cs typeface="+mn-cs"/>
              </a:rPr>
              <a:t>Analogy House construction:  Method is like a construction techniques – Bricklaying;  while tools are like the instruments/equipment – the hammer, concrete mixer.</a:t>
            </a:r>
          </a:p>
        </p:txBody>
      </p:sp>
      <p:graphicFrame>
        <p:nvGraphicFramePr>
          <p:cNvPr id="4" name="Table 3">
            <a:extLst>
              <a:ext uri="{FF2B5EF4-FFF2-40B4-BE49-F238E27FC236}">
                <a16:creationId xmlns="" xmlns:a16="http://schemas.microsoft.com/office/drawing/2014/main" id="{2E166088-2414-5238-E701-7FE5B9D28605}"/>
              </a:ext>
            </a:extLst>
          </p:cNvPr>
          <p:cNvGraphicFramePr>
            <a:graphicFrameLocks noGrp="1"/>
          </p:cNvGraphicFramePr>
          <p:nvPr>
            <p:extLst>
              <p:ext uri="{D42A27DB-BD31-4B8C-83A1-F6EECF244321}">
                <p14:modId xmlns:p14="http://schemas.microsoft.com/office/powerpoint/2010/main" val="4186487092"/>
              </p:ext>
            </p:extLst>
          </p:nvPr>
        </p:nvGraphicFramePr>
        <p:xfrm>
          <a:off x="5344938" y="987425"/>
          <a:ext cx="5848702" cy="6572250"/>
        </p:xfrm>
        <a:graphic>
          <a:graphicData uri="http://schemas.openxmlformats.org/drawingml/2006/table">
            <a:tbl>
              <a:tblPr firstRow="1" firstCol="1" bandRow="1">
                <a:tableStyleId>{912C8C85-51F0-491E-9774-3900AFEF0FD7}</a:tableStyleId>
              </a:tblPr>
              <a:tblGrid>
                <a:gridCol w="3048664">
                  <a:extLst>
                    <a:ext uri="{9D8B030D-6E8A-4147-A177-3AD203B41FA5}">
                      <a16:colId xmlns="" xmlns:a16="http://schemas.microsoft.com/office/drawing/2014/main" val="930437941"/>
                    </a:ext>
                  </a:extLst>
                </a:gridCol>
                <a:gridCol w="2800038">
                  <a:extLst>
                    <a:ext uri="{9D8B030D-6E8A-4147-A177-3AD203B41FA5}">
                      <a16:colId xmlns="" xmlns:a16="http://schemas.microsoft.com/office/drawing/2014/main" val="4069578963"/>
                    </a:ext>
                  </a:extLst>
                </a:gridCol>
              </a:tblGrid>
              <a:tr h="909696">
                <a:tc>
                  <a:txBody>
                    <a:bodyPr/>
                    <a:lstStyle/>
                    <a:p>
                      <a:pPr>
                        <a:lnSpc>
                          <a:spcPct val="115000"/>
                        </a:lnSpc>
                        <a:spcAft>
                          <a:spcPts val="1000"/>
                        </a:spcAft>
                        <a:buNone/>
                      </a:pPr>
                      <a:r>
                        <a:rPr lang="en-US" sz="2600" b="1">
                          <a:solidFill>
                            <a:schemeClr val="tx1"/>
                          </a:solidFill>
                          <a:effectLst/>
                        </a:rPr>
                        <a:t>Assessment Methods</a:t>
                      </a:r>
                      <a:endParaRPr lang="en-GB" sz="1700" b="1">
                        <a:solidFill>
                          <a:schemeClr val="tx1"/>
                        </a:solidFill>
                        <a:effectLst/>
                        <a:latin typeface="Albertus Medium" panose="020E0602030304020304" pitchFamily="34" charset="0"/>
                        <a:ea typeface="MS Mincho" panose="02020609040205080304" pitchFamily="49" charset="-128"/>
                        <a:cs typeface="Times New Roman" panose="02020603050405020304" pitchFamily="18" charset="0"/>
                      </a:endParaRPr>
                    </a:p>
                  </a:txBody>
                  <a:tcPr marL="49725" marR="49725" marT="0" marB="0"/>
                </a:tc>
                <a:tc>
                  <a:txBody>
                    <a:bodyPr/>
                    <a:lstStyle/>
                    <a:p>
                      <a:pPr>
                        <a:lnSpc>
                          <a:spcPct val="115000"/>
                        </a:lnSpc>
                        <a:spcAft>
                          <a:spcPts val="1000"/>
                        </a:spcAft>
                        <a:buNone/>
                      </a:pPr>
                      <a:r>
                        <a:rPr lang="en-US" sz="2600" b="1">
                          <a:solidFill>
                            <a:schemeClr val="tx1"/>
                          </a:solidFill>
                          <a:effectLst/>
                        </a:rPr>
                        <a:t>Assessment Tools</a:t>
                      </a:r>
                      <a:endParaRPr lang="en-GB" sz="1700" b="1">
                        <a:solidFill>
                          <a:schemeClr val="tx1"/>
                        </a:solidFill>
                        <a:effectLst/>
                        <a:latin typeface="Albertus Medium" panose="020E0602030304020304" pitchFamily="34" charset="0"/>
                        <a:ea typeface="MS Mincho" panose="02020609040205080304" pitchFamily="49" charset="-128"/>
                        <a:cs typeface="Times New Roman" panose="02020603050405020304" pitchFamily="18" charset="0"/>
                      </a:endParaRPr>
                    </a:p>
                  </a:txBody>
                  <a:tcPr marL="49725" marR="49725" marT="0" marB="0"/>
                </a:tc>
                <a:extLst>
                  <a:ext uri="{0D108BD9-81ED-4DB2-BD59-A6C34878D82A}">
                    <a16:rowId xmlns="" xmlns:a16="http://schemas.microsoft.com/office/drawing/2014/main" val="1433352719"/>
                  </a:ext>
                </a:extLst>
              </a:tr>
              <a:tr h="1321310">
                <a:tc>
                  <a:txBody>
                    <a:bodyPr/>
                    <a:lstStyle/>
                    <a:p>
                      <a:pPr>
                        <a:lnSpc>
                          <a:spcPct val="115000"/>
                        </a:lnSpc>
                        <a:spcAft>
                          <a:spcPts val="1000"/>
                        </a:spcAft>
                        <a:buNone/>
                      </a:pPr>
                      <a:r>
                        <a:rPr lang="en-US" sz="1900" b="0">
                          <a:effectLst/>
                        </a:rPr>
                        <a:t>The overall approach or strategy used to evaluate learning.</a:t>
                      </a:r>
                      <a:endParaRPr lang="en-GB" sz="1900" b="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9725" marR="49725" marT="0" marB="0"/>
                </a:tc>
                <a:tc>
                  <a:txBody>
                    <a:bodyPr/>
                    <a:lstStyle/>
                    <a:p>
                      <a:pPr>
                        <a:lnSpc>
                          <a:spcPct val="115000"/>
                        </a:lnSpc>
                        <a:spcAft>
                          <a:spcPts val="1000"/>
                        </a:spcAft>
                        <a:buNone/>
                      </a:pPr>
                      <a:r>
                        <a:rPr lang="en-US" sz="1900" b="0">
                          <a:effectLst/>
                        </a:rPr>
                        <a:t>The specific instruments or techniques used to carry out the assessment method.</a:t>
                      </a:r>
                      <a:endParaRPr lang="en-GB" sz="1900" b="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9725" marR="49725" marT="0" marB="0"/>
                </a:tc>
                <a:extLst>
                  <a:ext uri="{0D108BD9-81ED-4DB2-BD59-A6C34878D82A}">
                    <a16:rowId xmlns="" xmlns:a16="http://schemas.microsoft.com/office/drawing/2014/main" val="856873642"/>
                  </a:ext>
                </a:extLst>
              </a:tr>
              <a:tr h="990914">
                <a:tc>
                  <a:txBody>
                    <a:bodyPr/>
                    <a:lstStyle/>
                    <a:p>
                      <a:pPr>
                        <a:lnSpc>
                          <a:spcPct val="115000"/>
                        </a:lnSpc>
                        <a:spcAft>
                          <a:spcPts val="1000"/>
                        </a:spcAft>
                        <a:buNone/>
                      </a:pPr>
                      <a:r>
                        <a:rPr lang="en-US" sz="1900" b="0">
                          <a:effectLst/>
                        </a:rPr>
                        <a:t>Describes how assessment is conducted.</a:t>
                      </a:r>
                      <a:endParaRPr lang="en-GB" sz="1900" b="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9725" marR="49725" marT="0" marB="0"/>
                </a:tc>
                <a:tc>
                  <a:txBody>
                    <a:bodyPr/>
                    <a:lstStyle/>
                    <a:p>
                      <a:pPr>
                        <a:lnSpc>
                          <a:spcPct val="115000"/>
                        </a:lnSpc>
                        <a:spcAft>
                          <a:spcPts val="1000"/>
                        </a:spcAft>
                        <a:buNone/>
                      </a:pPr>
                      <a:r>
                        <a:rPr lang="en-US" sz="1900" b="0">
                          <a:effectLst/>
                        </a:rPr>
                        <a:t>Describes what is used to collect evidence of learning.</a:t>
                      </a:r>
                      <a:endParaRPr lang="en-GB" sz="1900" b="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9725" marR="49725" marT="0" marB="0"/>
                </a:tc>
                <a:extLst>
                  <a:ext uri="{0D108BD9-81ED-4DB2-BD59-A6C34878D82A}">
                    <a16:rowId xmlns="" xmlns:a16="http://schemas.microsoft.com/office/drawing/2014/main" val="1911982299"/>
                  </a:ext>
                </a:extLst>
              </a:tr>
              <a:tr h="1651707">
                <a:tc>
                  <a:txBody>
                    <a:bodyPr/>
                    <a:lstStyle/>
                    <a:p>
                      <a:pPr>
                        <a:lnSpc>
                          <a:spcPct val="115000"/>
                        </a:lnSpc>
                        <a:spcAft>
                          <a:spcPts val="1000"/>
                        </a:spcAft>
                        <a:buNone/>
                      </a:pPr>
                      <a:r>
                        <a:rPr lang="en-US" sz="1900" b="0">
                          <a:effectLst/>
                        </a:rPr>
                        <a:t>Observation, self-assessment, peer assessment, written test, project work, </a:t>
                      </a:r>
                      <a:r>
                        <a:rPr lang="en-GB" sz="1900" b="0">
                          <a:effectLst/>
                        </a:rPr>
                        <a:t>oral questioning, performance, </a:t>
                      </a:r>
                      <a:endParaRPr lang="en-GB" sz="1900" b="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9725" marR="49725" marT="0" marB="0"/>
                </a:tc>
                <a:tc>
                  <a:txBody>
                    <a:bodyPr/>
                    <a:lstStyle/>
                    <a:p>
                      <a:pPr>
                        <a:lnSpc>
                          <a:spcPct val="115000"/>
                        </a:lnSpc>
                        <a:spcAft>
                          <a:spcPts val="1000"/>
                        </a:spcAft>
                        <a:buNone/>
                      </a:pPr>
                      <a:r>
                        <a:rPr lang="en-US" sz="1900" b="0">
                          <a:effectLst/>
                        </a:rPr>
                        <a:t>Rubrics, checklists, quizzes, questionnaires, portfolios, observation schedules, digital tools.</a:t>
                      </a:r>
                      <a:endParaRPr lang="en-GB" sz="1900" b="0">
                        <a:effectLst/>
                        <a:latin typeface="Times New Roman" panose="02020603050405020304" pitchFamily="18" charset="0"/>
                        <a:ea typeface="MS Mincho" panose="02020609040205080304" pitchFamily="49" charset="-128"/>
                        <a:cs typeface="Times New Roman" panose="02020603050405020304" pitchFamily="18" charset="0"/>
                      </a:endParaRPr>
                    </a:p>
                  </a:txBody>
                  <a:tcPr marL="49725" marR="49725" marT="0" marB="0"/>
                </a:tc>
                <a:extLst>
                  <a:ext uri="{0D108BD9-81ED-4DB2-BD59-A6C34878D82A}">
                    <a16:rowId xmlns="" xmlns:a16="http://schemas.microsoft.com/office/drawing/2014/main" val="1631962575"/>
                  </a:ext>
                </a:extLst>
              </a:tr>
            </a:tbl>
          </a:graphicData>
        </a:graphic>
      </p:graphicFrame>
    </p:spTree>
    <p:extLst>
      <p:ext uri="{BB962C8B-B14F-4D97-AF65-F5344CB8AC3E}">
        <p14:creationId xmlns:p14="http://schemas.microsoft.com/office/powerpoint/2010/main" val="42446750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4EEB432-707C-994F-D9BB-FB0AAD091143}"/>
              </a:ext>
            </a:extLst>
          </p:cNvPr>
          <p:cNvSpPr>
            <a:spLocks noGrp="1"/>
          </p:cNvSpPr>
          <p:nvPr>
            <p:ph type="title"/>
          </p:nvPr>
        </p:nvSpPr>
        <p:spPr/>
        <p:txBody>
          <a:bodyPr/>
          <a:lstStyle/>
          <a:p>
            <a:endParaRPr lang="aa-ET"/>
          </a:p>
        </p:txBody>
      </p:sp>
      <p:sp>
        <p:nvSpPr>
          <p:cNvPr id="3" name="Content Placeholder 2">
            <a:extLst>
              <a:ext uri="{FF2B5EF4-FFF2-40B4-BE49-F238E27FC236}">
                <a16:creationId xmlns="" xmlns:a16="http://schemas.microsoft.com/office/drawing/2014/main" id="{34D6EBEB-B115-41DD-44FB-0C046918AAF7}"/>
              </a:ext>
            </a:extLst>
          </p:cNvPr>
          <p:cNvSpPr>
            <a:spLocks noGrp="1"/>
          </p:cNvSpPr>
          <p:nvPr>
            <p:ph idx="1"/>
          </p:nvPr>
        </p:nvSpPr>
        <p:spPr/>
        <p:txBody>
          <a:bodyPr/>
          <a:lstStyle/>
          <a:p>
            <a:endParaRPr lang="aa-ET"/>
          </a:p>
        </p:txBody>
      </p:sp>
      <p:sp>
        <p:nvSpPr>
          <p:cNvPr id="4" name="Text Placeholder 3">
            <a:extLst>
              <a:ext uri="{FF2B5EF4-FFF2-40B4-BE49-F238E27FC236}">
                <a16:creationId xmlns="" xmlns:a16="http://schemas.microsoft.com/office/drawing/2014/main" id="{91D3EAC2-458B-B267-A211-02E634DF3484}"/>
              </a:ext>
            </a:extLst>
          </p:cNvPr>
          <p:cNvSpPr>
            <a:spLocks noGrp="1"/>
          </p:cNvSpPr>
          <p:nvPr>
            <p:ph type="body" sz="half" idx="2"/>
          </p:nvPr>
        </p:nvSpPr>
        <p:spPr/>
        <p:txBody>
          <a:bodyPr/>
          <a:lstStyle/>
          <a:p>
            <a:endParaRPr lang="aa-ET"/>
          </a:p>
        </p:txBody>
      </p:sp>
      <p:pic>
        <p:nvPicPr>
          <p:cNvPr id="6" name="Picture 5">
            <a:extLst>
              <a:ext uri="{FF2B5EF4-FFF2-40B4-BE49-F238E27FC236}">
                <a16:creationId xmlns="" xmlns:a16="http://schemas.microsoft.com/office/drawing/2014/main" id="{4FF326A2-A0E9-2483-33D3-623EF09D0728}"/>
              </a:ext>
            </a:extLst>
          </p:cNvPr>
          <p:cNvPicPr>
            <a:picLocks noChangeAspect="1"/>
          </p:cNvPicPr>
          <p:nvPr/>
        </p:nvPicPr>
        <p:blipFill>
          <a:blip r:embed="rId2"/>
          <a:stretch>
            <a:fillRect/>
          </a:stretch>
        </p:blipFill>
        <p:spPr>
          <a:xfrm>
            <a:off x="749146" y="440676"/>
            <a:ext cx="10752463" cy="5916058"/>
          </a:xfrm>
          <a:prstGeom prst="rect">
            <a:avLst/>
          </a:prstGeom>
        </p:spPr>
      </p:pic>
    </p:spTree>
    <p:extLst>
      <p:ext uri="{BB962C8B-B14F-4D97-AF65-F5344CB8AC3E}">
        <p14:creationId xmlns:p14="http://schemas.microsoft.com/office/powerpoint/2010/main" val="2206501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p:nvPr/>
        </p:nvSpPr>
        <p:spPr>
          <a:xfrm>
            <a:off x="1443229" y="229489"/>
            <a:ext cx="10497312" cy="707886"/>
          </a:xfrm>
          <a:prstGeom prst="rect">
            <a:avLst/>
          </a:prstGeom>
          <a:noFill/>
        </p:spPr>
        <p:txBody>
          <a:bodyPr wrap="square" rtlCol="0" anchor="t">
            <a:spAutoFit/>
          </a:bodyPr>
          <a:lstStyle/>
          <a:p>
            <a:endParaRPr lang="en-US" sz="2000" b="1"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THE KENYA NATIONAL EXAMINATIONS COUNCIL</a:t>
            </a:r>
          </a:p>
        </p:txBody>
      </p:sp>
      <p:sp>
        <p:nvSpPr>
          <p:cNvPr id="5" name="TextBox 4">
            <a:extLst>
              <a:ext uri="{FF2B5EF4-FFF2-40B4-BE49-F238E27FC236}">
                <a16:creationId xmlns="" xmlns:a16="http://schemas.microsoft.com/office/drawing/2014/main" id="{11E4121F-5798-DE9A-615E-B4710D3A2874}"/>
              </a:ext>
            </a:extLst>
          </p:cNvPr>
          <p:cNvSpPr txBox="1"/>
          <p:nvPr/>
        </p:nvSpPr>
        <p:spPr>
          <a:xfrm>
            <a:off x="1057275" y="1104900"/>
            <a:ext cx="10410825" cy="4626908"/>
          </a:xfrm>
          <a:prstGeom prst="rect">
            <a:avLst/>
          </a:prstGeom>
          <a:noFill/>
        </p:spPr>
        <p:txBody>
          <a:bodyPr wrap="square">
            <a:spAutoFit/>
          </a:bodyPr>
          <a:lstStyle/>
          <a:p>
            <a:pPr marL="635" marR="0" lvl="0" indent="-635" algn="ctr" rtl="0">
              <a:lnSpc>
                <a:spcPct val="115000"/>
              </a:lnSpc>
              <a:spcBef>
                <a:spcPts val="0"/>
              </a:spcBef>
              <a:spcAft>
                <a:spcPts val="0"/>
              </a:spcAft>
              <a:buNone/>
            </a:pPr>
            <a:endParaRPr lang="en-GB" sz="4000" b="1" i="0" u="none" strike="noStrike" cap="none" dirty="0">
              <a:solidFill>
                <a:srgbClr val="FF0000"/>
              </a:solidFill>
              <a:latin typeface="Times New Roman"/>
              <a:ea typeface="Times New Roman"/>
              <a:cs typeface="Times New Roman"/>
              <a:sym typeface="Times New Roman"/>
            </a:endParaRPr>
          </a:p>
          <a:p>
            <a:pPr marL="635" marR="0" lvl="0" indent="-635" algn="ctr" rtl="0">
              <a:lnSpc>
                <a:spcPct val="115000"/>
              </a:lnSpc>
              <a:spcBef>
                <a:spcPts val="0"/>
              </a:spcBef>
              <a:spcAft>
                <a:spcPts val="0"/>
              </a:spcAft>
              <a:buNone/>
            </a:pPr>
            <a:r>
              <a:rPr lang="en-GB" sz="4000" b="1" i="0" u="none" strike="noStrike" cap="none" dirty="0">
                <a:solidFill>
                  <a:srgbClr val="FF0000"/>
                </a:solidFill>
                <a:latin typeface="Times New Roman"/>
                <a:ea typeface="Times New Roman"/>
                <a:cs typeface="Times New Roman"/>
                <a:sym typeface="Times New Roman"/>
              </a:rPr>
              <a:t>DEVELOPMENT OF AUTHENTIC TASK</a:t>
            </a:r>
            <a:endParaRPr lang="en-GB" sz="4000" b="0" i="0" u="none" strike="noStrike" cap="none" dirty="0">
              <a:solidFill>
                <a:srgbClr val="FF0000"/>
              </a:solidFill>
              <a:latin typeface="Calibri"/>
              <a:ea typeface="Calibri"/>
              <a:cs typeface="Calibri"/>
              <a:sym typeface="Calibri"/>
            </a:endParaRPr>
          </a:p>
          <a:p>
            <a:pPr marL="635" marR="0" lvl="0" indent="-635" algn="ctr" rtl="0">
              <a:lnSpc>
                <a:spcPct val="115000"/>
              </a:lnSpc>
              <a:spcBef>
                <a:spcPts val="1000"/>
              </a:spcBef>
              <a:spcAft>
                <a:spcPts val="0"/>
              </a:spcAft>
              <a:buNone/>
            </a:pPr>
            <a:r>
              <a:rPr lang="en-GB" sz="2400" b="0" i="0" u="none" strike="noStrike" cap="none" dirty="0">
                <a:solidFill>
                  <a:srgbClr val="FF0000"/>
                </a:solidFill>
                <a:latin typeface="Times New Roman"/>
                <a:ea typeface="Times New Roman"/>
                <a:cs typeface="Times New Roman"/>
                <a:sym typeface="Times New Roman"/>
              </a:rPr>
              <a:t>   </a:t>
            </a:r>
            <a:endParaRPr lang="en-GB" sz="2400" b="0" i="0" u="none" strike="noStrike" cap="none" dirty="0">
              <a:solidFill>
                <a:srgbClr val="FF0000"/>
              </a:solidFill>
              <a:latin typeface="Calibri"/>
              <a:ea typeface="Calibri"/>
              <a:cs typeface="Calibri"/>
              <a:sym typeface="Calibri"/>
            </a:endParaRPr>
          </a:p>
          <a:p>
            <a:pPr marL="635" marR="0" lvl="0" indent="-635" algn="ctr" defTabSz="457200" rtl="0" eaLnBrk="1" fontAlgn="auto" latinLnBrk="0" hangingPunct="1">
              <a:lnSpc>
                <a:spcPct val="115000"/>
              </a:lnSpc>
              <a:spcBef>
                <a:spcPts val="1000"/>
              </a:spcBef>
              <a:spcAft>
                <a:spcPts val="0"/>
              </a:spcAft>
              <a:buClrTx/>
              <a:buSzTx/>
              <a:buFontTx/>
              <a:buNone/>
              <a:tabLst/>
              <a:defRPr/>
            </a:pPr>
            <a:endParaRPr kumimoji="0" lang="en-GB" sz="2400" b="0" i="0" u="none" strike="noStrike" kern="1200" cap="none" spc="0" normalizeH="0" baseline="0" noProof="0" dirty="0">
              <a:ln>
                <a:noFill/>
              </a:ln>
              <a:effectLst/>
              <a:uLnTx/>
              <a:uFillTx/>
              <a:latin typeface="Calibri"/>
              <a:ea typeface="Calibri"/>
              <a:cs typeface="Calibri"/>
              <a:sym typeface="Calibri"/>
            </a:endParaRPr>
          </a:p>
          <a:p>
            <a:pPr marL="635" marR="0" lvl="0" indent="-635" algn="ctr" defTabSz="457200" rtl="0" eaLnBrk="1" fontAlgn="auto" latinLnBrk="0" hangingPunct="1">
              <a:lnSpc>
                <a:spcPct val="115000"/>
              </a:lnSpc>
              <a:spcBef>
                <a:spcPts val="1000"/>
              </a:spcBef>
              <a:spcAft>
                <a:spcPts val="0"/>
              </a:spcAft>
              <a:buClrTx/>
              <a:buSzTx/>
              <a:buFontTx/>
              <a:buNone/>
              <a:tabLst/>
              <a:defRPr/>
            </a:pPr>
            <a:r>
              <a:rPr lang="en-GB" sz="2800" b="1" dirty="0" smtClean="0">
                <a:latin typeface="Times New Roman"/>
                <a:ea typeface="Times New Roman"/>
                <a:cs typeface="Times New Roman"/>
                <a:sym typeface="Times New Roman"/>
              </a:rPr>
              <a:t>DEC</a:t>
            </a:r>
            <a:r>
              <a:rPr lang="en-GB" sz="2800" b="1" dirty="0" smtClean="0">
                <a:latin typeface="Times New Roman"/>
                <a:ea typeface="Times New Roman"/>
                <a:cs typeface="Times New Roman"/>
                <a:sym typeface="Times New Roman"/>
              </a:rPr>
              <a:t>EMBER 15</a:t>
            </a:r>
            <a:r>
              <a:rPr lang="en-GB" sz="2800" b="1" baseline="30000" dirty="0" smtClean="0">
                <a:latin typeface="Times New Roman"/>
                <a:ea typeface="Times New Roman"/>
                <a:cs typeface="Times New Roman"/>
                <a:sym typeface="Times New Roman"/>
              </a:rPr>
              <a:t>TH</a:t>
            </a:r>
            <a:r>
              <a:rPr lang="en-GB" sz="2800" b="1" dirty="0" smtClean="0">
                <a:latin typeface="Times New Roman"/>
                <a:ea typeface="Times New Roman"/>
                <a:cs typeface="Times New Roman"/>
                <a:sym typeface="Times New Roman"/>
              </a:rPr>
              <a:t>-19</a:t>
            </a:r>
            <a:r>
              <a:rPr lang="en-GB" sz="2800" b="1" baseline="30000" dirty="0" smtClean="0">
                <a:latin typeface="Times New Roman"/>
                <a:ea typeface="Times New Roman"/>
                <a:cs typeface="Times New Roman"/>
                <a:sym typeface="Times New Roman"/>
              </a:rPr>
              <a:t>TH</a:t>
            </a:r>
            <a:r>
              <a:rPr lang="en-GB" sz="2800" b="1" dirty="0" smtClean="0">
                <a:latin typeface="Times New Roman"/>
                <a:ea typeface="Times New Roman"/>
                <a:cs typeface="Times New Roman"/>
                <a:sym typeface="Times New Roman"/>
              </a:rPr>
              <a:t> </a:t>
            </a:r>
            <a:r>
              <a:rPr kumimoji="0" lang="en-GB" sz="2800" b="1" i="0" u="none" strike="noStrike" kern="1200" cap="none" spc="0" normalizeH="0" baseline="0" noProof="0" dirty="0" smtClean="0">
                <a:ln>
                  <a:noFill/>
                </a:ln>
                <a:effectLst/>
                <a:uLnTx/>
                <a:uFillTx/>
                <a:latin typeface="Times New Roman"/>
                <a:ea typeface="Times New Roman"/>
                <a:cs typeface="Times New Roman"/>
                <a:sym typeface="Times New Roman"/>
              </a:rPr>
              <a:t> 2025</a:t>
            </a:r>
          </a:p>
          <a:p>
            <a:pPr marL="635" marR="0" lvl="0" indent="-635" algn="ctr" defTabSz="457200" rtl="0" eaLnBrk="1" fontAlgn="auto" latinLnBrk="0" hangingPunct="1">
              <a:lnSpc>
                <a:spcPct val="115000"/>
              </a:lnSpc>
              <a:spcBef>
                <a:spcPts val="1000"/>
              </a:spcBef>
              <a:spcAft>
                <a:spcPts val="0"/>
              </a:spcAft>
              <a:buClrTx/>
              <a:buSzTx/>
              <a:buFontTx/>
              <a:buNone/>
              <a:tabLst/>
              <a:defRPr/>
            </a:pPr>
            <a:r>
              <a:rPr lang="en-GB" sz="2800" b="1" smtClean="0">
                <a:latin typeface="Times New Roman"/>
                <a:ea typeface="Calibri"/>
                <a:cs typeface="Times New Roman"/>
                <a:sym typeface="Times New Roman"/>
              </a:rPr>
              <a:t>BULIMBO GIRLS</a:t>
            </a:r>
            <a:endParaRPr kumimoji="0" lang="en-GB" sz="2800" b="0" i="0" u="none" strike="noStrike" kern="1200" cap="none" spc="0" normalizeH="0" baseline="0" noProof="0" dirty="0">
              <a:ln>
                <a:noFill/>
              </a:ln>
              <a:effectLst/>
              <a:uLnTx/>
              <a:uFillTx/>
              <a:latin typeface="Calibri"/>
              <a:ea typeface="Calibri"/>
              <a:cs typeface="Calibri"/>
              <a:sym typeface="Calibri"/>
            </a:endParaRPr>
          </a:p>
          <a:p>
            <a:pPr marL="635" marR="0" lvl="0" indent="-635" algn="ctr" rtl="0">
              <a:lnSpc>
                <a:spcPct val="115000"/>
              </a:lnSpc>
              <a:spcBef>
                <a:spcPts val="1000"/>
              </a:spcBef>
              <a:spcAft>
                <a:spcPts val="0"/>
              </a:spcAft>
              <a:buNone/>
            </a:pPr>
            <a:endParaRPr lang="en-GB" sz="3600" b="0" i="0" u="none" strike="noStrike" cap="none" dirty="0">
              <a:solidFill>
                <a:srgbClr val="00B0F0"/>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38FAECA-67EC-E02F-330B-8A87A8C615F8}"/>
              </a:ext>
            </a:extLst>
          </p:cNvPr>
          <p:cNvSpPr>
            <a:spLocks noGrp="1"/>
          </p:cNvSpPr>
          <p:nvPr>
            <p:ph type="title"/>
          </p:nvPr>
        </p:nvSpPr>
        <p:spPr>
          <a:xfrm>
            <a:off x="1514061" y="70126"/>
            <a:ext cx="9361487" cy="709451"/>
          </a:xfrm>
        </p:spPr>
        <p:txBody>
          <a:bodyPr>
            <a:normAutofit fontScale="90000"/>
          </a:bodyPr>
          <a:lstStyle/>
          <a:p>
            <a:pPr algn="ctr"/>
            <a:r>
              <a:rPr lang="en-US" sz="4000" b="1" dirty="0">
                <a:solidFill>
                  <a:srgbClr val="FF0000"/>
                </a:solidFill>
                <a:latin typeface="Times New Roman" panose="02020603050405020304" pitchFamily="18" charset="0"/>
                <a:cs typeface="Times New Roman" panose="02020603050405020304" pitchFamily="18" charset="0"/>
              </a:rPr>
              <a:t>AUTHENTIC TASK</a:t>
            </a:r>
            <a:r>
              <a:rPr lang="en-US" sz="3600" b="1" dirty="0">
                <a:solidFill>
                  <a:srgbClr val="FF0000"/>
                </a:solidFill>
                <a:latin typeface="Times New Roman" panose="02020603050405020304" pitchFamily="18" charset="0"/>
                <a:cs typeface="Times New Roman" panose="02020603050405020304" pitchFamily="18" charset="0"/>
              </a:rPr>
              <a:t/>
            </a:r>
            <a:br>
              <a:rPr lang="en-US" sz="3600" b="1" dirty="0">
                <a:solidFill>
                  <a:srgbClr val="FF0000"/>
                </a:solidFill>
                <a:latin typeface="Times New Roman" panose="02020603050405020304" pitchFamily="18" charset="0"/>
                <a:cs typeface="Times New Roman" panose="02020603050405020304" pitchFamily="18" charset="0"/>
              </a:rPr>
            </a:br>
            <a:endParaRPr lang="aa-ET" dirty="0"/>
          </a:p>
        </p:txBody>
      </p:sp>
      <p:sp>
        <p:nvSpPr>
          <p:cNvPr id="7" name="TextBox 6">
            <a:extLst>
              <a:ext uri="{FF2B5EF4-FFF2-40B4-BE49-F238E27FC236}">
                <a16:creationId xmlns="" xmlns:a16="http://schemas.microsoft.com/office/drawing/2014/main" id="{909CFC15-3DC5-B630-CD23-9FD7B419A661}"/>
              </a:ext>
            </a:extLst>
          </p:cNvPr>
          <p:cNvSpPr txBox="1"/>
          <p:nvPr/>
        </p:nvSpPr>
        <p:spPr>
          <a:xfrm>
            <a:off x="1789042" y="779577"/>
            <a:ext cx="9288000" cy="6001643"/>
          </a:xfrm>
          <a:prstGeom prst="rect">
            <a:avLst/>
          </a:prstGeom>
          <a:noFill/>
        </p:spPr>
        <p:txBody>
          <a:bodyPr wrap="square">
            <a:spAutoFit/>
          </a:bodyPr>
          <a:lstStyle/>
          <a:p>
            <a:r>
              <a:rPr lang="en-GB" sz="2800" dirty="0">
                <a:latin typeface="Times New Roman" panose="02020603050405020304" pitchFamily="18" charset="0"/>
                <a:cs typeface="Times New Roman" panose="02020603050405020304" pitchFamily="18" charset="0"/>
              </a:rPr>
              <a:t>An </a:t>
            </a:r>
            <a:r>
              <a:rPr lang="en-GB" sz="2800" b="1" dirty="0">
                <a:latin typeface="Times New Roman" panose="02020603050405020304" pitchFamily="18" charset="0"/>
                <a:cs typeface="Times New Roman" panose="02020603050405020304" pitchFamily="18" charset="0"/>
              </a:rPr>
              <a:t>authentic task</a:t>
            </a:r>
            <a:r>
              <a:rPr lang="en-GB" sz="2800" dirty="0">
                <a:latin typeface="Times New Roman" panose="02020603050405020304" pitchFamily="18" charset="0"/>
                <a:cs typeface="Times New Roman" panose="02020603050405020304" pitchFamily="18" charset="0"/>
              </a:rPr>
              <a:t> requires learners to apply acquired knowledge, skills, values and attitudes in a meaningful way that mirrors professional real-world situations. </a:t>
            </a:r>
          </a:p>
          <a:p>
            <a:endParaRPr lang="en-GB" sz="2000" b="1" dirty="0">
              <a:latin typeface="Times New Roman" panose="02020603050405020304" pitchFamily="18" charset="0"/>
              <a:cs typeface="Times New Roman" panose="02020603050405020304" pitchFamily="18" charset="0"/>
            </a:endParaRPr>
          </a:p>
          <a:p>
            <a:r>
              <a:rPr lang="en-GB" sz="2000" b="1" dirty="0">
                <a:latin typeface="Times New Roman" panose="02020603050405020304" pitchFamily="18" charset="0"/>
                <a:cs typeface="Times New Roman" panose="02020603050405020304" pitchFamily="18" charset="0"/>
              </a:rPr>
              <a:t>Key Features of Authentic Tasks</a:t>
            </a:r>
          </a:p>
          <a:p>
            <a:pPr marL="457200" indent="-457200">
              <a:buFont typeface="+mj-lt"/>
              <a:buAutoNum type="arabicPeriod"/>
            </a:pPr>
            <a:r>
              <a:rPr lang="en-GB" sz="2000" b="1" dirty="0">
                <a:latin typeface="Times New Roman" panose="02020603050405020304" pitchFamily="18" charset="0"/>
                <a:cs typeface="Times New Roman" panose="02020603050405020304" pitchFamily="18" charset="0"/>
              </a:rPr>
              <a:t>Realistic Context</a:t>
            </a:r>
            <a:r>
              <a:rPr lang="en-GB" sz="2000" dirty="0">
                <a:latin typeface="Times New Roman" panose="02020603050405020304" pitchFamily="18" charset="0"/>
                <a:cs typeface="Times New Roman" panose="02020603050405020304" pitchFamily="18" charset="0"/>
              </a:rPr>
              <a:t/>
            </a:r>
            <a:br>
              <a:rPr lang="en-GB" sz="2000" dirty="0">
                <a:latin typeface="Times New Roman" panose="02020603050405020304" pitchFamily="18" charset="0"/>
                <a:cs typeface="Times New Roman" panose="02020603050405020304" pitchFamily="18" charset="0"/>
              </a:rPr>
            </a:br>
            <a:r>
              <a:rPr lang="en-GB" sz="2000" dirty="0">
                <a:latin typeface="Times New Roman" panose="02020603050405020304" pitchFamily="18" charset="0"/>
                <a:cs typeface="Times New Roman" panose="02020603050405020304" pitchFamily="18" charset="0"/>
              </a:rPr>
              <a:t>The task reflects real-life problems or scenarios (e.g., writing a business proposal, designing a marketing campaign, solving a community issue).</a:t>
            </a:r>
          </a:p>
          <a:p>
            <a:pPr marL="457200" indent="-457200">
              <a:buFont typeface="+mj-lt"/>
              <a:buAutoNum type="arabicPeriod"/>
            </a:pPr>
            <a:r>
              <a:rPr lang="en-GB" sz="2000" b="1" dirty="0">
                <a:latin typeface="Times New Roman" panose="02020603050405020304" pitchFamily="18" charset="0"/>
                <a:cs typeface="Times New Roman" panose="02020603050405020304" pitchFamily="18" charset="0"/>
              </a:rPr>
              <a:t>Application of Knowledge</a:t>
            </a:r>
            <a:r>
              <a:rPr lang="en-GB" sz="2000" dirty="0">
                <a:latin typeface="Times New Roman" panose="02020603050405020304" pitchFamily="18" charset="0"/>
                <a:cs typeface="Times New Roman" panose="02020603050405020304" pitchFamily="18" charset="0"/>
              </a:rPr>
              <a:t/>
            </a:r>
            <a:br>
              <a:rPr lang="en-GB" sz="2000" dirty="0">
                <a:latin typeface="Times New Roman" panose="02020603050405020304" pitchFamily="18" charset="0"/>
                <a:cs typeface="Times New Roman" panose="02020603050405020304" pitchFamily="18" charset="0"/>
              </a:rPr>
            </a:br>
            <a:r>
              <a:rPr lang="en-GB" sz="2000" dirty="0">
                <a:latin typeface="Times New Roman" panose="02020603050405020304" pitchFamily="18" charset="0"/>
                <a:cs typeface="Times New Roman" panose="02020603050405020304" pitchFamily="18" charset="0"/>
              </a:rPr>
              <a:t>It requires integrating concepts and skills rather than recalling isolated facts.</a:t>
            </a:r>
          </a:p>
          <a:p>
            <a:pPr marL="457200" indent="-457200">
              <a:buFont typeface="+mj-lt"/>
              <a:buAutoNum type="arabicPeriod"/>
            </a:pPr>
            <a:r>
              <a:rPr lang="en-GB" sz="2000" b="1" dirty="0">
                <a:latin typeface="Times New Roman" panose="02020603050405020304" pitchFamily="18" charset="0"/>
                <a:cs typeface="Times New Roman" panose="02020603050405020304" pitchFamily="18" charset="0"/>
              </a:rPr>
              <a:t>Complexity and Problem-Solving</a:t>
            </a:r>
            <a:r>
              <a:rPr lang="en-GB" sz="2000" dirty="0">
                <a:latin typeface="Times New Roman" panose="02020603050405020304" pitchFamily="18" charset="0"/>
                <a:cs typeface="Times New Roman" panose="02020603050405020304" pitchFamily="18" charset="0"/>
              </a:rPr>
              <a:t/>
            </a:r>
            <a:br>
              <a:rPr lang="en-GB" sz="2000" dirty="0">
                <a:latin typeface="Times New Roman" panose="02020603050405020304" pitchFamily="18" charset="0"/>
                <a:cs typeface="Times New Roman" panose="02020603050405020304" pitchFamily="18" charset="0"/>
              </a:rPr>
            </a:br>
            <a:r>
              <a:rPr lang="en-GB" sz="2000" dirty="0">
                <a:latin typeface="Times New Roman" panose="02020603050405020304" pitchFamily="18" charset="0"/>
                <a:cs typeface="Times New Roman" panose="02020603050405020304" pitchFamily="18" charset="0"/>
              </a:rPr>
              <a:t>Often involves open-ended questions, multiple steps, and decision-making.</a:t>
            </a:r>
          </a:p>
          <a:p>
            <a:pPr marL="457200" indent="-457200">
              <a:buFont typeface="+mj-lt"/>
              <a:buAutoNum type="arabicPeriod"/>
            </a:pPr>
            <a:r>
              <a:rPr lang="en-GB" sz="2000" b="1" dirty="0">
                <a:latin typeface="Times New Roman" panose="02020603050405020304" pitchFamily="18" charset="0"/>
                <a:cs typeface="Times New Roman" panose="02020603050405020304" pitchFamily="18" charset="0"/>
              </a:rPr>
              <a:t>Audience Beyond the Teacher</a:t>
            </a:r>
            <a:r>
              <a:rPr lang="en-GB" sz="2000" dirty="0">
                <a:latin typeface="Times New Roman" panose="02020603050405020304" pitchFamily="18" charset="0"/>
                <a:cs typeface="Times New Roman" panose="02020603050405020304" pitchFamily="18" charset="0"/>
              </a:rPr>
              <a:t/>
            </a:r>
            <a:br>
              <a:rPr lang="en-GB" sz="2000" dirty="0">
                <a:latin typeface="Times New Roman" panose="02020603050405020304" pitchFamily="18" charset="0"/>
                <a:cs typeface="Times New Roman" panose="02020603050405020304" pitchFamily="18" charset="0"/>
              </a:rPr>
            </a:br>
            <a:r>
              <a:rPr lang="en-GB" sz="2000" dirty="0">
                <a:latin typeface="Times New Roman" panose="02020603050405020304" pitchFamily="18" charset="0"/>
                <a:cs typeface="Times New Roman" panose="02020603050405020304" pitchFamily="18" charset="0"/>
              </a:rPr>
              <a:t>The outcome is intended for a real or simulated audience (e.g., clients, stakeholders, peers).</a:t>
            </a:r>
          </a:p>
          <a:p>
            <a:pPr marL="457200" indent="-457200">
              <a:buFont typeface="+mj-lt"/>
              <a:buAutoNum type="arabicPeriod"/>
            </a:pPr>
            <a:r>
              <a:rPr lang="en-GB" sz="2000" b="1" dirty="0">
                <a:latin typeface="Times New Roman" panose="02020603050405020304" pitchFamily="18" charset="0"/>
                <a:cs typeface="Times New Roman" panose="02020603050405020304" pitchFamily="18" charset="0"/>
              </a:rPr>
              <a:t>Performance-Based</a:t>
            </a:r>
            <a:r>
              <a:rPr lang="en-GB" sz="2000" dirty="0">
                <a:latin typeface="Times New Roman" panose="02020603050405020304" pitchFamily="18" charset="0"/>
                <a:cs typeface="Times New Roman" panose="02020603050405020304" pitchFamily="18" charset="0"/>
              </a:rPr>
              <a:t/>
            </a:r>
            <a:br>
              <a:rPr lang="en-GB" sz="2000" dirty="0">
                <a:latin typeface="Times New Roman" panose="02020603050405020304" pitchFamily="18" charset="0"/>
                <a:cs typeface="Times New Roman" panose="02020603050405020304" pitchFamily="18" charset="0"/>
              </a:rPr>
            </a:br>
            <a:r>
              <a:rPr lang="en-GB" sz="2000" dirty="0">
                <a:latin typeface="Times New Roman" panose="02020603050405020304" pitchFamily="18" charset="0"/>
                <a:cs typeface="Times New Roman" panose="02020603050405020304" pitchFamily="18" charset="0"/>
              </a:rPr>
              <a:t>Learners produce something tangible, like a report, presentation, prototype, or solution.</a:t>
            </a:r>
            <a:endParaRPr lang="aa-ET"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25670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4A9F10D-94C7-6CFB-DF1B-187CEF6F9264}"/>
              </a:ext>
            </a:extLst>
          </p:cNvPr>
          <p:cNvSpPr>
            <a:spLocks noGrp="1"/>
          </p:cNvSpPr>
          <p:nvPr>
            <p:ph type="title"/>
          </p:nvPr>
        </p:nvSpPr>
        <p:spPr>
          <a:xfrm>
            <a:off x="734306" y="147032"/>
            <a:ext cx="9860807" cy="1280890"/>
          </a:xfrm>
        </p:spPr>
        <p:txBody>
          <a:bodyPr anchor="t">
            <a:normAutofit fontScale="90000"/>
          </a:bodyPr>
          <a:lstStyle/>
          <a:p>
            <a:r>
              <a:rPr lang="en-US" sz="4400" b="1" dirty="0">
                <a:solidFill>
                  <a:srgbClr val="FF0000"/>
                </a:solidFill>
              </a:rPr>
              <a:t>Types of Authentic Tasks</a:t>
            </a:r>
            <a:r>
              <a:rPr lang="en-US" b="1" dirty="0"/>
              <a:t/>
            </a:r>
            <a:br>
              <a:rPr lang="en-US" b="1" dirty="0"/>
            </a:br>
            <a:endParaRPr lang="aa-ET" dirty="0"/>
          </a:p>
        </p:txBody>
      </p:sp>
      <p:sp>
        <p:nvSpPr>
          <p:cNvPr id="3" name="Content Placeholder 2">
            <a:extLst>
              <a:ext uri="{FF2B5EF4-FFF2-40B4-BE49-F238E27FC236}">
                <a16:creationId xmlns="" xmlns:a16="http://schemas.microsoft.com/office/drawing/2014/main" id="{15949B29-5E26-31BF-025D-76D06E8BA371}"/>
              </a:ext>
            </a:extLst>
          </p:cNvPr>
          <p:cNvSpPr>
            <a:spLocks noGrp="1"/>
          </p:cNvSpPr>
          <p:nvPr>
            <p:ph sz="half" idx="2"/>
          </p:nvPr>
        </p:nvSpPr>
        <p:spPr>
          <a:xfrm>
            <a:off x="1506839" y="1236735"/>
            <a:ext cx="8750344" cy="4806255"/>
          </a:xfrm>
        </p:spPr>
        <p:txBody>
          <a:bodyPr>
            <a:normAutofit/>
          </a:bodyPr>
          <a:lstStyle/>
          <a:p>
            <a:pPr marL="0" indent="0">
              <a:lnSpc>
                <a:spcPct val="200000"/>
              </a:lnSpc>
              <a:buNone/>
            </a:pPr>
            <a:r>
              <a:rPr lang="en-US" sz="3200" dirty="0">
                <a:latin typeface="Times" panose="02020603050405020304" pitchFamily="18" charset="0"/>
              </a:rPr>
              <a:t>An authentic task can be</a:t>
            </a:r>
          </a:p>
          <a:p>
            <a:pPr marL="514350" indent="-514350">
              <a:lnSpc>
                <a:spcPct val="200000"/>
              </a:lnSpc>
              <a:buFont typeface="+mj-lt"/>
              <a:buAutoNum type="arabicPeriod"/>
            </a:pPr>
            <a:r>
              <a:rPr lang="en-US" sz="3200" dirty="0">
                <a:latin typeface="Times" panose="02020603050405020304" pitchFamily="18" charset="0"/>
              </a:rPr>
              <a:t>Constructed-Response tasks</a:t>
            </a:r>
          </a:p>
          <a:p>
            <a:pPr marL="342900" indent="-342900">
              <a:lnSpc>
                <a:spcPct val="200000"/>
              </a:lnSpc>
              <a:buFont typeface="+mj-lt"/>
              <a:buAutoNum type="arabicPeriod"/>
            </a:pPr>
            <a:r>
              <a:rPr lang="en-US" sz="3200" dirty="0">
                <a:latin typeface="Times" panose="02020603050405020304" pitchFamily="18" charset="0"/>
              </a:rPr>
              <a:t>Creating a product tasks</a:t>
            </a:r>
          </a:p>
          <a:p>
            <a:pPr>
              <a:lnSpc>
                <a:spcPct val="200000"/>
              </a:lnSpc>
              <a:buFont typeface="+mj-lt"/>
              <a:buAutoNum type="arabicPeriod"/>
            </a:pPr>
            <a:r>
              <a:rPr lang="en-US" sz="3200" kern="1200" dirty="0">
                <a:latin typeface="Times" panose="02020603050405020304" pitchFamily="18" charset="0"/>
              </a:rPr>
              <a:t> Performance tasks</a:t>
            </a:r>
            <a:endParaRPr lang="aa-ET" dirty="0">
              <a:latin typeface="Times" panose="02020603050405020304" pitchFamily="18" charset="0"/>
            </a:endParaRPr>
          </a:p>
        </p:txBody>
      </p:sp>
    </p:spTree>
    <p:extLst>
      <p:ext uri="{BB962C8B-B14F-4D97-AF65-F5344CB8AC3E}">
        <p14:creationId xmlns:p14="http://schemas.microsoft.com/office/powerpoint/2010/main" val="11490611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p:nvPr/>
        </p:nvSpPr>
        <p:spPr>
          <a:xfrm>
            <a:off x="1344930" y="812165"/>
            <a:ext cx="8441327" cy="584775"/>
          </a:xfrm>
          <a:prstGeom prst="rect">
            <a:avLst/>
          </a:prstGeom>
          <a:noFill/>
        </p:spPr>
        <p:txBody>
          <a:bodyPr wrap="square" rtlCol="0" anchor="t">
            <a:spAutoFit/>
          </a:bodyPr>
          <a:lstStyle/>
          <a:p>
            <a:r>
              <a:rPr lang="en-US" sz="3200" b="1" dirty="0">
                <a:solidFill>
                  <a:srgbClr val="FF0000"/>
                </a:solidFill>
                <a:latin typeface="Times New Roman" panose="02020603050405020304" pitchFamily="18" charset="0"/>
                <a:cs typeface="Times New Roman" panose="02020603050405020304" pitchFamily="18" charset="0"/>
              </a:rPr>
              <a:t>DEVELOPING AUTHENTIC ASSESSMENT</a:t>
            </a:r>
          </a:p>
        </p:txBody>
      </p:sp>
      <p:pic>
        <p:nvPicPr>
          <p:cNvPr id="6" name="Picture 5"/>
          <p:cNvPicPr>
            <a:picLocks noChangeAspect="1"/>
          </p:cNvPicPr>
          <p:nvPr/>
        </p:nvPicPr>
        <p:blipFill>
          <a:blip r:embed="rId2"/>
          <a:stretch>
            <a:fillRect/>
          </a:stretch>
        </p:blipFill>
        <p:spPr>
          <a:xfrm>
            <a:off x="1262017" y="1724751"/>
            <a:ext cx="9993811" cy="4083685"/>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C89573E0-8799-BF41-54EA-7ACCA5A629DC}"/>
              </a:ext>
            </a:extLst>
          </p:cNvPr>
          <p:cNvSpPr txBox="1"/>
          <p:nvPr/>
        </p:nvSpPr>
        <p:spPr>
          <a:xfrm>
            <a:off x="742507" y="0"/>
            <a:ext cx="10515599" cy="1109613"/>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Aptos Display" panose="02110004020202020204"/>
                <a:ea typeface="+mn-ea"/>
                <a:cs typeface="+mn-cs"/>
              </a:rPr>
              <a:t>STEP 1: Develop the Standards</a:t>
            </a:r>
          </a:p>
        </p:txBody>
      </p:sp>
      <p:sp>
        <p:nvSpPr>
          <p:cNvPr id="10" name="TextBox 9">
            <a:extLst>
              <a:ext uri="{FF2B5EF4-FFF2-40B4-BE49-F238E27FC236}">
                <a16:creationId xmlns="" xmlns:a16="http://schemas.microsoft.com/office/drawing/2014/main" id="{6E79A23F-CA56-A89E-ABD0-6A84464134C3}"/>
              </a:ext>
            </a:extLst>
          </p:cNvPr>
          <p:cNvSpPr txBox="1"/>
          <p:nvPr/>
        </p:nvSpPr>
        <p:spPr>
          <a:xfrm>
            <a:off x="474181" y="5640407"/>
            <a:ext cx="8245422"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Activity: </a:t>
            </a: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Using the curriculum design for your learning area, develop standards.</a:t>
            </a:r>
            <a:endParaRPr kumimoji="0" lang="aa-ET" sz="3200" b="1" i="0" u="none" strike="noStrike" kern="1200" cap="none" spc="0" normalizeH="0" baseline="0" noProof="0" dirty="0">
              <a:ln>
                <a:noFill/>
              </a:ln>
              <a:solidFill>
                <a:srgbClr val="00B0F0"/>
              </a:solidFill>
              <a:effectLst/>
              <a:uLnTx/>
              <a:uFillTx/>
              <a:latin typeface="Aptos" panose="02110004020202020204"/>
              <a:ea typeface="+mn-ea"/>
              <a:cs typeface="+mn-cs"/>
            </a:endParaRPr>
          </a:p>
        </p:txBody>
      </p:sp>
      <p:pic>
        <p:nvPicPr>
          <p:cNvPr id="14" name="Picture 13">
            <a:extLst>
              <a:ext uri="{FF2B5EF4-FFF2-40B4-BE49-F238E27FC236}">
                <a16:creationId xmlns="" xmlns:a16="http://schemas.microsoft.com/office/drawing/2014/main" id="{9E18B2CA-B0F0-3526-C10F-5B010F1F0132}"/>
              </a:ext>
            </a:extLst>
          </p:cNvPr>
          <p:cNvPicPr>
            <a:picLocks noChangeAspect="1"/>
          </p:cNvPicPr>
          <p:nvPr/>
        </p:nvPicPr>
        <p:blipFill>
          <a:blip r:embed="rId2"/>
          <a:srcRect l="30432" r="13319" b="2"/>
          <a:stretch/>
        </p:blipFill>
        <p:spPr>
          <a:xfrm>
            <a:off x="8719603" y="3926963"/>
            <a:ext cx="2394711" cy="2394711"/>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graphicFrame>
        <p:nvGraphicFramePr>
          <p:cNvPr id="12" name="TextBox 5">
            <a:extLst>
              <a:ext uri="{FF2B5EF4-FFF2-40B4-BE49-F238E27FC236}">
                <a16:creationId xmlns="" xmlns:a16="http://schemas.microsoft.com/office/drawing/2014/main" id="{7B97F869-1467-39DF-928F-358FF3F6DB7E}"/>
              </a:ext>
            </a:extLst>
          </p:cNvPr>
          <p:cNvGraphicFramePr/>
          <p:nvPr/>
        </p:nvGraphicFramePr>
        <p:xfrm>
          <a:off x="297712" y="1190847"/>
          <a:ext cx="9325071" cy="45507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96438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E4279A6-5930-8CC7-E142-1AC07E2F0587}"/>
            </a:ext>
          </a:extLst>
        </p:cNvPr>
        <p:cNvGrpSpPr/>
        <p:nvPr/>
      </p:nvGrpSpPr>
      <p:grpSpPr>
        <a:xfrm>
          <a:off x="0" y="0"/>
          <a:ext cx="0" cy="0"/>
          <a:chOff x="0" y="0"/>
          <a:chExt cx="0" cy="0"/>
        </a:xfrm>
      </p:grpSpPr>
      <p:sp>
        <p:nvSpPr>
          <p:cNvPr id="4" name="Text Box 3">
            <a:extLst>
              <a:ext uri="{FF2B5EF4-FFF2-40B4-BE49-F238E27FC236}">
                <a16:creationId xmlns="" xmlns:a16="http://schemas.microsoft.com/office/drawing/2014/main" id="{0516F66A-BBAC-4417-97BC-684C803DFC2F}"/>
              </a:ext>
            </a:extLst>
          </p:cNvPr>
          <p:cNvSpPr txBox="1"/>
          <p:nvPr/>
        </p:nvSpPr>
        <p:spPr>
          <a:xfrm>
            <a:off x="1113183" y="509235"/>
            <a:ext cx="11956774" cy="104127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800" b="1" i="0" u="none" strike="noStrike" kern="1200" cap="none" spc="0" normalizeH="0" baseline="0" noProof="0" dirty="0">
                <a:ln>
                  <a:noFill/>
                </a:ln>
                <a:solidFill>
                  <a:srgbClr val="FF0000"/>
                </a:solidFill>
                <a:effectLst/>
                <a:uLnTx/>
                <a:uFillTx/>
                <a:latin typeface="Aptos Display" panose="02110004020202020204"/>
                <a:ea typeface="+mn-ea"/>
                <a:cs typeface="+mn-cs"/>
              </a:rPr>
              <a:t>STEP 3: </a:t>
            </a:r>
            <a:r>
              <a:rPr kumimoji="0" lang="en-US" sz="4800" b="1" i="0" u="none" strike="noStrike" kern="1200" cap="none" spc="0" normalizeH="0" baseline="0" noProof="0" dirty="0">
                <a:ln>
                  <a:noFill/>
                </a:ln>
                <a:solidFill>
                  <a:srgbClr val="FF0000"/>
                </a:solidFill>
                <a:effectLst/>
                <a:uLnTx/>
                <a:uFillTx/>
                <a:latin typeface="Aptos" panose="02110004020202020204"/>
                <a:ea typeface="+mn-ea"/>
                <a:cs typeface="+mn-cs"/>
              </a:rPr>
              <a:t>Determine the Criteria</a:t>
            </a:r>
          </a:p>
          <a:p>
            <a:pPr marL="0" marR="0" lvl="0" indent="0" algn="l" defTabSz="914400" rtl="0" eaLnBrk="1" fontAlgn="auto" latinLnBrk="0" hangingPunct="1">
              <a:lnSpc>
                <a:spcPct val="90000"/>
              </a:lnSpc>
              <a:spcBef>
                <a:spcPct val="0"/>
              </a:spcBef>
              <a:spcAft>
                <a:spcPts val="600"/>
              </a:spcAft>
              <a:buClrTx/>
              <a:buSzTx/>
              <a:buFontTx/>
              <a:buNone/>
              <a:tabLst/>
              <a:defRPr/>
            </a:pPr>
            <a:endParaRPr kumimoji="0" lang="en-US" sz="4800" b="1" i="0" u="none" strike="noStrike" kern="1200" cap="none" spc="0" normalizeH="0" baseline="0" noProof="0" dirty="0">
              <a:ln>
                <a:noFill/>
              </a:ln>
              <a:solidFill>
                <a:prstClr val="white"/>
              </a:solidFill>
              <a:effectLst/>
              <a:uLnTx/>
              <a:uFillTx/>
              <a:latin typeface="Aptos Display" panose="02110004020202020204"/>
              <a:ea typeface="+mn-ea"/>
              <a:cs typeface="+mn-cs"/>
            </a:endParaRPr>
          </a:p>
        </p:txBody>
      </p:sp>
      <p:sp>
        <p:nvSpPr>
          <p:cNvPr id="5" name="Text Box 4">
            <a:extLst>
              <a:ext uri="{FF2B5EF4-FFF2-40B4-BE49-F238E27FC236}">
                <a16:creationId xmlns="" xmlns:a16="http://schemas.microsoft.com/office/drawing/2014/main" id="{2B0BEE08-1B84-3448-BE6C-D11AA651F7DF}"/>
              </a:ext>
            </a:extLst>
          </p:cNvPr>
          <p:cNvSpPr txBox="1"/>
          <p:nvPr/>
        </p:nvSpPr>
        <p:spPr>
          <a:xfrm>
            <a:off x="854766" y="1550505"/>
            <a:ext cx="10803834" cy="4512365"/>
          </a:xfrm>
          <a:prstGeom prst="rect">
            <a:avLst/>
          </a:prstGeom>
        </p:spPr>
        <p:txBody>
          <a:bodyPr vert="horz" lIns="91440" tIns="45720" rIns="91440" bIns="45720" rtlCol="0">
            <a:normAutofit/>
          </a:bodyPr>
          <a:lstStyle/>
          <a:p>
            <a:pPr marL="0" marR="0" lvl="0" indent="-228600" algn="l" defTabSz="914400" rtl="0" eaLnBrk="1" fontAlgn="auto" latinLnBrk="0" hangingPunct="1">
              <a:lnSpc>
                <a:spcPct val="110000"/>
              </a:lnSpc>
              <a:spcBef>
                <a:spcPts val="0"/>
              </a:spcBef>
              <a:spcAft>
                <a:spcPts val="600"/>
              </a:spcAft>
              <a:buClrTx/>
              <a:buSzTx/>
              <a:buFont typeface="Arial" panose="020B0604020202020204" pitchFamily="34" charset="0"/>
              <a:buChar char="•"/>
              <a:tabLst/>
              <a:defRPr/>
            </a:pPr>
            <a:r>
              <a:rPr kumimoji="0" lang="en-US" sz="32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Criteria: </a:t>
            </a:r>
            <a:r>
              <a:rPr kumimoji="0" lang="en-US" sz="32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Describes knowledge, skills and attitudes that </a:t>
            </a:r>
            <a:r>
              <a:rPr lang="en-US" sz="3200" dirty="0">
                <a:solidFill>
                  <a:srgbClr val="002060"/>
                </a:solidFill>
                <a:latin typeface="Times New Roman" panose="02020603050405020304" pitchFamily="18" charset="0"/>
                <a:cs typeface="Times New Roman" panose="02020603050405020304" pitchFamily="18" charset="0"/>
              </a:rPr>
              <a:t>the learner should demonstrate</a:t>
            </a:r>
            <a:r>
              <a:rPr kumimoji="0" lang="en-US" sz="32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
            </a:r>
          </a:p>
          <a:p>
            <a:pPr marL="1885950" marR="0" lvl="3" indent="-514350" algn="l" defTabSz="914400" rtl="0" eaLnBrk="1" fontAlgn="auto" latinLnBrk="0" hangingPunct="1">
              <a:lnSpc>
                <a:spcPct val="110000"/>
              </a:lnSpc>
              <a:spcBef>
                <a:spcPts val="0"/>
              </a:spcBef>
              <a:spcAft>
                <a:spcPts val="0"/>
              </a:spcAft>
              <a:buClrTx/>
              <a:buSzTx/>
              <a:buFont typeface="+mj-lt"/>
              <a:buAutoNum type="alphaLcParenR"/>
              <a:tabLst/>
              <a:defRPr/>
            </a:pPr>
            <a:r>
              <a:rPr kumimoji="0" lang="en-US" sz="32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Should be clearly stated</a:t>
            </a:r>
            <a:r>
              <a:rPr kumimoji="0" lang="en-GB" altLang="en-US" sz="32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
            </a:r>
            <a:endParaRPr kumimoji="0" lang="en-US" sz="32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1885950" marR="0" lvl="3" indent="-514350" algn="l" defTabSz="914400" rtl="0" eaLnBrk="1" fontAlgn="auto" latinLnBrk="0" hangingPunct="1">
              <a:lnSpc>
                <a:spcPct val="110000"/>
              </a:lnSpc>
              <a:spcBef>
                <a:spcPts val="0"/>
              </a:spcBef>
              <a:spcAft>
                <a:spcPts val="0"/>
              </a:spcAft>
              <a:buClrTx/>
              <a:buSzTx/>
              <a:buFont typeface="+mj-lt"/>
              <a:buAutoNum type="alphaLcParenR"/>
              <a:tabLst/>
              <a:defRPr/>
            </a:pPr>
            <a:r>
              <a:rPr kumimoji="0" lang="en-US" sz="32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Should be aligned to the standard</a:t>
            </a:r>
            <a:r>
              <a:rPr kumimoji="0" lang="en-GB" altLang="en-US" sz="32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
            </a:r>
            <a:endParaRPr kumimoji="0" lang="en-US" sz="32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1885950" marR="0" lvl="3" indent="-514350" algn="l" defTabSz="914400" rtl="0" eaLnBrk="1" fontAlgn="auto" latinLnBrk="0" hangingPunct="1">
              <a:lnSpc>
                <a:spcPct val="110000"/>
              </a:lnSpc>
              <a:spcBef>
                <a:spcPts val="0"/>
              </a:spcBef>
              <a:spcAft>
                <a:spcPts val="0"/>
              </a:spcAft>
              <a:buClrTx/>
              <a:buSzTx/>
              <a:buFont typeface="+mj-lt"/>
              <a:buAutoNum type="alphaLcParenR"/>
              <a:tabLst/>
              <a:defRPr/>
            </a:pPr>
            <a:r>
              <a:rPr kumimoji="0" lang="en-US" sz="32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Should be brief</a:t>
            </a:r>
            <a:r>
              <a:rPr kumimoji="0" lang="en-GB" altLang="en-US" sz="32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
            </a:r>
            <a:endParaRPr kumimoji="0" lang="en-US" sz="32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1885950" marR="0" lvl="3" indent="-514350" algn="l" defTabSz="914400" rtl="0" eaLnBrk="1" fontAlgn="auto" latinLnBrk="0" hangingPunct="1">
              <a:lnSpc>
                <a:spcPct val="110000"/>
              </a:lnSpc>
              <a:spcBef>
                <a:spcPts val="0"/>
              </a:spcBef>
              <a:spcAft>
                <a:spcPts val="0"/>
              </a:spcAft>
              <a:buClrTx/>
              <a:buSzTx/>
              <a:buFont typeface="+mj-lt"/>
              <a:buAutoNum type="alphaLcParenR"/>
              <a:tabLst/>
              <a:defRPr/>
            </a:pPr>
            <a:r>
              <a:rPr kumimoji="0" lang="en-US" sz="32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Should be free of ambiguity</a:t>
            </a:r>
            <a:endParaRPr kumimoji="0" lang="en-US" sz="3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042271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D01F6EB-C815-035D-FAE4-D401CD897102}"/>
            </a:ext>
          </a:extLst>
        </p:cNvPr>
        <p:cNvGrpSpPr/>
        <p:nvPr/>
      </p:nvGrpSpPr>
      <p:grpSpPr>
        <a:xfrm>
          <a:off x="0" y="0"/>
          <a:ext cx="0" cy="0"/>
          <a:chOff x="0" y="0"/>
          <a:chExt cx="0" cy="0"/>
        </a:xfrm>
      </p:grpSpPr>
      <p:sp>
        <p:nvSpPr>
          <p:cNvPr id="9" name="TextBox 8">
            <a:extLst>
              <a:ext uri="{FF2B5EF4-FFF2-40B4-BE49-F238E27FC236}">
                <a16:creationId xmlns="" xmlns:a16="http://schemas.microsoft.com/office/drawing/2014/main" id="{4F8BB7B8-4AFF-F51C-ECD6-6AFF84B73974}"/>
              </a:ext>
            </a:extLst>
          </p:cNvPr>
          <p:cNvSpPr txBox="1"/>
          <p:nvPr/>
        </p:nvSpPr>
        <p:spPr>
          <a:xfrm>
            <a:off x="579528" y="473829"/>
            <a:ext cx="3099338" cy="5446681"/>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50"/>
                </a:solidFill>
                <a:effectLst/>
                <a:uLnTx/>
                <a:uFillTx/>
                <a:latin typeface="Times New Roman" panose="02020603050405020304" pitchFamily="18" charset="0"/>
                <a:ea typeface="+mn-ea"/>
                <a:cs typeface="Times New Roman" panose="02020603050405020304" pitchFamily="18" charset="0"/>
                <a:sym typeface="+mn-ea"/>
              </a:rPr>
              <a:t>STEP </a:t>
            </a:r>
            <a:r>
              <a:rPr kumimoji="0" lang="en-GB" altLang="en-US" sz="4400" b="1" i="0" u="none" strike="noStrike" kern="1200" cap="none" spc="0" normalizeH="0" baseline="0" noProof="0" dirty="0">
                <a:ln>
                  <a:noFill/>
                </a:ln>
                <a:solidFill>
                  <a:srgbClr val="00B050"/>
                </a:solidFill>
                <a:effectLst/>
                <a:uLnTx/>
                <a:uFillTx/>
                <a:latin typeface="Times New Roman" panose="02020603050405020304" pitchFamily="18" charset="0"/>
                <a:ea typeface="+mn-ea"/>
                <a:cs typeface="Times New Roman" panose="02020603050405020304" pitchFamily="18" charset="0"/>
                <a:sym typeface="+mn-ea"/>
              </a:rPr>
              <a:t>4</a:t>
            </a:r>
            <a:r>
              <a:rPr kumimoji="0" lang="en-US"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sym typeface="+mn-ea"/>
              </a:rPr>
              <a:t>: </a:t>
            </a:r>
            <a:r>
              <a:rPr kumimoji="0" lang="en-US"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Develop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a Scoring Guide</a:t>
            </a:r>
            <a:endParaRPr kumimoji="0" lang="en-US" sz="5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 xmlns:a16="http://schemas.microsoft.com/office/drawing/2014/main" id="{BDE0404E-9BE5-6F1D-0892-B02F8F7F9FDE}"/>
              </a:ext>
            </a:extLst>
          </p:cNvPr>
          <p:cNvSpPr txBox="1"/>
          <p:nvPr/>
        </p:nvSpPr>
        <p:spPr>
          <a:xfrm>
            <a:off x="3236655" y="517032"/>
            <a:ext cx="8454602" cy="575240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3200" b="1" i="0" u="none" strike="noStrike" kern="1200" cap="none" spc="0" normalizeH="0" baseline="0" noProof="0" dirty="0">
                <a:ln>
                  <a:noFill/>
                </a:ln>
                <a:solidFill>
                  <a:srgbClr val="0000FF"/>
                </a:solidFill>
                <a:effectLst/>
                <a:uLnTx/>
                <a:uFillTx/>
                <a:latin typeface="Times" panose="02020603050405020304" pitchFamily="18" charset="0"/>
                <a:ea typeface="+mn-ea"/>
                <a:cs typeface="+mn-cs"/>
              </a:rPr>
              <a:t>How well did the learner perform? </a:t>
            </a:r>
          </a:p>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2800" b="0" i="1" u="none" strike="noStrike" kern="1200" cap="none" spc="0" normalizeH="0" baseline="0" noProof="0" dirty="0">
                <a:ln>
                  <a:noFill/>
                </a:ln>
                <a:solidFill>
                  <a:prstClr val="black"/>
                </a:solidFill>
                <a:effectLst/>
                <a:uLnTx/>
                <a:uFillTx/>
                <a:latin typeface="Times" panose="02020603050405020304" pitchFamily="18" charset="0"/>
                <a:ea typeface="+mn-ea"/>
                <a:cs typeface="+mn-cs"/>
              </a:rPr>
              <a:t>To answer this question, develop a Scoring Guide/marking scheme/Rubrics</a:t>
            </a:r>
            <a:r>
              <a:rPr kumimoji="0" lang="en-US" altLang="en-US" sz="2800" b="0" i="0" u="none" strike="noStrike" kern="1200" cap="none" spc="0" normalizeH="0" baseline="0" noProof="0" dirty="0">
                <a:ln>
                  <a:noFill/>
                </a:ln>
                <a:solidFill>
                  <a:prstClr val="black"/>
                </a:solidFill>
                <a:effectLst/>
                <a:uLnTx/>
                <a:uFillTx/>
                <a:latin typeface="Times" panose="02020603050405020304" pitchFamily="18" charset="0"/>
                <a:ea typeface="+mn-ea"/>
                <a:cs typeface="+mn-cs"/>
              </a:rPr>
              <a:t>.</a:t>
            </a:r>
            <a:r>
              <a:rPr kumimoji="0" lang="en-US" sz="2800" b="0" i="0" u="none" strike="noStrike" kern="1200" cap="none" spc="0" normalizeH="0" baseline="0" noProof="0" dirty="0">
                <a:ln>
                  <a:noFill/>
                </a:ln>
                <a:solidFill>
                  <a:prstClr val="black"/>
                </a:solidFill>
                <a:effectLst/>
                <a:uLnTx/>
                <a:uFillTx/>
                <a:latin typeface="Times" panose="02020603050405020304" pitchFamily="18" charset="0"/>
                <a:ea typeface="+mn-ea"/>
                <a:cs typeface="+mn-cs"/>
              </a:rPr>
              <a:t>  </a:t>
            </a:r>
          </a:p>
          <a:p>
            <a:pPr marL="45720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panose="02020603050405020304" pitchFamily="18" charset="0"/>
                <a:ea typeface="+mn-ea"/>
                <a:cs typeface="+mn-cs"/>
              </a:rPr>
              <a:t>Decide on the appropriate scoring guide for use </a:t>
            </a:r>
            <a:r>
              <a:rPr kumimoji="0" lang="en-US" sz="2800" b="0" i="0" u="none" strike="noStrike" kern="1200" cap="none" spc="0" normalizeH="0" baseline="0" noProof="0" dirty="0" err="1">
                <a:ln>
                  <a:noFill/>
                </a:ln>
                <a:solidFill>
                  <a:prstClr val="black"/>
                </a:solidFill>
                <a:effectLst/>
                <a:uLnTx/>
                <a:uFillTx/>
                <a:latin typeface="Times" panose="02020603050405020304" pitchFamily="18" charset="0"/>
                <a:ea typeface="+mn-ea"/>
                <a:cs typeface="+mn-cs"/>
              </a:rPr>
              <a:t>e.g</a:t>
            </a:r>
            <a:r>
              <a:rPr kumimoji="0" lang="en-US" sz="2800" b="0" i="0" u="none" strike="noStrike" kern="1200" cap="none" spc="0" normalizeH="0" baseline="0" noProof="0" dirty="0">
                <a:ln>
                  <a:noFill/>
                </a:ln>
                <a:solidFill>
                  <a:prstClr val="black"/>
                </a:solidFill>
                <a:effectLst/>
                <a:uLnTx/>
                <a:uFillTx/>
                <a:latin typeface="Times" panose="02020603050405020304" pitchFamily="18" charset="0"/>
                <a:ea typeface="+mn-ea"/>
                <a:cs typeface="+mn-cs"/>
              </a:rPr>
              <a:t> analytic/ holistic rubric, marking scheme, observation schedule, check list etc. </a:t>
            </a:r>
          </a:p>
          <a:p>
            <a:pPr marL="45720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panose="02020603050405020304" pitchFamily="18" charset="0"/>
                <a:ea typeface="+mn-ea"/>
                <a:cs typeface="+mn-cs"/>
              </a:rPr>
              <a:t>Descriptors should be clear to identify individual learner’s level of performance.</a:t>
            </a:r>
          </a:p>
          <a:p>
            <a:pPr marL="45720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panose="02020603050405020304" pitchFamily="18" charset="0"/>
                <a:ea typeface="+mn-ea"/>
                <a:cs typeface="+mn-cs"/>
              </a:rPr>
              <a:t>When rubrics are used, the levels of performance and the descriptors should discriminate learners according to their abilities.</a:t>
            </a:r>
          </a:p>
          <a:p>
            <a:pPr marL="45720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panose="02020603050405020304" pitchFamily="18" charset="0"/>
                <a:ea typeface="+mn-ea"/>
                <a:cs typeface="+mn-cs"/>
              </a:rPr>
              <a:t>The scoring guide should provide for alternative responses, without biasness. </a:t>
            </a:r>
          </a:p>
        </p:txBody>
      </p:sp>
    </p:spTree>
    <p:extLst>
      <p:ext uri="{BB962C8B-B14F-4D97-AF65-F5344CB8AC3E}">
        <p14:creationId xmlns:p14="http://schemas.microsoft.com/office/powerpoint/2010/main" val="32059232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TextBox 3">
            <a:extLst>
              <a:ext uri="{FF2B5EF4-FFF2-40B4-BE49-F238E27FC236}">
                <a16:creationId xmlns="" xmlns:a16="http://schemas.microsoft.com/office/drawing/2014/main" id="{C0119A39-B9D7-DDA2-679F-59F2048230FD}"/>
              </a:ext>
            </a:extLst>
          </p:cNvPr>
          <p:cNvGraphicFramePr/>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90694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4991E0D-8DBD-50E1-A1DE-8F4CAF6485C9}"/>
              </a:ext>
            </a:extLst>
          </p:cNvPr>
          <p:cNvSpPr>
            <a:spLocks noGrp="1"/>
          </p:cNvSpPr>
          <p:nvPr>
            <p:ph type="title"/>
          </p:nvPr>
        </p:nvSpPr>
        <p:spPr>
          <a:xfrm>
            <a:off x="838200" y="108857"/>
            <a:ext cx="10515600" cy="1001485"/>
          </a:xfrm>
        </p:spPr>
        <p:txBody>
          <a:bodyPr anchor="ctr">
            <a:normAutofit/>
          </a:bodyPr>
          <a:lstStyle/>
          <a:p>
            <a:pPr lvl="0"/>
            <a:r>
              <a:rPr lang="en-GB" sz="2800" b="1" dirty="0"/>
              <a:t/>
            </a:r>
            <a:br>
              <a:rPr lang="en-GB" sz="2800" b="1" dirty="0"/>
            </a:br>
            <a:r>
              <a:rPr lang="en-GB" sz="2800" b="1" dirty="0"/>
              <a:t>Grade 10 Agriculture Curriculum Design</a:t>
            </a:r>
            <a:endParaRPr lang="aa-ET" sz="2800" dirty="0"/>
          </a:p>
        </p:txBody>
      </p:sp>
      <p:pic>
        <p:nvPicPr>
          <p:cNvPr id="5" name="Content Placeholder 4">
            <a:extLst>
              <a:ext uri="{FF2B5EF4-FFF2-40B4-BE49-F238E27FC236}">
                <a16:creationId xmlns="" xmlns:a16="http://schemas.microsoft.com/office/drawing/2014/main" id="{A9938016-9370-6D85-CB5F-98423E956B9E}"/>
              </a:ext>
            </a:extLst>
          </p:cNvPr>
          <p:cNvPicPr>
            <a:picLocks noGrp="1" noChangeAspect="1"/>
          </p:cNvPicPr>
          <p:nvPr>
            <p:ph idx="1"/>
          </p:nvPr>
        </p:nvPicPr>
        <p:blipFill>
          <a:blip r:embed="rId2"/>
          <a:srcRect l="1" r="27852" b="5819"/>
          <a:stretch>
            <a:fillRect/>
          </a:stretch>
        </p:blipFill>
        <p:spPr>
          <a:xfrm>
            <a:off x="1466916" y="1074501"/>
            <a:ext cx="9216000" cy="5654412"/>
          </a:xfrm>
          <a:noFill/>
        </p:spPr>
      </p:pic>
    </p:spTree>
    <p:extLst>
      <p:ext uri="{BB962C8B-B14F-4D97-AF65-F5344CB8AC3E}">
        <p14:creationId xmlns:p14="http://schemas.microsoft.com/office/powerpoint/2010/main" val="23226725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32B51E1-B874-F4C2-A5B9-0F762A692CA1}"/>
              </a:ext>
            </a:extLst>
          </p:cNvPr>
          <p:cNvSpPr>
            <a:spLocks noGrp="1"/>
          </p:cNvSpPr>
          <p:nvPr>
            <p:ph type="title"/>
          </p:nvPr>
        </p:nvSpPr>
        <p:spPr/>
        <p:txBody>
          <a:bodyPr>
            <a:normAutofit fontScale="90000"/>
          </a:bodyPr>
          <a:lstStyle/>
          <a:p>
            <a:r>
              <a:rPr lang="aa-ET" b="1" dirty="0"/>
              <a:t>Step 1: Identify the Learning Outcome</a:t>
            </a:r>
            <a:r>
              <a:rPr lang="en-GB" b="1" dirty="0"/>
              <a:t>(s)</a:t>
            </a:r>
            <a:r>
              <a:rPr lang="aa-ET" b="1" dirty="0"/>
              <a:t> </a:t>
            </a:r>
            <a:r>
              <a:rPr lang="en-GB" b="1" dirty="0"/>
              <a:t/>
            </a:r>
            <a:br>
              <a:rPr lang="en-GB" b="1" dirty="0"/>
            </a:br>
            <a:endParaRPr lang="aa-ET" dirty="0"/>
          </a:p>
        </p:txBody>
      </p:sp>
      <p:pic>
        <p:nvPicPr>
          <p:cNvPr id="5" name="Content Placeholder 4">
            <a:extLst>
              <a:ext uri="{FF2B5EF4-FFF2-40B4-BE49-F238E27FC236}">
                <a16:creationId xmlns="" xmlns:a16="http://schemas.microsoft.com/office/drawing/2014/main" id="{0B298258-3494-6C51-D8CB-847CBB484520}"/>
              </a:ext>
            </a:extLst>
          </p:cNvPr>
          <p:cNvPicPr>
            <a:picLocks noGrp="1" noChangeAspect="1"/>
          </p:cNvPicPr>
          <p:nvPr>
            <p:ph idx="1"/>
          </p:nvPr>
        </p:nvPicPr>
        <p:blipFill>
          <a:blip r:embed="rId2"/>
          <a:stretch>
            <a:fillRect/>
          </a:stretch>
        </p:blipFill>
        <p:spPr>
          <a:xfrm>
            <a:off x="208721" y="974035"/>
            <a:ext cx="11867321" cy="5518840"/>
          </a:xfrm>
        </p:spPr>
      </p:pic>
    </p:spTree>
    <p:extLst>
      <p:ext uri="{BB962C8B-B14F-4D97-AF65-F5344CB8AC3E}">
        <p14:creationId xmlns:p14="http://schemas.microsoft.com/office/powerpoint/2010/main" val="18820961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1097F3-2C8A-C54A-ADD2-782F6CFE019D}"/>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Other strands and sub strands</a:t>
            </a:r>
            <a:endParaRPr lang="aa-ET"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 xmlns:a16="http://schemas.microsoft.com/office/drawing/2014/main" id="{3B273F9D-B101-3B88-580F-DE02DA6B433F}"/>
              </a:ext>
            </a:extLst>
          </p:cNvPr>
          <p:cNvSpPr>
            <a:spLocks noGrp="1"/>
          </p:cNvSpPr>
          <p:nvPr>
            <p:ph idx="1"/>
          </p:nvPr>
        </p:nvSpPr>
        <p:spPr>
          <a:xfrm>
            <a:off x="838200" y="1477926"/>
            <a:ext cx="10515600" cy="5114260"/>
          </a:xfrm>
        </p:spPr>
        <p:txBody>
          <a:bodyPr numCol="2">
            <a:normAutofit fontScale="92500" lnSpcReduction="10000"/>
          </a:bodyPr>
          <a:lstStyle/>
          <a:p>
            <a:pPr marL="514350" indent="-514350">
              <a:buFont typeface="+mj-lt"/>
              <a:buAutoNum type="arabicPeriod"/>
            </a:pPr>
            <a:r>
              <a:rPr lang="fr-FR" b="1" dirty="0" err="1">
                <a:latin typeface="Times New Roman" panose="02020603050405020304" pitchFamily="18" charset="0"/>
                <a:cs typeface="Times New Roman" panose="02020603050405020304" pitchFamily="18" charset="0"/>
              </a:rPr>
              <a:t>Strands</a:t>
            </a:r>
            <a:r>
              <a:rPr lang="fr-FR" b="1" dirty="0">
                <a:latin typeface="Times New Roman" panose="02020603050405020304" pitchFamily="18" charset="0"/>
                <a:cs typeface="Times New Roman" panose="02020603050405020304" pitchFamily="18" charset="0"/>
              </a:rPr>
              <a:t> : 		</a:t>
            </a:r>
            <a:endParaRPr lang="aa-ET" dirty="0">
              <a:latin typeface="Times New Roman" panose="02020603050405020304" pitchFamily="18" charset="0"/>
              <a:cs typeface="Times New Roman" panose="02020603050405020304" pitchFamily="18" charset="0"/>
            </a:endParaRPr>
          </a:p>
          <a:p>
            <a:pPr lvl="0"/>
            <a:r>
              <a:rPr lang="fr-FR" dirty="0" err="1">
                <a:latin typeface="Times New Roman" panose="02020603050405020304" pitchFamily="18" charset="0"/>
                <a:cs typeface="Times New Roman" panose="02020603050405020304" pitchFamily="18" charset="0"/>
              </a:rPr>
              <a:t>Crop</a:t>
            </a:r>
            <a:r>
              <a:rPr lang="fr-FR" dirty="0">
                <a:latin typeface="Times New Roman" panose="02020603050405020304" pitchFamily="18" charset="0"/>
                <a:cs typeface="Times New Roman" panose="02020603050405020304" pitchFamily="18" charset="0"/>
              </a:rPr>
              <a:t> production, </a:t>
            </a:r>
            <a:endParaRPr lang="aa-ET" dirty="0">
              <a:latin typeface="Times New Roman" panose="02020603050405020304" pitchFamily="18" charset="0"/>
              <a:cs typeface="Times New Roman" panose="02020603050405020304" pitchFamily="18" charset="0"/>
            </a:endParaRPr>
          </a:p>
          <a:p>
            <a:pPr lvl="0"/>
            <a:r>
              <a:rPr lang="fr-FR" dirty="0">
                <a:latin typeface="Times New Roman" panose="02020603050405020304" pitchFamily="18" charset="0"/>
                <a:cs typeface="Times New Roman" panose="02020603050405020304" pitchFamily="18" charset="0"/>
              </a:rPr>
              <a:t>Agricultural technologies and </a:t>
            </a:r>
            <a:r>
              <a:rPr lang="fr-FR" dirty="0" err="1">
                <a:latin typeface="Times New Roman" panose="02020603050405020304" pitchFamily="18" charset="0"/>
                <a:cs typeface="Times New Roman" panose="02020603050405020304" pitchFamily="18" charset="0"/>
              </a:rPr>
              <a:t>entrepreneurship</a:t>
            </a:r>
            <a:r>
              <a:rPr lang="fr-FR" dirty="0">
                <a:latin typeface="Times New Roman" panose="02020603050405020304" pitchFamily="18" charset="0"/>
                <a:cs typeface="Times New Roman" panose="02020603050405020304" pitchFamily="18" charset="0"/>
              </a:rPr>
              <a:t>.</a:t>
            </a:r>
            <a:endParaRPr lang="aa-ET" dirty="0">
              <a:latin typeface="Times New Roman" panose="02020603050405020304" pitchFamily="18" charset="0"/>
              <a:cs typeface="Times New Roman" panose="02020603050405020304" pitchFamily="18" charset="0"/>
            </a:endParaRPr>
          </a:p>
          <a:p>
            <a:endParaRPr lang="aa-ET" dirty="0">
              <a:latin typeface="Times New Roman" panose="02020603050405020304" pitchFamily="18" charset="0"/>
              <a:cs typeface="Times New Roman" panose="02020603050405020304" pitchFamily="18" charset="0"/>
            </a:endParaRPr>
          </a:p>
          <a:p>
            <a:pPr marL="514350" indent="-514350">
              <a:buFont typeface="+mj-lt"/>
              <a:buAutoNum type="arabicPeriod" startAt="2"/>
            </a:pPr>
            <a:r>
              <a:rPr lang="en-GB" b="1" dirty="0">
                <a:latin typeface="Times New Roman" panose="02020603050405020304" pitchFamily="18" charset="0"/>
                <a:cs typeface="Times New Roman" panose="02020603050405020304" pitchFamily="18" charset="0"/>
              </a:rPr>
              <a:t>Sub strands:	</a:t>
            </a:r>
          </a:p>
          <a:p>
            <a:pPr marL="0" indent="0">
              <a:buNone/>
            </a:pPr>
            <a:r>
              <a:rPr lang="fr-FR" b="1" dirty="0" err="1">
                <a:latin typeface="Times New Roman" panose="02020603050405020304" pitchFamily="18" charset="0"/>
                <a:cs typeface="Times New Roman" panose="02020603050405020304" pitchFamily="18" charset="0"/>
              </a:rPr>
              <a:t>Crop</a:t>
            </a:r>
            <a:r>
              <a:rPr lang="fr-FR" b="1" dirty="0">
                <a:latin typeface="Times New Roman" panose="02020603050405020304" pitchFamily="18" charset="0"/>
                <a:cs typeface="Times New Roman" panose="02020603050405020304" pitchFamily="18" charset="0"/>
              </a:rPr>
              <a:t> production</a:t>
            </a:r>
            <a:endParaRPr lang="aa-ET" b="1" dirty="0">
              <a:latin typeface="Times New Roman" panose="02020603050405020304" pitchFamily="18" charset="0"/>
              <a:cs typeface="Times New Roman" panose="02020603050405020304" pitchFamily="18" charset="0"/>
            </a:endParaRPr>
          </a:p>
          <a:p>
            <a:pPr lvl="0"/>
            <a:r>
              <a:rPr lang="aa-ET" dirty="0">
                <a:latin typeface="Times New Roman" panose="02020603050405020304" pitchFamily="18" charset="0"/>
                <a:cs typeface="Times New Roman" panose="02020603050405020304" pitchFamily="18" charset="0"/>
              </a:rPr>
              <a:t>Properties of Soil</a:t>
            </a:r>
          </a:p>
          <a:p>
            <a:pPr lvl="0"/>
            <a:r>
              <a:rPr lang="aa-ET" dirty="0">
                <a:latin typeface="Times New Roman" panose="02020603050405020304" pitchFamily="18" charset="0"/>
                <a:cs typeface="Times New Roman" panose="02020603050405020304" pitchFamily="18" charset="0"/>
              </a:rPr>
              <a:t>Land Preparation</a:t>
            </a:r>
          </a:p>
          <a:p>
            <a:pPr lvl="0"/>
            <a:r>
              <a:rPr lang="aa-ET" dirty="0">
                <a:latin typeface="Times New Roman" panose="02020603050405020304" pitchFamily="18" charset="0"/>
                <a:cs typeface="Times New Roman" panose="02020603050405020304" pitchFamily="18" charset="0"/>
              </a:rPr>
              <a:t>Field Management Practices</a:t>
            </a:r>
          </a:p>
          <a:p>
            <a:pPr lvl="0"/>
            <a:r>
              <a:rPr lang="aa-ET" dirty="0">
                <a:latin typeface="Times New Roman" panose="02020603050405020304" pitchFamily="18" charset="0"/>
                <a:cs typeface="Times New Roman" panose="02020603050405020304" pitchFamily="18" charset="0"/>
              </a:rPr>
              <a:t>Growing Selected Crops</a:t>
            </a:r>
          </a:p>
          <a:p>
            <a:pPr lvl="0"/>
            <a:r>
              <a:rPr lang="aa-ET" dirty="0">
                <a:latin typeface="Times New Roman" panose="02020603050405020304" pitchFamily="18" charset="0"/>
                <a:cs typeface="Times New Roman" panose="02020603050405020304" pitchFamily="18" charset="0"/>
              </a:rPr>
              <a:t>Crop Protection: Weed control.</a:t>
            </a:r>
          </a:p>
          <a:p>
            <a:pPr lvl="0"/>
            <a:r>
              <a:rPr lang="aa-ET" dirty="0">
                <a:latin typeface="Times New Roman" panose="02020603050405020304" pitchFamily="18" charset="0"/>
                <a:cs typeface="Times New Roman" panose="02020603050405020304" pitchFamily="18" charset="0"/>
              </a:rPr>
              <a:t>General Crop Harvesting</a:t>
            </a:r>
            <a:endParaRPr lang="en-GB" dirty="0">
              <a:latin typeface="Times New Roman" panose="02020603050405020304" pitchFamily="18" charset="0"/>
              <a:cs typeface="Times New Roman" panose="02020603050405020304" pitchFamily="18" charset="0"/>
            </a:endParaRPr>
          </a:p>
          <a:p>
            <a:pPr marL="0" indent="0">
              <a:buNone/>
            </a:pPr>
            <a:endParaRPr lang="fr-FR" b="1" dirty="0">
              <a:latin typeface="Times New Roman" panose="02020603050405020304" pitchFamily="18" charset="0"/>
              <a:cs typeface="Times New Roman" panose="02020603050405020304" pitchFamily="18" charset="0"/>
            </a:endParaRPr>
          </a:p>
          <a:p>
            <a:pPr marL="0" indent="0">
              <a:buNone/>
            </a:pPr>
            <a:r>
              <a:rPr lang="fr-FR" b="1" dirty="0">
                <a:latin typeface="Times New Roman" panose="02020603050405020304" pitchFamily="18" charset="0"/>
                <a:cs typeface="Times New Roman" panose="02020603050405020304" pitchFamily="18" charset="0"/>
              </a:rPr>
              <a:t>Agricultural technologies and </a:t>
            </a:r>
            <a:r>
              <a:rPr lang="fr-FR" b="1" dirty="0" err="1">
                <a:latin typeface="Times New Roman" panose="02020603050405020304" pitchFamily="18" charset="0"/>
                <a:cs typeface="Times New Roman" panose="02020603050405020304" pitchFamily="18" charset="0"/>
              </a:rPr>
              <a:t>entrepreneurship</a:t>
            </a:r>
            <a:r>
              <a:rPr lang="fr-FR" b="1" dirty="0">
                <a:latin typeface="Times New Roman" panose="02020603050405020304" pitchFamily="18" charset="0"/>
                <a:cs typeface="Times New Roman" panose="02020603050405020304" pitchFamily="18" charset="0"/>
              </a:rPr>
              <a:t>.</a:t>
            </a:r>
          </a:p>
          <a:p>
            <a:r>
              <a:rPr lang="fr-FR" dirty="0" err="1">
                <a:latin typeface="Times New Roman" panose="02020603050405020304" pitchFamily="18" charset="0"/>
                <a:cs typeface="Times New Roman" panose="02020603050405020304" pitchFamily="18" charset="0"/>
              </a:rPr>
              <a:t>Farm</a:t>
            </a:r>
            <a:r>
              <a:rPr lang="fr-FR" dirty="0">
                <a:latin typeface="Times New Roman" panose="02020603050405020304" pitchFamily="18" charset="0"/>
                <a:cs typeface="Times New Roman" panose="02020603050405020304" pitchFamily="18" charset="0"/>
              </a:rPr>
              <a:t> </a:t>
            </a:r>
            <a:r>
              <a:rPr lang="fr-FR" dirty="0" err="1">
                <a:latin typeface="Times New Roman" panose="02020603050405020304" pitchFamily="18" charset="0"/>
                <a:cs typeface="Times New Roman" panose="02020603050405020304" pitchFamily="18" charset="0"/>
              </a:rPr>
              <a:t>tools</a:t>
            </a:r>
            <a:r>
              <a:rPr lang="fr-FR" dirty="0">
                <a:latin typeface="Times New Roman" panose="02020603050405020304" pitchFamily="18" charset="0"/>
                <a:cs typeface="Times New Roman" panose="02020603050405020304" pitchFamily="18" charset="0"/>
              </a:rPr>
              <a:t> and </a:t>
            </a:r>
            <a:r>
              <a:rPr lang="fr-FR" dirty="0" err="1">
                <a:latin typeface="Times New Roman" panose="02020603050405020304" pitchFamily="18" charset="0"/>
                <a:cs typeface="Times New Roman" panose="02020603050405020304" pitchFamily="18" charset="0"/>
              </a:rPr>
              <a:t>equipment</a:t>
            </a:r>
            <a:endParaRPr lang="aa-ET" dirty="0">
              <a:latin typeface="Times New Roman" panose="02020603050405020304" pitchFamily="18" charset="0"/>
              <a:cs typeface="Times New Roman" panose="02020603050405020304" pitchFamily="18" charset="0"/>
            </a:endParaRPr>
          </a:p>
          <a:p>
            <a:r>
              <a:rPr lang="en-GB" dirty="0">
                <a:latin typeface="Times New Roman" panose="02020603050405020304" pitchFamily="18" charset="0"/>
                <a:cs typeface="Times New Roman" panose="02020603050405020304" pitchFamily="18" charset="0"/>
              </a:rPr>
              <a:t>Product processing and value addition</a:t>
            </a:r>
          </a:p>
          <a:p>
            <a:r>
              <a:rPr lang="en-GB" dirty="0">
                <a:latin typeface="Times New Roman" panose="02020603050405020304" pitchFamily="18" charset="0"/>
                <a:cs typeface="Times New Roman" panose="02020603050405020304" pitchFamily="18" charset="0"/>
              </a:rPr>
              <a:t>Establishing agricultural enterprise</a:t>
            </a:r>
          </a:p>
          <a:p>
            <a:r>
              <a:rPr lang="en-GB" dirty="0">
                <a:latin typeface="Times New Roman" panose="02020603050405020304" pitchFamily="18" charset="0"/>
                <a:cs typeface="Times New Roman" panose="02020603050405020304" pitchFamily="18" charset="0"/>
              </a:rPr>
              <a:t>Marketing agricultural produce</a:t>
            </a:r>
          </a:p>
          <a:p>
            <a:r>
              <a:rPr lang="en-GB" dirty="0">
                <a:latin typeface="Times New Roman" panose="02020603050405020304" pitchFamily="18" charset="0"/>
                <a:cs typeface="Times New Roman" panose="02020603050405020304" pitchFamily="18" charset="0"/>
              </a:rPr>
              <a:t>Composting techniques</a:t>
            </a:r>
            <a:endParaRPr lang="aa-ET" dirty="0">
              <a:latin typeface="Times New Roman" panose="02020603050405020304" pitchFamily="18" charset="0"/>
              <a:cs typeface="Times New Roman" panose="02020603050405020304" pitchFamily="18" charset="0"/>
            </a:endParaRPr>
          </a:p>
          <a:p>
            <a:pPr marL="0" indent="0">
              <a:buNone/>
            </a:pPr>
            <a:endParaRPr lang="aa-ET"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4508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4"/>
          <p:cNvSpPr txBox="1"/>
          <p:nvPr/>
        </p:nvSpPr>
        <p:spPr>
          <a:xfrm>
            <a:off x="1023729" y="159026"/>
            <a:ext cx="10962861" cy="6473128"/>
          </a:xfrm>
          <a:prstGeom prst="rect">
            <a:avLst/>
          </a:prstGeom>
        </p:spPr>
        <p:txBody>
          <a:bodyPr vert="horz" lIns="91440" tIns="45720" rIns="91440" bIns="45720" rtlCol="0" anchor="t">
            <a:noAutofit/>
          </a:bodyPr>
          <a:lstStyle/>
          <a:p>
            <a:r>
              <a:rPr lang="en-GB" sz="2400" b="1" dirty="0">
                <a:latin typeface="Times New Roman" panose="02020603050405020304" pitchFamily="18" charset="0"/>
                <a:cs typeface="Times New Roman" panose="02020603050405020304" pitchFamily="18" charset="0"/>
              </a:rPr>
              <a:t>Task: </a:t>
            </a:r>
            <a:endParaRPr lang="aa-ET" sz="2400" dirty="0">
              <a:latin typeface="Times New Roman" panose="02020603050405020304" pitchFamily="18" charset="0"/>
              <a:cs typeface="Times New Roman" panose="02020603050405020304" pitchFamily="18" charset="0"/>
            </a:endParaRPr>
          </a:p>
          <a:p>
            <a:r>
              <a:rPr lang="aa-ET" sz="2400" dirty="0">
                <a:latin typeface="Times New Roman" panose="02020603050405020304" pitchFamily="18" charset="0"/>
                <a:cs typeface="Times New Roman" panose="02020603050405020304" pitchFamily="18" charset="0"/>
              </a:rPr>
              <a:t>In many rural and peri-urban areas of Kenya, communities face challenges of </a:t>
            </a:r>
          </a:p>
          <a:p>
            <a:pPr lvl="0"/>
            <a:r>
              <a:rPr lang="aa-ET" sz="2400" dirty="0">
                <a:latin typeface="Times New Roman" panose="02020603050405020304" pitchFamily="18" charset="0"/>
                <a:cs typeface="Times New Roman" panose="02020603050405020304" pitchFamily="18" charset="0"/>
              </a:rPr>
              <a:t>limited access to fresh vegetables, especially during dry seasons, </a:t>
            </a:r>
          </a:p>
          <a:p>
            <a:pPr lvl="0"/>
            <a:r>
              <a:rPr lang="aa-ET" sz="2400" dirty="0">
                <a:latin typeface="Times New Roman" panose="02020603050405020304" pitchFamily="18" charset="0"/>
                <a:cs typeface="Times New Roman" panose="02020603050405020304" pitchFamily="18" charset="0"/>
              </a:rPr>
              <a:t>youth unemployment, with few opportunities for income generation, and </a:t>
            </a:r>
          </a:p>
          <a:p>
            <a:pPr lvl="0"/>
            <a:r>
              <a:rPr lang="aa-ET" sz="2400" dirty="0">
                <a:latin typeface="Times New Roman" panose="02020603050405020304" pitchFamily="18" charset="0"/>
                <a:cs typeface="Times New Roman" panose="02020603050405020304" pitchFamily="18" charset="0"/>
              </a:rPr>
              <a:t>unsustainable farming practices that degrade soil and water resources.</a:t>
            </a:r>
          </a:p>
          <a:p>
            <a:r>
              <a:rPr lang="aa-ET" sz="2400" dirty="0">
                <a:latin typeface="Times New Roman" panose="02020603050405020304" pitchFamily="18" charset="0"/>
                <a:cs typeface="Times New Roman" panose="02020603050405020304" pitchFamily="18" charset="0"/>
              </a:rPr>
              <a:t> </a:t>
            </a:r>
          </a:p>
          <a:p>
            <a:pPr marL="457200" lvl="0" indent="-457200">
              <a:buFont typeface="+mj-lt"/>
              <a:buAutoNum type="arabicPeriod"/>
            </a:pPr>
            <a:r>
              <a:rPr lang="aa-ET" sz="2400" dirty="0">
                <a:latin typeface="Times New Roman" panose="02020603050405020304" pitchFamily="18" charset="0"/>
                <a:cs typeface="Times New Roman" panose="02020603050405020304" pitchFamily="18" charset="0"/>
              </a:rPr>
              <a:t>Individually analyse your community and search for information on the existence of these challenges and how they can be addressed. Present your ideas to your class or group, explaining with evidence, how the shortage of vegetables, unemployment, income generation and unsustainable farming practices can be addressed.</a:t>
            </a:r>
          </a:p>
          <a:p>
            <a:pPr marL="457200" indent="-457200">
              <a:buFont typeface="+mj-lt"/>
              <a:buAutoNum type="arabicPeriod"/>
            </a:pPr>
            <a:r>
              <a:rPr lang="aa-ET" sz="2400" dirty="0">
                <a:latin typeface="Times New Roman" panose="02020603050405020304" pitchFamily="18" charset="0"/>
                <a:cs typeface="Times New Roman" panose="02020603050405020304" pitchFamily="18" charset="0"/>
              </a:rPr>
              <a:t>Individually or in your groups of up to five members, prepare a write-up proposing the project to address the challenges identified.</a:t>
            </a:r>
          </a:p>
          <a:p>
            <a:pPr marL="457200" indent="-457200">
              <a:buFont typeface="+mj-lt"/>
              <a:buAutoNum type="arabicPeriod"/>
            </a:pPr>
            <a:r>
              <a:rPr lang="aa-ET" sz="2400" dirty="0">
                <a:latin typeface="Times New Roman" panose="02020603050405020304" pitchFamily="18" charset="0"/>
                <a:cs typeface="Times New Roman" panose="02020603050405020304" pitchFamily="18" charset="0"/>
              </a:rPr>
              <a:t>Work individually or in your groups of up to five to plan, design, establish, and manage a vegetable production project using </a:t>
            </a:r>
            <a:r>
              <a:rPr lang="aa-ET" sz="2400" u="sng" dirty="0">
                <a:latin typeface="Times New Roman" panose="02020603050405020304" pitchFamily="18" charset="0"/>
                <a:cs typeface="Times New Roman" panose="02020603050405020304" pitchFamily="18" charset="0"/>
              </a:rPr>
              <a:t>sustainable farming practices</a:t>
            </a:r>
            <a:r>
              <a:rPr lang="aa-ET" sz="2400" dirty="0">
                <a:latin typeface="Times New Roman" panose="02020603050405020304" pitchFamily="18" charset="0"/>
                <a:cs typeface="Times New Roman" panose="02020603050405020304" pitchFamily="18" charset="0"/>
              </a:rPr>
              <a:t> to address</a:t>
            </a:r>
            <a:r>
              <a:rPr lang="en-GB" sz="2400" dirty="0">
                <a:latin typeface="Times New Roman" panose="02020603050405020304" pitchFamily="18" charset="0"/>
                <a:cs typeface="Times New Roman" panose="02020603050405020304" pitchFamily="18" charset="0"/>
              </a:rPr>
              <a:t> the challenges identified.</a:t>
            </a:r>
            <a:endParaRPr lang="aa-ET" sz="2400" dirty="0">
              <a:latin typeface="Times New Roman" panose="02020603050405020304" pitchFamily="18" charset="0"/>
              <a:cs typeface="Times New Roman" panose="02020603050405020304" pitchFamily="18" charset="0"/>
            </a:endParaRPr>
          </a:p>
          <a:p>
            <a:r>
              <a:rPr lang="aa-ET" sz="2400" dirty="0">
                <a:latin typeface="Times New Roman" panose="02020603050405020304" pitchFamily="18" charset="0"/>
                <a:cs typeface="Times New Roman" panose="02020603050405020304" pitchFamily="18" charset="0"/>
              </a:rPr>
              <a:t> </a:t>
            </a:r>
          </a:p>
          <a:p>
            <a:r>
              <a:rPr lang="aa-ET" sz="2400" b="1" dirty="0">
                <a:latin typeface="Times New Roman" panose="02020603050405020304" pitchFamily="18" charset="0"/>
                <a:cs typeface="Times New Roman" panose="02020603050405020304" pitchFamily="18" charset="0"/>
              </a:rPr>
              <a:t>NOTE</a:t>
            </a:r>
            <a:r>
              <a:rPr lang="aa-ET" sz="2400" dirty="0">
                <a:latin typeface="Times New Roman" panose="02020603050405020304" pitchFamily="18" charset="0"/>
                <a:cs typeface="Times New Roman" panose="02020603050405020304" pitchFamily="18" charset="0"/>
              </a:rPr>
              <a:t>: Vegetable production should start with nursery bed establishment.</a:t>
            </a:r>
          </a:p>
          <a:p>
            <a:pPr defTabSz="914400">
              <a:lnSpc>
                <a:spcPct val="90000"/>
              </a:lnSpc>
              <a:spcAft>
                <a:spcPts val="600"/>
              </a:spcAft>
            </a:pPr>
            <a:endParaRPr lang="en-US" sz="2000" dirty="0">
              <a:latin typeface="Times" panose="02020603050405020304" pitchFamily="18" charset="0"/>
            </a:endParaRPr>
          </a:p>
        </p:txBody>
      </p:sp>
    </p:spTree>
    <p:extLst>
      <p:ext uri="{BB962C8B-B14F-4D97-AF65-F5344CB8AC3E}">
        <p14:creationId xmlns:p14="http://schemas.microsoft.com/office/powerpoint/2010/main" val="5720813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orful brushstrokes with white letters&#10;&#10;AI-generated content may be incorrect.">
            <a:extLst>
              <a:ext uri="{FF2B5EF4-FFF2-40B4-BE49-F238E27FC236}">
                <a16:creationId xmlns="" xmlns:a16="http://schemas.microsoft.com/office/drawing/2014/main" id="{390A2E01-536D-40F8-3C1A-F0123409D266}"/>
              </a:ext>
            </a:extLst>
          </p:cNvPr>
          <p:cNvPicPr>
            <a:picLocks noChangeAspect="1"/>
          </p:cNvPicPr>
          <p:nvPr/>
        </p:nvPicPr>
        <p:blipFill>
          <a:blip r:embed="rId2"/>
          <a:srcRect l="20226" r="16184"/>
          <a:stretch/>
        </p:blipFill>
        <p:spPr>
          <a:xfrm>
            <a:off x="-6588" y="10"/>
            <a:ext cx="12198588" cy="6857990"/>
          </a:xfrm>
          <a:prstGeom prst="rect">
            <a:avLst/>
          </a:prstGeom>
        </p:spPr>
      </p:pic>
    </p:spTree>
    <p:extLst>
      <p:ext uri="{BB962C8B-B14F-4D97-AF65-F5344CB8AC3E}">
        <p14:creationId xmlns:p14="http://schemas.microsoft.com/office/powerpoint/2010/main" val="25932663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b29d8231-715c-4915-89a9-27649d4f1c6a}" enabled="0" method="" siteId="{b29d8231-715c-4915-89a9-27649d4f1c6a}" removed="1"/>
</clbl:labelList>
</file>

<file path=docProps/app.xml><?xml version="1.0" encoding="utf-8"?>
<Properties xmlns="http://schemas.openxmlformats.org/officeDocument/2006/extended-properties" xmlns:vt="http://schemas.openxmlformats.org/officeDocument/2006/docPropsVTypes">
  <TotalTime>921</TotalTime>
  <Words>807</Words>
  <Application>Microsoft Office PowerPoint</Application>
  <PresentationFormat>Widescreen</PresentationFormat>
  <Paragraphs>137</Paragraphs>
  <Slides>21</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21</vt:i4>
      </vt:variant>
    </vt:vector>
  </HeadingPairs>
  <TitlesOfParts>
    <vt:vector size="32" baseType="lpstr">
      <vt:lpstr>Albertus Medium</vt:lpstr>
      <vt:lpstr>Aptos</vt:lpstr>
      <vt:lpstr>Aptos Display</vt:lpstr>
      <vt:lpstr>Arial</vt:lpstr>
      <vt:lpstr>Calibri</vt:lpstr>
      <vt:lpstr>Meiryo</vt:lpstr>
      <vt:lpstr>MS Mincho</vt:lpstr>
      <vt:lpstr>Tahoma</vt:lpstr>
      <vt:lpstr>Times</vt:lpstr>
      <vt:lpstr>Times New Roman</vt:lpstr>
      <vt:lpstr>Office Theme</vt:lpstr>
      <vt:lpstr>      THE KENYA NATIONAL EXAMINATIONS COUNCIL </vt:lpstr>
      <vt:lpstr>What is assessment?</vt:lpstr>
      <vt:lpstr>Components of the definition</vt:lpstr>
      <vt:lpstr>PowerPoint Presentation</vt:lpstr>
      <vt:lpstr>Types of Assessment</vt:lpstr>
      <vt:lpstr>Types of formative assessment</vt:lpstr>
      <vt:lpstr>PowerPoint Presentation</vt:lpstr>
      <vt:lpstr>PowerPoint Presentation</vt:lpstr>
      <vt:lpstr>PowerPoint Presentation</vt:lpstr>
      <vt:lpstr>AUTHENTIC TASK </vt:lpstr>
      <vt:lpstr>Types of Authentic Tasks </vt:lpstr>
      <vt:lpstr>PowerPoint Presentation</vt:lpstr>
      <vt:lpstr>PowerPoint Presentation</vt:lpstr>
      <vt:lpstr>PowerPoint Presentation</vt:lpstr>
      <vt:lpstr>PowerPoint Presentation</vt:lpstr>
      <vt:lpstr>PowerPoint Presentation</vt:lpstr>
      <vt:lpstr> Grade 10 Agriculture Curriculum Design</vt:lpstr>
      <vt:lpstr>Step 1: Identify the Learning Outcome(s)  </vt:lpstr>
      <vt:lpstr>Other strands and sub strands</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THE KENYA NATIONAL EXAMINATIONS COUNCIL </dc:title>
  <dc:creator>Franklin Etyang'</dc:creator>
  <cp:lastModifiedBy>TEACHER</cp:lastModifiedBy>
  <cp:revision>37</cp:revision>
  <dcterms:created xsi:type="dcterms:W3CDTF">2025-04-05T09:12:20Z</dcterms:created>
  <dcterms:modified xsi:type="dcterms:W3CDTF">2025-12-13T19:15:56Z</dcterms:modified>
</cp:coreProperties>
</file>