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64" r:id="rId2"/>
    <p:sldId id="262" r:id="rId3"/>
    <p:sldId id="257" r:id="rId4"/>
    <p:sldId id="258" r:id="rId5"/>
    <p:sldId id="259" r:id="rId6"/>
    <p:sldId id="260" r:id="rId7"/>
    <p:sldId id="318" r:id="rId8"/>
    <p:sldId id="291" r:id="rId9"/>
    <p:sldId id="323" r:id="rId10"/>
    <p:sldId id="324" r:id="rId11"/>
    <p:sldId id="320" r:id="rId12"/>
    <p:sldId id="321" r:id="rId13"/>
    <p:sldId id="273" r:id="rId14"/>
    <p:sldId id="274" r:id="rId15"/>
    <p:sldId id="278" r:id="rId16"/>
    <p:sldId id="290" r:id="rId17"/>
    <p:sldId id="280" r:id="rId18"/>
    <p:sldId id="287" r:id="rId19"/>
    <p:sldId id="311" r:id="rId20"/>
    <p:sldId id="315" r:id="rId21"/>
  </p:sldIdLst>
  <p:sldSz cx="12192000" cy="6858000"/>
  <p:notesSz cx="7010400" cy="92964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sung" initials="S" lastIdx="10" clrIdx="0">
    <p:extLst>
      <p:ext uri="{19B8F6BF-5375-455C-9EA6-DF929625EA0E}">
        <p15:presenceInfo xmlns:p15="http://schemas.microsoft.com/office/powerpoint/2012/main" userId="Samsu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C58D"/>
    <a:srgbClr val="C3EEFF"/>
    <a:srgbClr val="AE86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E29A2D-4CC3-47B1-8C42-A72CE8828F69}" v="2" dt="2025-12-04T09:51:46.8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–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 N" userId="589f9f3208a0e5ce" providerId="LiveId" clId="{45999EBC-961B-4800-92FF-377D5871ADCC}"/>
    <pc:docChg chg="modSld sldOrd">
      <pc:chgData name="F N" userId="589f9f3208a0e5ce" providerId="LiveId" clId="{45999EBC-961B-4800-92FF-377D5871ADCC}" dt="2025-12-04T09:52:34.295" v="132" actId="255"/>
      <pc:docMkLst>
        <pc:docMk/>
      </pc:docMkLst>
      <pc:sldChg chg="ord">
        <pc:chgData name="F N" userId="589f9f3208a0e5ce" providerId="LiveId" clId="{45999EBC-961B-4800-92FF-377D5871ADCC}" dt="2025-12-04T09:47:17.891" v="75"/>
        <pc:sldMkLst>
          <pc:docMk/>
          <pc:sldMk cId="4253755855" sldId="258"/>
        </pc:sldMkLst>
      </pc:sldChg>
      <pc:sldChg chg="modSp mod">
        <pc:chgData name="F N" userId="589f9f3208a0e5ce" providerId="LiveId" clId="{45999EBC-961B-4800-92FF-377D5871ADCC}" dt="2025-12-04T09:48:08.449" v="110" actId="20577"/>
        <pc:sldMkLst>
          <pc:docMk/>
          <pc:sldMk cId="1789498626" sldId="259"/>
        </pc:sldMkLst>
        <pc:spChg chg="mod">
          <ac:chgData name="F N" userId="589f9f3208a0e5ce" providerId="LiveId" clId="{45999EBC-961B-4800-92FF-377D5871ADCC}" dt="2025-12-04T09:48:08.449" v="110" actId="20577"/>
          <ac:spMkLst>
            <pc:docMk/>
            <pc:sldMk cId="1789498626" sldId="259"/>
            <ac:spMk id="2" creationId="{2CC3E8E1-586A-2D3E-82CA-94EE225B2DC0}"/>
          </ac:spMkLst>
        </pc:spChg>
      </pc:sldChg>
      <pc:sldChg chg="modSp mod">
        <pc:chgData name="F N" userId="589f9f3208a0e5ce" providerId="LiveId" clId="{45999EBC-961B-4800-92FF-377D5871ADCC}" dt="2025-12-04T09:52:34.295" v="132" actId="255"/>
        <pc:sldMkLst>
          <pc:docMk/>
          <pc:sldMk cId="2624903563" sldId="264"/>
        </pc:sldMkLst>
        <pc:spChg chg="mod">
          <ac:chgData name="F N" userId="589f9f3208a0e5ce" providerId="LiveId" clId="{45999EBC-961B-4800-92FF-377D5871ADCC}" dt="2025-12-04T09:52:20.384" v="131" actId="14100"/>
          <ac:spMkLst>
            <pc:docMk/>
            <pc:sldMk cId="2624903563" sldId="264"/>
            <ac:spMk id="2" creationId="{893BDC59-EC63-19C0-BA66-1AC0991F6FA1}"/>
          </ac:spMkLst>
        </pc:spChg>
        <pc:spChg chg="mod">
          <ac:chgData name="F N" userId="589f9f3208a0e5ce" providerId="LiveId" clId="{45999EBC-961B-4800-92FF-377D5871ADCC}" dt="2025-12-04T09:52:34.295" v="132" actId="255"/>
          <ac:spMkLst>
            <pc:docMk/>
            <pc:sldMk cId="2624903563" sldId="264"/>
            <ac:spMk id="4" creationId="{C41B239E-4902-1C91-412F-3D2FB866488D}"/>
          </ac:spMkLst>
        </pc:spChg>
      </pc:sldChg>
      <pc:sldChg chg="modSp mod">
        <pc:chgData name="F N" userId="589f9f3208a0e5ce" providerId="LiveId" clId="{45999EBC-961B-4800-92FF-377D5871ADCC}" dt="2025-12-04T09:50:20.437" v="113" actId="255"/>
        <pc:sldMkLst>
          <pc:docMk/>
          <pc:sldMk cId="279749192" sldId="280"/>
        </pc:sldMkLst>
        <pc:spChg chg="mod">
          <ac:chgData name="F N" userId="589f9f3208a0e5ce" providerId="LiveId" clId="{45999EBC-961B-4800-92FF-377D5871ADCC}" dt="2025-12-04T09:50:20.437" v="113" actId="255"/>
          <ac:spMkLst>
            <pc:docMk/>
            <pc:sldMk cId="279749192" sldId="280"/>
            <ac:spMk id="2" creationId="{2AA081FC-079C-EEF3-3CBE-D59F45C13AD5}"/>
          </ac:spMkLst>
        </pc:spChg>
      </pc:sldChg>
      <pc:sldChg chg="ord">
        <pc:chgData name="F N" userId="589f9f3208a0e5ce" providerId="LiveId" clId="{45999EBC-961B-4800-92FF-377D5871ADCC}" dt="2025-12-04T09:49:23.699" v="112"/>
        <pc:sldMkLst>
          <pc:docMk/>
          <pc:sldMk cId="675524650" sldId="290"/>
        </pc:sldMkLst>
      </pc:sldChg>
      <pc:sldChg chg="modSp mod ord">
        <pc:chgData name="F N" userId="589f9f3208a0e5ce" providerId="LiveId" clId="{45999EBC-961B-4800-92FF-377D5871ADCC}" dt="2025-12-04T09:43:51.758" v="30"/>
        <pc:sldMkLst>
          <pc:docMk/>
          <pc:sldMk cId="3357626237" sldId="291"/>
        </pc:sldMkLst>
        <pc:spChg chg="mod">
          <ac:chgData name="F N" userId="589f9f3208a0e5ce" providerId="LiveId" clId="{45999EBC-961B-4800-92FF-377D5871ADCC}" dt="2025-12-04T09:42:58.451" v="28" actId="6549"/>
          <ac:spMkLst>
            <pc:docMk/>
            <pc:sldMk cId="3357626237" sldId="291"/>
            <ac:spMk id="2" creationId="{17B61D64-9116-85D6-D7A5-C4C10D01A51C}"/>
          </ac:spMkLst>
        </pc:spChg>
      </pc:sldChg>
      <pc:sldChg chg="modSp mod">
        <pc:chgData name="F N" userId="589f9f3208a0e5ce" providerId="LiveId" clId="{45999EBC-961B-4800-92FF-377D5871ADCC}" dt="2025-12-04T09:44:48.184" v="70" actId="20577"/>
        <pc:sldMkLst>
          <pc:docMk/>
          <pc:sldMk cId="0" sldId="323"/>
        </pc:sldMkLst>
        <pc:spChg chg="mod">
          <ac:chgData name="F N" userId="589f9f3208a0e5ce" providerId="LiveId" clId="{45999EBC-961B-4800-92FF-377D5871ADCC}" dt="2025-12-04T09:44:48.184" v="70" actId="20577"/>
          <ac:spMkLst>
            <pc:docMk/>
            <pc:sldMk cId="0" sldId="323"/>
            <ac:spMk id="2" creationId="{00000000-0000-0000-0000-000000000000}"/>
          </ac:spMkLst>
        </pc:spChg>
      </pc:sldChg>
      <pc:sldChg chg="modSp mod">
        <pc:chgData name="F N" userId="589f9f3208a0e5ce" providerId="LiveId" clId="{45999EBC-961B-4800-92FF-377D5871ADCC}" dt="2025-12-04T09:45:38.505" v="71" actId="255"/>
        <pc:sldMkLst>
          <pc:docMk/>
          <pc:sldMk cId="0" sldId="324"/>
        </pc:sldMkLst>
        <pc:spChg chg="mod">
          <ac:chgData name="F N" userId="589f9f3208a0e5ce" providerId="LiveId" clId="{45999EBC-961B-4800-92FF-377D5871ADCC}" dt="2025-12-04T09:45:38.505" v="71" actId="255"/>
          <ac:spMkLst>
            <pc:docMk/>
            <pc:sldMk cId="0" sldId="324"/>
            <ac:spMk id="2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23A457-50E2-8543-B056-9EDBD91D2182}" type="doc">
      <dgm:prSet loTypeId="urn:microsoft.com/office/officeart/2008/layout/VerticalCurvedLis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ED41A97E-7F52-4546-8188-8EFA2E6EBF9B}">
      <dgm:prSet phldrT="[Text]" custT="1"/>
      <dgm:spPr/>
      <dgm:t>
        <a:bodyPr/>
        <a:lstStyle/>
        <a:p>
          <a:pPr>
            <a:buClr>
              <a:srgbClr val="7030A0"/>
            </a:buClr>
            <a:buFont typeface="+mj-lt"/>
            <a:buAutoNum type="alphaLcParenR"/>
          </a:pP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explore</a:t>
          </a:r>
          <a:r>
            <a:rPr lang="en-US" sz="2000" spc="23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values</a:t>
          </a:r>
          <a:r>
            <a:rPr lang="en-US" sz="2000" spc="-2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as</a:t>
          </a:r>
          <a:r>
            <a:rPr lang="en-US" sz="2000" spc="-25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brought</a:t>
          </a:r>
          <a:r>
            <a:rPr lang="en-US" sz="2000" spc="-2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out</a:t>
          </a:r>
          <a:r>
            <a:rPr lang="en-US" sz="2000" spc="-15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in</a:t>
          </a:r>
          <a:r>
            <a:rPr lang="en-US" sz="2000" spc="-25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2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CBC,</a:t>
          </a:r>
          <a:endParaRPr lang="en-GB" sz="2000">
            <a:solidFill>
              <a:schemeClr val="tx1"/>
            </a:solidFill>
          </a:endParaRPr>
        </a:p>
      </dgm:t>
    </dgm:pt>
    <dgm:pt modelId="{331F5A85-1DF2-0B42-AF01-F717BA1F9D10}" type="parTrans" cxnId="{6C79F748-5652-674A-A9E9-637F962D6168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5AA4C90F-E66A-3F4C-9306-668849E178C0}" type="sibTrans" cxnId="{6C79F748-5652-674A-A9E9-637F962D6168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A7E98234-6F40-114E-BC4B-B855EBC55E59}">
      <dgm:prSet phldrT="[Text]" custT="1"/>
      <dgm:spPr/>
      <dgm:t>
        <a:bodyPr/>
        <a:lstStyle/>
        <a:p>
          <a:pPr>
            <a:buClr>
              <a:srgbClr val="7030A0"/>
            </a:buClr>
            <a:buFont typeface="+mj-lt"/>
            <a:buAutoNum type="alphaLcParenR"/>
          </a:pP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demonstrate</a:t>
          </a:r>
          <a:r>
            <a:rPr lang="en-US" sz="2000" spc="-4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values</a:t>
          </a:r>
          <a:r>
            <a:rPr lang="en-US" sz="2000" spc="-4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in</a:t>
          </a:r>
          <a:r>
            <a:rPr lang="en-US" sz="2000" spc="-45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their</a:t>
          </a:r>
          <a:r>
            <a:rPr lang="en-US" sz="2000" spc="-4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day-to-day</a:t>
          </a:r>
          <a:r>
            <a:rPr lang="en-US" sz="2000" spc="-35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lives,</a:t>
          </a:r>
          <a:endParaRPr lang="en-GB" sz="2000">
            <a:solidFill>
              <a:schemeClr val="tx1"/>
            </a:solidFill>
          </a:endParaRPr>
        </a:p>
      </dgm:t>
    </dgm:pt>
    <dgm:pt modelId="{FAD85DAE-F2F6-714D-A14D-FAB9A1BB9B69}" type="parTrans" cxnId="{A9080565-35A2-C743-945C-2EB5B79D188A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F942F4A9-0717-3145-847A-19C75C6ADA7E}" type="sibTrans" cxnId="{A9080565-35A2-C743-945C-2EB5B79D188A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6DFE7914-9941-9E4F-A17B-867C92FC09C6}">
      <dgm:prSet phldrT="[Text]" custT="1"/>
      <dgm:spPr/>
      <dgm:t>
        <a:bodyPr/>
        <a:lstStyle/>
        <a:p>
          <a:pPr>
            <a:buClr>
              <a:srgbClr val="7030A0"/>
            </a:buClr>
            <a:buFont typeface="+mj-lt"/>
            <a:buAutoNum type="alphaLcParenR"/>
          </a:pP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acknowledge</a:t>
          </a:r>
          <a:r>
            <a:rPr lang="en-US" sz="2000" spc="-3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the</a:t>
          </a:r>
          <a:r>
            <a:rPr lang="en-US" sz="2000" spc="-15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importance</a:t>
          </a:r>
          <a:r>
            <a:rPr lang="en-US" sz="2000" spc="-15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of</a:t>
          </a:r>
          <a:r>
            <a:rPr lang="en-US" sz="2000" spc="-2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values</a:t>
          </a:r>
          <a:r>
            <a:rPr lang="en-US" sz="2000" spc="-2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in</a:t>
          </a:r>
          <a:r>
            <a:rPr lang="en-US" sz="2000" spc="-15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character formation among</a:t>
          </a:r>
          <a:r>
            <a:rPr lang="en-US" sz="2000" spc="-2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learners</a:t>
          </a:r>
          <a:r>
            <a:rPr lang="en-US" sz="2000" spc="-10">
              <a:solidFill>
                <a:schemeClr val="tx1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.</a:t>
          </a:r>
          <a:endParaRPr lang="en-GB" sz="2000">
            <a:solidFill>
              <a:schemeClr val="tx1"/>
            </a:solidFill>
          </a:endParaRPr>
        </a:p>
      </dgm:t>
    </dgm:pt>
    <dgm:pt modelId="{BECECE7A-4425-C94F-8D89-B6DB858AA78F}" type="parTrans" cxnId="{96B5E85E-BBCF-6E4C-82E4-D249D234E4FC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5E259A0E-160B-4A41-920A-549E91DAD8F2}" type="sibTrans" cxnId="{96B5E85E-BBCF-6E4C-82E4-D249D234E4FC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B52F6CC2-385A-824E-8336-7079CFC81299}">
      <dgm:prSet custT="1"/>
      <dgm:spPr/>
      <dgm:t>
        <a:bodyPr/>
        <a:lstStyle/>
        <a:p>
          <a:pPr>
            <a:buClr>
              <a:srgbClr val="7030A0"/>
            </a:buClr>
            <a:buFont typeface="+mj-lt"/>
            <a:buAutoNum type="alphaLcParenR"/>
          </a:pP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</a:rPr>
            <a:t>illustrate the role of different stakeholders in implementing </a:t>
          </a:r>
          <a:r>
            <a:rPr lang="en-US" sz="2000" err="1">
              <a:solidFill>
                <a:schemeClr val="tx1"/>
              </a:solidFill>
              <a:latin typeface="Aptos Display" panose="020B0004020202020204" pitchFamily="34" charset="0"/>
            </a:rPr>
            <a:t>VbE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</a:rPr>
            <a:t> through the Whole School Approach (WSA), </a:t>
          </a:r>
          <a:endParaRPr lang="en-GB" sz="2000">
            <a:solidFill>
              <a:schemeClr val="tx1"/>
            </a:solidFill>
          </a:endParaRPr>
        </a:p>
      </dgm:t>
    </dgm:pt>
    <dgm:pt modelId="{AE1482AB-5402-0B43-B06F-1235FBD8153D}" type="parTrans" cxnId="{9C74A326-67B7-FB43-8A96-CBC65F1AFDD5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3E730083-69FF-D640-8B11-65C42F0EBADA}" type="sibTrans" cxnId="{9C74A326-67B7-FB43-8A96-CBC65F1AFDD5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08F1EF8B-312B-1E4F-93B6-54641D2B0869}">
      <dgm:prSet custT="1"/>
      <dgm:spPr/>
      <dgm:t>
        <a:bodyPr/>
        <a:lstStyle/>
        <a:p>
          <a:pPr>
            <a:buClr>
              <a:srgbClr val="7030A0"/>
            </a:buClr>
            <a:buFont typeface="+mj-lt"/>
            <a:buAutoNum type="alphaLcParenR"/>
          </a:pPr>
          <a:r>
            <a:rPr lang="en-US" sz="2000" spc="-20">
              <a:solidFill>
                <a:schemeClr val="tx1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design activities for nurturing values during the learning process and in the school as a whole,</a:t>
          </a:r>
          <a:endParaRPr lang="en-GB" sz="2000">
            <a:solidFill>
              <a:schemeClr val="tx1"/>
            </a:solidFill>
          </a:endParaRPr>
        </a:p>
      </dgm:t>
    </dgm:pt>
    <dgm:pt modelId="{D0F57755-0F4D-3647-8772-E24EC5566D76}" type="parTrans" cxnId="{A884E4D0-EE79-FA4A-90D5-9A67407302ED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2831C253-2BD7-2641-AC3C-FC68B5CF3793}" type="sibTrans" cxnId="{A884E4D0-EE79-FA4A-90D5-9A67407302ED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3303B7F0-844C-0548-93B9-2AB446EDD33D}">
      <dgm:prSet custT="1"/>
      <dgm:spPr/>
      <dgm:t>
        <a:bodyPr/>
        <a:lstStyle/>
        <a:p>
          <a:pPr>
            <a:buClr>
              <a:srgbClr val="7030A0"/>
            </a:buClr>
            <a:buFont typeface="+mj-lt"/>
            <a:buAutoNum type="alphaLcParenR"/>
          </a:pP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</a:rPr>
            <a:t>explore varied strategies for implementing </a:t>
          </a:r>
          <a:r>
            <a:rPr lang="en-US" sz="2000" err="1">
              <a:solidFill>
                <a:schemeClr val="tx1"/>
              </a:solidFill>
              <a:latin typeface="Aptos Display" panose="020B0004020202020204" pitchFamily="34" charset="0"/>
            </a:rPr>
            <a:t>VbE</a:t>
          </a:r>
          <a:r>
            <a:rPr lang="en-US" sz="2000">
              <a:solidFill>
                <a:schemeClr val="tx1"/>
              </a:solidFill>
              <a:latin typeface="Aptos Display" panose="020B0004020202020204" pitchFamily="34" charset="0"/>
            </a:rPr>
            <a:t>,</a:t>
          </a:r>
          <a:endParaRPr lang="en-GB" sz="2000">
            <a:solidFill>
              <a:schemeClr val="tx1"/>
            </a:solidFill>
          </a:endParaRPr>
        </a:p>
      </dgm:t>
    </dgm:pt>
    <dgm:pt modelId="{3E85C651-BD23-E44C-AF8F-007EFA67F4F0}" type="parTrans" cxnId="{D283AE0F-A469-3343-933C-08E3547EE75C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B6AA3FC8-F57E-E940-A066-9869CBD1C40C}" type="sibTrans" cxnId="{D283AE0F-A469-3343-933C-08E3547EE75C}">
      <dgm:prSet/>
      <dgm:spPr/>
      <dgm:t>
        <a:bodyPr/>
        <a:lstStyle/>
        <a:p>
          <a:endParaRPr lang="en-GB" sz="2400">
            <a:solidFill>
              <a:schemeClr val="tx1"/>
            </a:solidFill>
          </a:endParaRPr>
        </a:p>
      </dgm:t>
    </dgm:pt>
    <dgm:pt modelId="{E8F89301-39EB-5D45-B4BA-32FECE1527EE}" type="pres">
      <dgm:prSet presAssocID="{4B23A457-50E2-8543-B056-9EDBD91D218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A0CE942F-CBA9-A441-9351-F5AB72BDF8BF}" type="pres">
      <dgm:prSet presAssocID="{4B23A457-50E2-8543-B056-9EDBD91D2182}" presName="Name1" presStyleCnt="0"/>
      <dgm:spPr/>
    </dgm:pt>
    <dgm:pt modelId="{6F8222DF-858C-A34C-8636-0A800FC39957}" type="pres">
      <dgm:prSet presAssocID="{4B23A457-50E2-8543-B056-9EDBD91D2182}" presName="cycle" presStyleCnt="0"/>
      <dgm:spPr/>
    </dgm:pt>
    <dgm:pt modelId="{C5ACBD0C-1ED1-204D-8AE9-B5F848A777C1}" type="pres">
      <dgm:prSet presAssocID="{4B23A457-50E2-8543-B056-9EDBD91D2182}" presName="srcNode" presStyleLbl="node1" presStyleIdx="0" presStyleCnt="6"/>
      <dgm:spPr/>
    </dgm:pt>
    <dgm:pt modelId="{994C21AF-DB9C-9E4A-9CF5-798D227B6A52}" type="pres">
      <dgm:prSet presAssocID="{4B23A457-50E2-8543-B056-9EDBD91D2182}" presName="conn" presStyleLbl="parChTrans1D2" presStyleIdx="0" presStyleCnt="1"/>
      <dgm:spPr/>
      <dgm:t>
        <a:bodyPr/>
        <a:lstStyle/>
        <a:p>
          <a:endParaRPr lang="en-US"/>
        </a:p>
      </dgm:t>
    </dgm:pt>
    <dgm:pt modelId="{00F9F309-A74F-B84D-847B-4304A7DC0C63}" type="pres">
      <dgm:prSet presAssocID="{4B23A457-50E2-8543-B056-9EDBD91D2182}" presName="extraNode" presStyleLbl="node1" presStyleIdx="0" presStyleCnt="6"/>
      <dgm:spPr/>
    </dgm:pt>
    <dgm:pt modelId="{4BCFA82A-AD7C-D942-BF76-0558130E5E42}" type="pres">
      <dgm:prSet presAssocID="{4B23A457-50E2-8543-B056-9EDBD91D2182}" presName="dstNode" presStyleLbl="node1" presStyleIdx="0" presStyleCnt="6"/>
      <dgm:spPr/>
    </dgm:pt>
    <dgm:pt modelId="{84847403-D2D3-9F48-827A-26CF0CC84FA6}" type="pres">
      <dgm:prSet presAssocID="{ED41A97E-7F52-4546-8188-8EFA2E6EBF9B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0085A0-A11F-BB4A-9C29-DF55E249B14D}" type="pres">
      <dgm:prSet presAssocID="{ED41A97E-7F52-4546-8188-8EFA2E6EBF9B}" presName="accent_1" presStyleCnt="0"/>
      <dgm:spPr/>
    </dgm:pt>
    <dgm:pt modelId="{587CB74D-DE6B-334E-A3AA-ACB76502BE0E}" type="pres">
      <dgm:prSet presAssocID="{ED41A97E-7F52-4546-8188-8EFA2E6EBF9B}" presName="accentRepeatNode" presStyleLbl="solidFgAcc1" presStyleIdx="0" presStyleCnt="6"/>
      <dgm:spPr/>
    </dgm:pt>
    <dgm:pt modelId="{8EEC211C-E44B-1C4E-B7B7-797954B289A1}" type="pres">
      <dgm:prSet presAssocID="{B52F6CC2-385A-824E-8336-7079CFC81299}" presName="text_2" presStyleLbl="node1" presStyleIdx="1" presStyleCnt="6" custScaleY="1262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485791-8832-AF48-924D-06267E63D395}" type="pres">
      <dgm:prSet presAssocID="{B52F6CC2-385A-824E-8336-7079CFC81299}" presName="accent_2" presStyleCnt="0"/>
      <dgm:spPr/>
    </dgm:pt>
    <dgm:pt modelId="{618051F8-2280-E849-9FA6-84D35C6D628F}" type="pres">
      <dgm:prSet presAssocID="{B52F6CC2-385A-824E-8336-7079CFC81299}" presName="accentRepeatNode" presStyleLbl="solidFgAcc1" presStyleIdx="1" presStyleCnt="6"/>
      <dgm:spPr/>
    </dgm:pt>
    <dgm:pt modelId="{A1B5401D-1F21-F54C-9A9F-4C78CF72F4B7}" type="pres">
      <dgm:prSet presAssocID="{08F1EF8B-312B-1E4F-93B6-54641D2B0869}" presName="text_3" presStyleLbl="node1" presStyleIdx="2" presStyleCnt="6" custScaleY="1445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EEAAA1-2FE1-4A4F-8CB2-1D903AFB98A1}" type="pres">
      <dgm:prSet presAssocID="{08F1EF8B-312B-1E4F-93B6-54641D2B0869}" presName="accent_3" presStyleCnt="0"/>
      <dgm:spPr/>
    </dgm:pt>
    <dgm:pt modelId="{B9572066-556F-8743-BB99-09FD5ED33BD5}" type="pres">
      <dgm:prSet presAssocID="{08F1EF8B-312B-1E4F-93B6-54641D2B0869}" presName="accentRepeatNode" presStyleLbl="solidFgAcc1" presStyleIdx="2" presStyleCnt="6"/>
      <dgm:spPr/>
    </dgm:pt>
    <dgm:pt modelId="{E3694C98-A4E0-7E49-9355-D6FFF434A006}" type="pres">
      <dgm:prSet presAssocID="{3303B7F0-844C-0548-93B9-2AB446EDD33D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06B6F3-9A42-E74C-8A6A-B8322A376C55}" type="pres">
      <dgm:prSet presAssocID="{3303B7F0-844C-0548-93B9-2AB446EDD33D}" presName="accent_4" presStyleCnt="0"/>
      <dgm:spPr/>
    </dgm:pt>
    <dgm:pt modelId="{BD5F3E29-6EF2-F54C-914B-9B10B2A01523}" type="pres">
      <dgm:prSet presAssocID="{3303B7F0-844C-0548-93B9-2AB446EDD33D}" presName="accentRepeatNode" presStyleLbl="solidFgAcc1" presStyleIdx="3" presStyleCnt="6"/>
      <dgm:spPr/>
    </dgm:pt>
    <dgm:pt modelId="{5AE33914-BF11-CC42-90EC-BDFE92BF56B7}" type="pres">
      <dgm:prSet presAssocID="{A7E98234-6F40-114E-BC4B-B855EBC55E59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5F6333-18C4-F843-817E-BCF232A2F49C}" type="pres">
      <dgm:prSet presAssocID="{A7E98234-6F40-114E-BC4B-B855EBC55E59}" presName="accent_5" presStyleCnt="0"/>
      <dgm:spPr/>
    </dgm:pt>
    <dgm:pt modelId="{0D6E52D3-B2B1-1748-9D92-B0207C34809C}" type="pres">
      <dgm:prSet presAssocID="{A7E98234-6F40-114E-BC4B-B855EBC55E59}" presName="accentRepeatNode" presStyleLbl="solidFgAcc1" presStyleIdx="4" presStyleCnt="6"/>
      <dgm:spPr/>
    </dgm:pt>
    <dgm:pt modelId="{3BBEF44A-34EF-9943-B245-857DFB96675F}" type="pres">
      <dgm:prSet presAssocID="{6DFE7914-9941-9E4F-A17B-867C92FC09C6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82FF2-41EA-6542-9DE5-FEDBE9E7DC7E}" type="pres">
      <dgm:prSet presAssocID="{6DFE7914-9941-9E4F-A17B-867C92FC09C6}" presName="accent_6" presStyleCnt="0"/>
      <dgm:spPr/>
    </dgm:pt>
    <dgm:pt modelId="{D953E0C7-6CE7-6C42-B798-435CF28DD680}" type="pres">
      <dgm:prSet presAssocID="{6DFE7914-9941-9E4F-A17B-867C92FC09C6}" presName="accentRepeatNode" presStyleLbl="solidFgAcc1" presStyleIdx="5" presStyleCnt="6"/>
      <dgm:spPr/>
    </dgm:pt>
  </dgm:ptLst>
  <dgm:cxnLst>
    <dgm:cxn modelId="{CAEB15CC-7453-F24B-B856-7DAE7107838C}" type="presOf" srcId="{08F1EF8B-312B-1E4F-93B6-54641D2B0869}" destId="{A1B5401D-1F21-F54C-9A9F-4C78CF72F4B7}" srcOrd="0" destOrd="0" presId="urn:microsoft.com/office/officeart/2008/layout/VerticalCurvedList"/>
    <dgm:cxn modelId="{DB085352-4889-484C-AC0B-9647933A7DAE}" type="presOf" srcId="{ED41A97E-7F52-4546-8188-8EFA2E6EBF9B}" destId="{84847403-D2D3-9F48-827A-26CF0CC84FA6}" srcOrd="0" destOrd="0" presId="urn:microsoft.com/office/officeart/2008/layout/VerticalCurvedList"/>
    <dgm:cxn modelId="{52B2702A-2F7B-2343-8E6D-13D906B2BEF6}" type="presOf" srcId="{5AA4C90F-E66A-3F4C-9306-668849E178C0}" destId="{994C21AF-DB9C-9E4A-9CF5-798D227B6A52}" srcOrd="0" destOrd="0" presId="urn:microsoft.com/office/officeart/2008/layout/VerticalCurvedList"/>
    <dgm:cxn modelId="{9C74A326-67B7-FB43-8A96-CBC65F1AFDD5}" srcId="{4B23A457-50E2-8543-B056-9EDBD91D2182}" destId="{B52F6CC2-385A-824E-8336-7079CFC81299}" srcOrd="1" destOrd="0" parTransId="{AE1482AB-5402-0B43-B06F-1235FBD8153D}" sibTransId="{3E730083-69FF-D640-8B11-65C42F0EBADA}"/>
    <dgm:cxn modelId="{A884E4D0-EE79-FA4A-90D5-9A67407302ED}" srcId="{4B23A457-50E2-8543-B056-9EDBD91D2182}" destId="{08F1EF8B-312B-1E4F-93B6-54641D2B0869}" srcOrd="2" destOrd="0" parTransId="{D0F57755-0F4D-3647-8772-E24EC5566D76}" sibTransId="{2831C253-2BD7-2641-AC3C-FC68B5CF3793}"/>
    <dgm:cxn modelId="{96B5E85E-BBCF-6E4C-82E4-D249D234E4FC}" srcId="{4B23A457-50E2-8543-B056-9EDBD91D2182}" destId="{6DFE7914-9941-9E4F-A17B-867C92FC09C6}" srcOrd="5" destOrd="0" parTransId="{BECECE7A-4425-C94F-8D89-B6DB858AA78F}" sibTransId="{5E259A0E-160B-4A41-920A-549E91DAD8F2}"/>
    <dgm:cxn modelId="{6C79F748-5652-674A-A9E9-637F962D6168}" srcId="{4B23A457-50E2-8543-B056-9EDBD91D2182}" destId="{ED41A97E-7F52-4546-8188-8EFA2E6EBF9B}" srcOrd="0" destOrd="0" parTransId="{331F5A85-1DF2-0B42-AF01-F717BA1F9D10}" sibTransId="{5AA4C90F-E66A-3F4C-9306-668849E178C0}"/>
    <dgm:cxn modelId="{D283AE0F-A469-3343-933C-08E3547EE75C}" srcId="{4B23A457-50E2-8543-B056-9EDBD91D2182}" destId="{3303B7F0-844C-0548-93B9-2AB446EDD33D}" srcOrd="3" destOrd="0" parTransId="{3E85C651-BD23-E44C-AF8F-007EFA67F4F0}" sibTransId="{B6AA3FC8-F57E-E940-A066-9869CBD1C40C}"/>
    <dgm:cxn modelId="{A9080565-35A2-C743-945C-2EB5B79D188A}" srcId="{4B23A457-50E2-8543-B056-9EDBD91D2182}" destId="{A7E98234-6F40-114E-BC4B-B855EBC55E59}" srcOrd="4" destOrd="0" parTransId="{FAD85DAE-F2F6-714D-A14D-FAB9A1BB9B69}" sibTransId="{F942F4A9-0717-3145-847A-19C75C6ADA7E}"/>
    <dgm:cxn modelId="{813ABDFE-D6ED-2E41-8A2D-67C9EBC2B619}" type="presOf" srcId="{B52F6CC2-385A-824E-8336-7079CFC81299}" destId="{8EEC211C-E44B-1C4E-B7B7-797954B289A1}" srcOrd="0" destOrd="0" presId="urn:microsoft.com/office/officeart/2008/layout/VerticalCurvedList"/>
    <dgm:cxn modelId="{A0048B6B-3694-464F-8E20-CA45A8CD1D25}" type="presOf" srcId="{4B23A457-50E2-8543-B056-9EDBD91D2182}" destId="{E8F89301-39EB-5D45-B4BA-32FECE1527EE}" srcOrd="0" destOrd="0" presId="urn:microsoft.com/office/officeart/2008/layout/VerticalCurvedList"/>
    <dgm:cxn modelId="{109240B5-1821-A24B-A85F-BF931544098E}" type="presOf" srcId="{3303B7F0-844C-0548-93B9-2AB446EDD33D}" destId="{E3694C98-A4E0-7E49-9355-D6FFF434A006}" srcOrd="0" destOrd="0" presId="urn:microsoft.com/office/officeart/2008/layout/VerticalCurvedList"/>
    <dgm:cxn modelId="{6AE7E41E-EFCC-FC49-BD33-1AA5EE8ABC3C}" type="presOf" srcId="{A7E98234-6F40-114E-BC4B-B855EBC55E59}" destId="{5AE33914-BF11-CC42-90EC-BDFE92BF56B7}" srcOrd="0" destOrd="0" presId="urn:microsoft.com/office/officeart/2008/layout/VerticalCurvedList"/>
    <dgm:cxn modelId="{95500F7F-04BA-FA4D-8010-C06D1CC98866}" type="presOf" srcId="{6DFE7914-9941-9E4F-A17B-867C92FC09C6}" destId="{3BBEF44A-34EF-9943-B245-857DFB96675F}" srcOrd="0" destOrd="0" presId="urn:microsoft.com/office/officeart/2008/layout/VerticalCurvedList"/>
    <dgm:cxn modelId="{1DAC2E65-C1BA-494F-817D-A9EFF900A990}" type="presParOf" srcId="{E8F89301-39EB-5D45-B4BA-32FECE1527EE}" destId="{A0CE942F-CBA9-A441-9351-F5AB72BDF8BF}" srcOrd="0" destOrd="0" presId="urn:microsoft.com/office/officeart/2008/layout/VerticalCurvedList"/>
    <dgm:cxn modelId="{ED9F5BD5-7CF1-2742-A8B1-3B8AAB0455A6}" type="presParOf" srcId="{A0CE942F-CBA9-A441-9351-F5AB72BDF8BF}" destId="{6F8222DF-858C-A34C-8636-0A800FC39957}" srcOrd="0" destOrd="0" presId="urn:microsoft.com/office/officeart/2008/layout/VerticalCurvedList"/>
    <dgm:cxn modelId="{73D7CBB7-A470-0845-8998-909F5007D8B1}" type="presParOf" srcId="{6F8222DF-858C-A34C-8636-0A800FC39957}" destId="{C5ACBD0C-1ED1-204D-8AE9-B5F848A777C1}" srcOrd="0" destOrd="0" presId="urn:microsoft.com/office/officeart/2008/layout/VerticalCurvedList"/>
    <dgm:cxn modelId="{7B3673E4-0771-CB4F-8EA3-7C89EF1A8069}" type="presParOf" srcId="{6F8222DF-858C-A34C-8636-0A800FC39957}" destId="{994C21AF-DB9C-9E4A-9CF5-798D227B6A52}" srcOrd="1" destOrd="0" presId="urn:microsoft.com/office/officeart/2008/layout/VerticalCurvedList"/>
    <dgm:cxn modelId="{A20920E0-7A02-0842-94FD-CBE2D62B3762}" type="presParOf" srcId="{6F8222DF-858C-A34C-8636-0A800FC39957}" destId="{00F9F309-A74F-B84D-847B-4304A7DC0C63}" srcOrd="2" destOrd="0" presId="urn:microsoft.com/office/officeart/2008/layout/VerticalCurvedList"/>
    <dgm:cxn modelId="{D3DBF2FD-8B00-2B4C-AF30-9F48681C072C}" type="presParOf" srcId="{6F8222DF-858C-A34C-8636-0A800FC39957}" destId="{4BCFA82A-AD7C-D942-BF76-0558130E5E42}" srcOrd="3" destOrd="0" presId="urn:microsoft.com/office/officeart/2008/layout/VerticalCurvedList"/>
    <dgm:cxn modelId="{7F6A7494-A657-CF40-9197-E6CD9E255B1C}" type="presParOf" srcId="{A0CE942F-CBA9-A441-9351-F5AB72BDF8BF}" destId="{84847403-D2D3-9F48-827A-26CF0CC84FA6}" srcOrd="1" destOrd="0" presId="urn:microsoft.com/office/officeart/2008/layout/VerticalCurvedList"/>
    <dgm:cxn modelId="{61983786-1256-9D40-A982-EE386AE2A153}" type="presParOf" srcId="{A0CE942F-CBA9-A441-9351-F5AB72BDF8BF}" destId="{910085A0-A11F-BB4A-9C29-DF55E249B14D}" srcOrd="2" destOrd="0" presId="urn:microsoft.com/office/officeart/2008/layout/VerticalCurvedList"/>
    <dgm:cxn modelId="{A5D3A889-5683-B940-83C2-91D4D24E18EB}" type="presParOf" srcId="{910085A0-A11F-BB4A-9C29-DF55E249B14D}" destId="{587CB74D-DE6B-334E-A3AA-ACB76502BE0E}" srcOrd="0" destOrd="0" presId="urn:microsoft.com/office/officeart/2008/layout/VerticalCurvedList"/>
    <dgm:cxn modelId="{92241AB6-8E61-1B4F-8F1C-43288B81E80A}" type="presParOf" srcId="{A0CE942F-CBA9-A441-9351-F5AB72BDF8BF}" destId="{8EEC211C-E44B-1C4E-B7B7-797954B289A1}" srcOrd="3" destOrd="0" presId="urn:microsoft.com/office/officeart/2008/layout/VerticalCurvedList"/>
    <dgm:cxn modelId="{1E12032A-67BA-A449-BF1B-74EAD96F3E42}" type="presParOf" srcId="{A0CE942F-CBA9-A441-9351-F5AB72BDF8BF}" destId="{17485791-8832-AF48-924D-06267E63D395}" srcOrd="4" destOrd="0" presId="urn:microsoft.com/office/officeart/2008/layout/VerticalCurvedList"/>
    <dgm:cxn modelId="{5B9E67C8-D7BF-924A-8559-F25C69FC5E87}" type="presParOf" srcId="{17485791-8832-AF48-924D-06267E63D395}" destId="{618051F8-2280-E849-9FA6-84D35C6D628F}" srcOrd="0" destOrd="0" presId="urn:microsoft.com/office/officeart/2008/layout/VerticalCurvedList"/>
    <dgm:cxn modelId="{F0208C07-21AD-3B41-889E-A11D8A6BCD49}" type="presParOf" srcId="{A0CE942F-CBA9-A441-9351-F5AB72BDF8BF}" destId="{A1B5401D-1F21-F54C-9A9F-4C78CF72F4B7}" srcOrd="5" destOrd="0" presId="urn:microsoft.com/office/officeart/2008/layout/VerticalCurvedList"/>
    <dgm:cxn modelId="{ABDE0D49-74B8-8847-83F7-78C2240851C5}" type="presParOf" srcId="{A0CE942F-CBA9-A441-9351-F5AB72BDF8BF}" destId="{A0EEAAA1-2FE1-4A4F-8CB2-1D903AFB98A1}" srcOrd="6" destOrd="0" presId="urn:microsoft.com/office/officeart/2008/layout/VerticalCurvedList"/>
    <dgm:cxn modelId="{7A74485C-BFFB-5F44-B671-164EB878D793}" type="presParOf" srcId="{A0EEAAA1-2FE1-4A4F-8CB2-1D903AFB98A1}" destId="{B9572066-556F-8743-BB99-09FD5ED33BD5}" srcOrd="0" destOrd="0" presId="urn:microsoft.com/office/officeart/2008/layout/VerticalCurvedList"/>
    <dgm:cxn modelId="{3F73B5E1-D8BA-C44C-A692-D351FBB0278C}" type="presParOf" srcId="{A0CE942F-CBA9-A441-9351-F5AB72BDF8BF}" destId="{E3694C98-A4E0-7E49-9355-D6FFF434A006}" srcOrd="7" destOrd="0" presId="urn:microsoft.com/office/officeart/2008/layout/VerticalCurvedList"/>
    <dgm:cxn modelId="{AD882575-BAC0-7B42-9FF5-DD39B3BA4026}" type="presParOf" srcId="{A0CE942F-CBA9-A441-9351-F5AB72BDF8BF}" destId="{A306B6F3-9A42-E74C-8A6A-B8322A376C55}" srcOrd="8" destOrd="0" presId="urn:microsoft.com/office/officeart/2008/layout/VerticalCurvedList"/>
    <dgm:cxn modelId="{9FEA850B-F195-A940-A2EA-06F52310FB23}" type="presParOf" srcId="{A306B6F3-9A42-E74C-8A6A-B8322A376C55}" destId="{BD5F3E29-6EF2-F54C-914B-9B10B2A01523}" srcOrd="0" destOrd="0" presId="urn:microsoft.com/office/officeart/2008/layout/VerticalCurvedList"/>
    <dgm:cxn modelId="{7D17D195-183A-5140-A8E7-B51398AED6E1}" type="presParOf" srcId="{A0CE942F-CBA9-A441-9351-F5AB72BDF8BF}" destId="{5AE33914-BF11-CC42-90EC-BDFE92BF56B7}" srcOrd="9" destOrd="0" presId="urn:microsoft.com/office/officeart/2008/layout/VerticalCurvedList"/>
    <dgm:cxn modelId="{0E1C31B9-FF96-BE4D-8019-9E78D87416DF}" type="presParOf" srcId="{A0CE942F-CBA9-A441-9351-F5AB72BDF8BF}" destId="{905F6333-18C4-F843-817E-BCF232A2F49C}" srcOrd="10" destOrd="0" presId="urn:microsoft.com/office/officeart/2008/layout/VerticalCurvedList"/>
    <dgm:cxn modelId="{C4A810A1-A937-0241-ADA6-1AF0992EE229}" type="presParOf" srcId="{905F6333-18C4-F843-817E-BCF232A2F49C}" destId="{0D6E52D3-B2B1-1748-9D92-B0207C34809C}" srcOrd="0" destOrd="0" presId="urn:microsoft.com/office/officeart/2008/layout/VerticalCurvedList"/>
    <dgm:cxn modelId="{03BE4E80-7C63-1742-A43F-D37E4D792325}" type="presParOf" srcId="{A0CE942F-CBA9-A441-9351-F5AB72BDF8BF}" destId="{3BBEF44A-34EF-9943-B245-857DFB96675F}" srcOrd="11" destOrd="0" presId="urn:microsoft.com/office/officeart/2008/layout/VerticalCurvedList"/>
    <dgm:cxn modelId="{446F2B65-2BD6-2B4A-AA03-A159A1ABE61B}" type="presParOf" srcId="{A0CE942F-CBA9-A441-9351-F5AB72BDF8BF}" destId="{7DA82FF2-41EA-6542-9DE5-FEDBE9E7DC7E}" srcOrd="12" destOrd="0" presId="urn:microsoft.com/office/officeart/2008/layout/VerticalCurvedList"/>
    <dgm:cxn modelId="{86A3DDC2-38FA-6B43-8199-62A2ACCAF6CA}" type="presParOf" srcId="{7DA82FF2-41EA-6542-9DE5-FEDBE9E7DC7E}" destId="{D953E0C7-6CE7-6C42-B798-435CF28DD68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9175C7-A96A-4D70-8957-AB82FCC3654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1A876A5D-3888-4BB6-9434-33A68DCCE093}">
      <dgm:prSet custT="1"/>
      <dgm:spPr/>
      <dgm:t>
        <a:bodyPr/>
        <a:lstStyle/>
        <a:p>
          <a:r>
            <a:rPr lang="en-US" sz="2000" dirty="0">
              <a:effectLst/>
              <a:latin typeface="Aptos Display" panose="020B0004020202020204" pitchFamily="34" charset="0"/>
              <a:ea typeface="Times New Roman" panose="02020603050405020304" pitchFamily="18" charset="0"/>
            </a:rPr>
            <a:t>Values are standards that guide an individual on how to respond or behave in a given circumstance. They are important and lasting beliefs or ideals shared by the members of a particular society that spell out what is good or bad, desirable or undesirable</a:t>
          </a:r>
          <a:endParaRPr lang="en-US" sz="2000" dirty="0"/>
        </a:p>
      </dgm:t>
    </dgm:pt>
    <dgm:pt modelId="{2A1BF5B0-8072-4307-A3DB-3B1075606914}" type="parTrans" cxnId="{5EE3BCA1-47C5-4E6D-93A9-533C0286880E}">
      <dgm:prSet/>
      <dgm:spPr/>
      <dgm:t>
        <a:bodyPr/>
        <a:lstStyle/>
        <a:p>
          <a:endParaRPr lang="en-US" sz="2400"/>
        </a:p>
      </dgm:t>
    </dgm:pt>
    <dgm:pt modelId="{57E67375-D310-46D7-833C-60367186A1A3}" type="sibTrans" cxnId="{5EE3BCA1-47C5-4E6D-93A9-533C0286880E}">
      <dgm:prSet/>
      <dgm:spPr/>
      <dgm:t>
        <a:bodyPr/>
        <a:lstStyle/>
        <a:p>
          <a:endParaRPr lang="en-US" sz="2400"/>
        </a:p>
      </dgm:t>
    </dgm:pt>
    <dgm:pt modelId="{40E161C5-6AB5-4D8C-9703-30A6AE20334A}">
      <dgm:prSet custT="1"/>
      <dgm:spPr/>
      <dgm:t>
        <a:bodyPr/>
        <a:lstStyle/>
        <a:p>
          <a:r>
            <a:rPr lang="en-US" sz="2000">
              <a:latin typeface="Aptos Display" panose="020B0004020202020204" pitchFamily="34" charset="0"/>
              <a:ea typeface="Times New Roman" panose="02020603050405020304" pitchFamily="18" charset="0"/>
            </a:rPr>
            <a:t>Therefore, parents, teachers and the whole school community have a collective responsibility in nurturing values in learners</a:t>
          </a:r>
          <a:r>
            <a:rPr lang="en-US" sz="2000">
              <a:latin typeface="Times New Roman" panose="02020603050405020304" pitchFamily="18" charset="0"/>
              <a:ea typeface="Times New Roman" panose="02020603050405020304" pitchFamily="18" charset="0"/>
            </a:rPr>
            <a:t>. </a:t>
          </a:r>
          <a:endParaRPr lang="en-US" sz="2000"/>
        </a:p>
      </dgm:t>
    </dgm:pt>
    <dgm:pt modelId="{AE7D2FF2-5400-4E0D-A1B6-8CE61D556662}" type="parTrans" cxnId="{38D9335E-F109-4B00-9B91-52199B78E7BC}">
      <dgm:prSet/>
      <dgm:spPr/>
      <dgm:t>
        <a:bodyPr/>
        <a:lstStyle/>
        <a:p>
          <a:endParaRPr lang="en-US" sz="2400"/>
        </a:p>
      </dgm:t>
    </dgm:pt>
    <dgm:pt modelId="{CE2CF9AE-6573-4721-900B-9603AEBC6893}" type="sibTrans" cxnId="{38D9335E-F109-4B00-9B91-52199B78E7BC}">
      <dgm:prSet/>
      <dgm:spPr/>
      <dgm:t>
        <a:bodyPr/>
        <a:lstStyle/>
        <a:p>
          <a:endParaRPr lang="en-US" sz="2400"/>
        </a:p>
      </dgm:t>
    </dgm:pt>
    <dgm:pt modelId="{726F8FD0-030E-4AA3-A43D-1F28665CCAF2}">
      <dgm:prSet custT="1"/>
      <dgm:spPr/>
      <dgm:t>
        <a:bodyPr/>
        <a:lstStyle/>
        <a:p>
          <a:r>
            <a:rPr lang="en-US" sz="2000"/>
            <a:t>Values are one of the pillars in Competency Based Education. </a:t>
          </a:r>
        </a:p>
        <a:p>
          <a:pPr>
            <a:buSzPct val="50000"/>
            <a:buNone/>
          </a:pPr>
          <a:r>
            <a:rPr lang="en-US" sz="2000"/>
            <a:t>They have been embedded in the curriculum in all the learning areas.</a:t>
          </a:r>
        </a:p>
      </dgm:t>
    </dgm:pt>
    <dgm:pt modelId="{FFE1C2E4-B134-4EF3-B6B4-AD1355EABD51}" type="parTrans" cxnId="{26D80ABB-C046-455A-967E-8A9CD357CD05}">
      <dgm:prSet/>
      <dgm:spPr/>
      <dgm:t>
        <a:bodyPr/>
        <a:lstStyle/>
        <a:p>
          <a:endParaRPr lang="en-US" sz="2400"/>
        </a:p>
      </dgm:t>
    </dgm:pt>
    <dgm:pt modelId="{993E7426-1D1F-4C46-8413-5E3D1ACE29F8}" type="sibTrans" cxnId="{26D80ABB-C046-455A-967E-8A9CD357CD05}">
      <dgm:prSet/>
      <dgm:spPr/>
      <dgm:t>
        <a:bodyPr/>
        <a:lstStyle/>
        <a:p>
          <a:endParaRPr lang="en-US" sz="2400"/>
        </a:p>
      </dgm:t>
    </dgm:pt>
    <dgm:pt modelId="{255C78E2-CEEE-48CE-9B29-C7D2E02F2283}" type="pres">
      <dgm:prSet presAssocID="{259175C7-A96A-4D70-8957-AB82FCC3654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3BCB84D-D6D4-45A0-B7F4-FFFE5FDEA012}" type="pres">
      <dgm:prSet presAssocID="{1A876A5D-3888-4BB6-9434-33A68DCCE093}" presName="hierRoot1" presStyleCnt="0"/>
      <dgm:spPr/>
    </dgm:pt>
    <dgm:pt modelId="{994FBE2C-E3F6-48FF-A458-096F8AF5FF07}" type="pres">
      <dgm:prSet presAssocID="{1A876A5D-3888-4BB6-9434-33A68DCCE093}" presName="composite" presStyleCnt="0"/>
      <dgm:spPr/>
    </dgm:pt>
    <dgm:pt modelId="{5E4034EC-D9CC-4C65-B383-D38DC0D89ACA}" type="pres">
      <dgm:prSet presAssocID="{1A876A5D-3888-4BB6-9434-33A68DCCE093}" presName="background" presStyleLbl="node0" presStyleIdx="0" presStyleCnt="3"/>
      <dgm:spPr>
        <a:solidFill>
          <a:srgbClr val="D6B124">
            <a:alpha val="80000"/>
          </a:srgbClr>
        </a:solidFill>
      </dgm:spPr>
    </dgm:pt>
    <dgm:pt modelId="{9EEE3AFA-5FB1-4CAF-8972-549E67041C0C}" type="pres">
      <dgm:prSet presAssocID="{1A876A5D-3888-4BB6-9434-33A68DCCE093}" presName="text" presStyleLbl="fgAcc0" presStyleIdx="0" presStyleCnt="3" custScaleX="113560" custScaleY="145416" custLinFactNeighborX="202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7AFEEF1-F914-4F9C-9692-D0398EFEFD30}" type="pres">
      <dgm:prSet presAssocID="{1A876A5D-3888-4BB6-9434-33A68DCCE093}" presName="hierChild2" presStyleCnt="0"/>
      <dgm:spPr/>
    </dgm:pt>
    <dgm:pt modelId="{7EA1072B-1BFA-478C-82FA-2374C5F38431}" type="pres">
      <dgm:prSet presAssocID="{40E161C5-6AB5-4D8C-9703-30A6AE20334A}" presName="hierRoot1" presStyleCnt="0"/>
      <dgm:spPr/>
    </dgm:pt>
    <dgm:pt modelId="{704F39AE-3C1C-4B4B-B79D-E7164C2E66D5}" type="pres">
      <dgm:prSet presAssocID="{40E161C5-6AB5-4D8C-9703-30A6AE20334A}" presName="composite" presStyleCnt="0"/>
      <dgm:spPr/>
    </dgm:pt>
    <dgm:pt modelId="{C27E22FD-A489-40BB-9438-75F8D7C384B1}" type="pres">
      <dgm:prSet presAssocID="{40E161C5-6AB5-4D8C-9703-30A6AE20334A}" presName="background" presStyleLbl="node0" presStyleIdx="1" presStyleCnt="3"/>
      <dgm:spPr/>
    </dgm:pt>
    <dgm:pt modelId="{94EC2438-E2B6-4C4E-9722-6DE91A5CB49B}" type="pres">
      <dgm:prSet presAssocID="{40E161C5-6AB5-4D8C-9703-30A6AE20334A}" presName="text" presStyleLbl="fgAcc0" presStyleIdx="1" presStyleCnt="3" custScaleY="11907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D4DA7C2-0C21-4E28-93D3-4D8D0E17BE30}" type="pres">
      <dgm:prSet presAssocID="{40E161C5-6AB5-4D8C-9703-30A6AE20334A}" presName="hierChild2" presStyleCnt="0"/>
      <dgm:spPr/>
    </dgm:pt>
    <dgm:pt modelId="{958A45E6-94A1-4DAA-B5ED-08080FCDAD95}" type="pres">
      <dgm:prSet presAssocID="{726F8FD0-030E-4AA3-A43D-1F28665CCAF2}" presName="hierRoot1" presStyleCnt="0"/>
      <dgm:spPr/>
    </dgm:pt>
    <dgm:pt modelId="{4BAFB7B4-510B-46C1-B382-8CA041B255B8}" type="pres">
      <dgm:prSet presAssocID="{726F8FD0-030E-4AA3-A43D-1F28665CCAF2}" presName="composite" presStyleCnt="0"/>
      <dgm:spPr/>
    </dgm:pt>
    <dgm:pt modelId="{A7995667-A974-40B5-A6E4-F43DC07B0C7D}" type="pres">
      <dgm:prSet presAssocID="{726F8FD0-030E-4AA3-A43D-1F28665CCAF2}" presName="background" presStyleLbl="node0" presStyleIdx="2" presStyleCnt="3"/>
      <dgm:spPr>
        <a:solidFill>
          <a:srgbClr val="D6B124">
            <a:alpha val="80000"/>
          </a:srgbClr>
        </a:solidFill>
      </dgm:spPr>
    </dgm:pt>
    <dgm:pt modelId="{BDBCD15C-5061-4A84-B97B-03C2B88C63BE}" type="pres">
      <dgm:prSet presAssocID="{726F8FD0-030E-4AA3-A43D-1F28665CCAF2}" presName="text" presStyleLbl="fgAcc0" presStyleIdx="2" presStyleCnt="3" custScaleY="1223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8E12DB-7E20-428B-AF35-7A538C54FD4B}" type="pres">
      <dgm:prSet presAssocID="{726F8FD0-030E-4AA3-A43D-1F28665CCAF2}" presName="hierChild2" presStyleCnt="0"/>
      <dgm:spPr/>
    </dgm:pt>
  </dgm:ptLst>
  <dgm:cxnLst>
    <dgm:cxn modelId="{3F15037E-D9F3-4C3D-9C1E-5D54F1DB4ACB}" type="presOf" srcId="{1A876A5D-3888-4BB6-9434-33A68DCCE093}" destId="{9EEE3AFA-5FB1-4CAF-8972-549E67041C0C}" srcOrd="0" destOrd="0" presId="urn:microsoft.com/office/officeart/2005/8/layout/hierarchy1"/>
    <dgm:cxn modelId="{C1C627C7-DCB0-4D07-BCC1-B213A1A4F10B}" type="presOf" srcId="{726F8FD0-030E-4AA3-A43D-1F28665CCAF2}" destId="{BDBCD15C-5061-4A84-B97B-03C2B88C63BE}" srcOrd="0" destOrd="0" presId="urn:microsoft.com/office/officeart/2005/8/layout/hierarchy1"/>
    <dgm:cxn modelId="{38D9335E-F109-4B00-9B91-52199B78E7BC}" srcId="{259175C7-A96A-4D70-8957-AB82FCC36545}" destId="{40E161C5-6AB5-4D8C-9703-30A6AE20334A}" srcOrd="1" destOrd="0" parTransId="{AE7D2FF2-5400-4E0D-A1B6-8CE61D556662}" sibTransId="{CE2CF9AE-6573-4721-900B-9603AEBC6893}"/>
    <dgm:cxn modelId="{5EE3BCA1-47C5-4E6D-93A9-533C0286880E}" srcId="{259175C7-A96A-4D70-8957-AB82FCC36545}" destId="{1A876A5D-3888-4BB6-9434-33A68DCCE093}" srcOrd="0" destOrd="0" parTransId="{2A1BF5B0-8072-4307-A3DB-3B1075606914}" sibTransId="{57E67375-D310-46D7-833C-60367186A1A3}"/>
    <dgm:cxn modelId="{A083B8FB-D473-45B8-8F33-9F4CC6E6FEE7}" type="presOf" srcId="{40E161C5-6AB5-4D8C-9703-30A6AE20334A}" destId="{94EC2438-E2B6-4C4E-9722-6DE91A5CB49B}" srcOrd="0" destOrd="0" presId="urn:microsoft.com/office/officeart/2005/8/layout/hierarchy1"/>
    <dgm:cxn modelId="{908A8E62-7FA1-4814-BFC4-203B23D4F1C4}" type="presOf" srcId="{259175C7-A96A-4D70-8957-AB82FCC36545}" destId="{255C78E2-CEEE-48CE-9B29-C7D2E02F2283}" srcOrd="0" destOrd="0" presId="urn:microsoft.com/office/officeart/2005/8/layout/hierarchy1"/>
    <dgm:cxn modelId="{26D80ABB-C046-455A-967E-8A9CD357CD05}" srcId="{259175C7-A96A-4D70-8957-AB82FCC36545}" destId="{726F8FD0-030E-4AA3-A43D-1F28665CCAF2}" srcOrd="2" destOrd="0" parTransId="{FFE1C2E4-B134-4EF3-B6B4-AD1355EABD51}" sibTransId="{993E7426-1D1F-4C46-8413-5E3D1ACE29F8}"/>
    <dgm:cxn modelId="{05572902-3BC6-4460-AE13-90357A598411}" type="presParOf" srcId="{255C78E2-CEEE-48CE-9B29-C7D2E02F2283}" destId="{F3BCB84D-D6D4-45A0-B7F4-FFFE5FDEA012}" srcOrd="0" destOrd="0" presId="urn:microsoft.com/office/officeart/2005/8/layout/hierarchy1"/>
    <dgm:cxn modelId="{A38331F1-7429-46A5-AA8C-CE0F02517299}" type="presParOf" srcId="{F3BCB84D-D6D4-45A0-B7F4-FFFE5FDEA012}" destId="{994FBE2C-E3F6-48FF-A458-096F8AF5FF07}" srcOrd="0" destOrd="0" presId="urn:microsoft.com/office/officeart/2005/8/layout/hierarchy1"/>
    <dgm:cxn modelId="{5251165A-D0F7-436C-8F3B-D8E226EFBB7E}" type="presParOf" srcId="{994FBE2C-E3F6-48FF-A458-096F8AF5FF07}" destId="{5E4034EC-D9CC-4C65-B383-D38DC0D89ACA}" srcOrd="0" destOrd="0" presId="urn:microsoft.com/office/officeart/2005/8/layout/hierarchy1"/>
    <dgm:cxn modelId="{E88451CD-0CCF-4839-8238-46D666F7657C}" type="presParOf" srcId="{994FBE2C-E3F6-48FF-A458-096F8AF5FF07}" destId="{9EEE3AFA-5FB1-4CAF-8972-549E67041C0C}" srcOrd="1" destOrd="0" presId="urn:microsoft.com/office/officeart/2005/8/layout/hierarchy1"/>
    <dgm:cxn modelId="{21A273F4-3100-4D24-A5DD-E0F8FE5E4F1C}" type="presParOf" srcId="{F3BCB84D-D6D4-45A0-B7F4-FFFE5FDEA012}" destId="{F7AFEEF1-F914-4F9C-9692-D0398EFEFD30}" srcOrd="1" destOrd="0" presId="urn:microsoft.com/office/officeart/2005/8/layout/hierarchy1"/>
    <dgm:cxn modelId="{E3B82BB3-1D18-406C-AC48-1B76B6FAF9C4}" type="presParOf" srcId="{255C78E2-CEEE-48CE-9B29-C7D2E02F2283}" destId="{7EA1072B-1BFA-478C-82FA-2374C5F38431}" srcOrd="1" destOrd="0" presId="urn:microsoft.com/office/officeart/2005/8/layout/hierarchy1"/>
    <dgm:cxn modelId="{2EEF4F00-E9E4-4704-AAFB-F19BB3065664}" type="presParOf" srcId="{7EA1072B-1BFA-478C-82FA-2374C5F38431}" destId="{704F39AE-3C1C-4B4B-B79D-E7164C2E66D5}" srcOrd="0" destOrd="0" presId="urn:microsoft.com/office/officeart/2005/8/layout/hierarchy1"/>
    <dgm:cxn modelId="{AF0ADA27-CCE1-4153-913E-A03DADE1B3F3}" type="presParOf" srcId="{704F39AE-3C1C-4B4B-B79D-E7164C2E66D5}" destId="{C27E22FD-A489-40BB-9438-75F8D7C384B1}" srcOrd="0" destOrd="0" presId="urn:microsoft.com/office/officeart/2005/8/layout/hierarchy1"/>
    <dgm:cxn modelId="{1A798F40-EDE7-4E7A-A099-EDCC9727DDF4}" type="presParOf" srcId="{704F39AE-3C1C-4B4B-B79D-E7164C2E66D5}" destId="{94EC2438-E2B6-4C4E-9722-6DE91A5CB49B}" srcOrd="1" destOrd="0" presId="urn:microsoft.com/office/officeart/2005/8/layout/hierarchy1"/>
    <dgm:cxn modelId="{6B97E162-D9FC-4A38-8F1D-AA043D6A4DD9}" type="presParOf" srcId="{7EA1072B-1BFA-478C-82FA-2374C5F38431}" destId="{ED4DA7C2-0C21-4E28-93D3-4D8D0E17BE30}" srcOrd="1" destOrd="0" presId="urn:microsoft.com/office/officeart/2005/8/layout/hierarchy1"/>
    <dgm:cxn modelId="{5ACFC960-D83B-4512-BB8F-5D3BA63241C4}" type="presParOf" srcId="{255C78E2-CEEE-48CE-9B29-C7D2E02F2283}" destId="{958A45E6-94A1-4DAA-B5ED-08080FCDAD95}" srcOrd="2" destOrd="0" presId="urn:microsoft.com/office/officeart/2005/8/layout/hierarchy1"/>
    <dgm:cxn modelId="{DA6CB2E1-D794-49FC-B1B5-5F1A2978E7D4}" type="presParOf" srcId="{958A45E6-94A1-4DAA-B5ED-08080FCDAD95}" destId="{4BAFB7B4-510B-46C1-B382-8CA041B255B8}" srcOrd="0" destOrd="0" presId="urn:microsoft.com/office/officeart/2005/8/layout/hierarchy1"/>
    <dgm:cxn modelId="{2C4D0829-4A97-4B1A-919B-21FF8E7C27A9}" type="presParOf" srcId="{4BAFB7B4-510B-46C1-B382-8CA041B255B8}" destId="{A7995667-A974-40B5-A6E4-F43DC07B0C7D}" srcOrd="0" destOrd="0" presId="urn:microsoft.com/office/officeart/2005/8/layout/hierarchy1"/>
    <dgm:cxn modelId="{771D076D-C405-4ED8-8BEB-5CAEAC38B70A}" type="presParOf" srcId="{4BAFB7B4-510B-46C1-B382-8CA041B255B8}" destId="{BDBCD15C-5061-4A84-B97B-03C2B88C63BE}" srcOrd="1" destOrd="0" presId="urn:microsoft.com/office/officeart/2005/8/layout/hierarchy1"/>
    <dgm:cxn modelId="{2156B142-D00D-4806-ABD8-FB4C3D90D259}" type="presParOf" srcId="{958A45E6-94A1-4DAA-B5ED-08080FCDAD95}" destId="{1E8E12DB-7E20-428B-AF35-7A538C54FD4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ADBCBB-9DC2-5B47-9B1C-18C38EE0F87E}" type="doc">
      <dgm:prSet loTypeId="urn:microsoft.com/office/officeart/2008/layout/VerticalCurvedLis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E3906F5-640C-E549-B96B-C55856E28DFC}">
      <dgm:prSet phldrT="[Text]" custT="1"/>
      <dgm:spPr/>
      <dgm:t>
        <a:bodyPr/>
        <a:lstStyle/>
        <a:p>
          <a:pPr>
            <a:buNone/>
          </a:pP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a) explore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various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ways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through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which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values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can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become</a:t>
          </a:r>
          <a:r>
            <a:rPr lang="en-US" sz="2000" spc="-2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part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parcel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of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their</a:t>
          </a:r>
          <a:r>
            <a:rPr lang="en-US" sz="2000" spc="-2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lives,</a:t>
          </a:r>
          <a:endParaRPr lang="en-GB" sz="2000">
            <a:solidFill>
              <a:schemeClr val="tx1"/>
            </a:solidFill>
          </a:endParaRPr>
        </a:p>
      </dgm:t>
    </dgm:pt>
    <dgm:pt modelId="{82BB46B5-FD20-3E4E-BAE2-4140D58C6470}" type="parTrans" cxnId="{D89CD6CA-9C4D-B247-B87D-BB2EA2D4E5BF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D8C3E495-0FF5-B14B-8503-CBDBEA8D91EC}" type="sibTrans" cxnId="{D89CD6CA-9C4D-B247-B87D-BB2EA2D4E5BF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8350D28A-6445-6648-B860-D0DBE9BC373F}">
      <dgm:prSet phldrT="[Text]" custT="1"/>
      <dgm:spPr/>
      <dgm:t>
        <a:bodyPr/>
        <a:lstStyle/>
        <a:p>
          <a:pPr>
            <a:buNone/>
          </a:pP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b) demonstrate</a:t>
          </a:r>
          <a:r>
            <a:rPr lang="en-US" sz="2000" spc="-4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</a:t>
          </a:r>
          <a:r>
            <a:rPr lang="en-US" sz="2000" spc="-4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secure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sense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of</a:t>
          </a:r>
          <a:r>
            <a:rPr lang="en-US" sz="2000" spc="-4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personal</a:t>
          </a:r>
          <a:r>
            <a:rPr lang="en-US" sz="2000" spc="-4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identity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for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 err="1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self-fulfilment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4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development,</a:t>
          </a:r>
          <a:endParaRPr lang="en-GB" sz="2000">
            <a:solidFill>
              <a:schemeClr val="tx1"/>
            </a:solidFill>
          </a:endParaRPr>
        </a:p>
      </dgm:t>
    </dgm:pt>
    <dgm:pt modelId="{D932A05B-FC34-1A4A-98A3-04B1A840D0CE}" type="parTrans" cxnId="{0F742428-8CFC-F34C-A762-8B7A3F40D1C7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DE009A27-A25B-CD48-931C-2A5BFCAA06B8}" type="sibTrans" cxnId="{0F742428-8CFC-F34C-A762-8B7A3F40D1C7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8363DAFA-1139-E646-A0E2-563D3272EB3C}">
      <dgm:prSet phldrT="[Text]" custT="1"/>
      <dgm:spPr/>
      <dgm:t>
        <a:bodyPr/>
        <a:lstStyle/>
        <a:p>
          <a:pPr>
            <a:buNone/>
          </a:pP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c) exhibit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cultural,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moral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religious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consciousness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in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their</a:t>
          </a:r>
          <a:r>
            <a:rPr lang="en-US" sz="2000" spc="-3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day-to-day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life,</a:t>
          </a:r>
          <a:endParaRPr lang="en-GB" sz="2000">
            <a:solidFill>
              <a:schemeClr val="tx1"/>
            </a:solidFill>
          </a:endParaRPr>
        </a:p>
      </dgm:t>
    </dgm:pt>
    <dgm:pt modelId="{BDE0BA3D-0489-064E-B42C-E0539D741227}" type="parTrans" cxnId="{B29D930D-DBA3-C841-A9B0-D852CA8F39FD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3C53105C-494C-DD4F-B28C-29D33D111632}" type="sibTrans" cxnId="{B29D930D-DBA3-C841-A9B0-D852CA8F39FD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7E16716E-EA9A-E942-84A1-7FD3A7AC9A4F}">
      <dgm:prSet custT="1"/>
      <dgm:spPr/>
      <dgm:t>
        <a:bodyPr/>
        <a:lstStyle/>
        <a:p>
          <a:pPr>
            <a:buNone/>
          </a:pP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d) display</a:t>
          </a:r>
          <a:r>
            <a:rPr lang="en-US" sz="2000" spc="-4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empathy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respect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for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diverse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groups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of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people</a:t>
          </a:r>
          <a:r>
            <a:rPr lang="en-US" sz="2000" spc="-3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for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harmonious</a:t>
          </a:r>
          <a:r>
            <a:rPr lang="en-US" sz="2000" spc="-2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relationships</a:t>
          </a:r>
          <a:endParaRPr lang="en-GB" sz="2000">
            <a:solidFill>
              <a:schemeClr val="tx1"/>
            </a:solidFill>
          </a:endParaRPr>
        </a:p>
      </dgm:t>
    </dgm:pt>
    <dgm:pt modelId="{5F45275B-053F-7948-9677-6C4E56C9D8E2}" type="parTrans" cxnId="{CDA550E1-0A90-9547-B935-FD53C28C1FE9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97EAAAE8-5231-6B44-8617-40618BE92B5F}" type="sibTrans" cxnId="{CDA550E1-0A90-9547-B935-FD53C28C1FE9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870B54AF-F6E2-7347-9329-94DE49D39509}">
      <dgm:prSet custT="1"/>
      <dgm:spPr/>
      <dgm:t>
        <a:bodyPr/>
        <a:lstStyle/>
        <a:p>
          <a:pPr>
            <a:buNone/>
          </a:pP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e) </a:t>
          </a:r>
          <a:r>
            <a:rPr lang="en-US" sz="2000" spc="-5" err="1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practise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ethical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 err="1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behaviour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that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fosters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responsible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citizenship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good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governance,</a:t>
          </a:r>
          <a:endParaRPr lang="en-GB" sz="2000">
            <a:solidFill>
              <a:schemeClr val="tx1"/>
            </a:solidFill>
          </a:endParaRPr>
        </a:p>
      </dgm:t>
    </dgm:pt>
    <dgm:pt modelId="{6A9E9273-2EC3-D145-A36A-D6045CE67245}" type="parTrans" cxnId="{60F22713-ADBE-D94A-960D-15D75CEFBE46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F9C135C7-E7B4-F840-B482-1285209E1DB3}" type="sibTrans" cxnId="{60F22713-ADBE-D94A-960D-15D75CEFBE46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070ED759-25E8-3440-BB89-9EF0F69C2DD9}">
      <dgm:prSet custT="1"/>
      <dgm:spPr/>
      <dgm:t>
        <a:bodyPr/>
        <a:lstStyle/>
        <a:p>
          <a:pPr>
            <a:buClr>
              <a:srgbClr val="7030A0"/>
            </a:buClr>
            <a:buSzPct val="100000"/>
            <a:buFont typeface="+mj-lt"/>
            <a:buAutoNum type="alphaLcParenR" startAt="5"/>
          </a:pP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f) apply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critical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creative</a:t>
          </a:r>
          <a:r>
            <a:rPr lang="en-US" sz="2000" spc="-2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thinking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skills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towards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finding</a:t>
          </a:r>
          <a:r>
            <a:rPr lang="en-US" sz="2000" spc="-2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ethical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solutions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to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challenges</a:t>
          </a:r>
          <a:r>
            <a:rPr lang="en-US" sz="2000" spc="-3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in</a:t>
          </a:r>
          <a:r>
            <a:rPr lang="en-US" sz="2000" spc="-3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society,</a:t>
          </a:r>
          <a:endParaRPr lang="en-GB" sz="2000"/>
        </a:p>
      </dgm:t>
    </dgm:pt>
    <dgm:pt modelId="{08463CC0-9FE4-B443-8CC6-0ACEE440EA1B}" type="parTrans" cxnId="{C9277E66-7E4C-A84B-9688-044BE749A03A}">
      <dgm:prSet/>
      <dgm:spPr/>
      <dgm:t>
        <a:bodyPr/>
        <a:lstStyle/>
        <a:p>
          <a:endParaRPr lang="en-GB" sz="2000"/>
        </a:p>
      </dgm:t>
    </dgm:pt>
    <dgm:pt modelId="{A0784D03-E3D2-B94E-AC85-A0C4BF16CF4D}" type="sibTrans" cxnId="{C9277E66-7E4C-A84B-9688-044BE749A03A}">
      <dgm:prSet/>
      <dgm:spPr/>
      <dgm:t>
        <a:bodyPr/>
        <a:lstStyle/>
        <a:p>
          <a:endParaRPr lang="en-GB" sz="2000"/>
        </a:p>
      </dgm:t>
    </dgm:pt>
    <dgm:pt modelId="{5EAD8229-5838-FE4E-8B3B-4114E6A7C7D2}">
      <dgm:prSet custT="1"/>
      <dgm:spPr/>
      <dgm:t>
        <a:bodyPr/>
        <a:lstStyle/>
        <a:p>
          <a:pPr>
            <a:buClr>
              <a:srgbClr val="7030A0"/>
            </a:buClr>
            <a:buSzPct val="100000"/>
            <a:buFont typeface="+mj-lt"/>
            <a:buAutoNum type="alphaLcParenR" startAt="5"/>
          </a:pP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g) appreciate</a:t>
          </a:r>
          <a:r>
            <a:rPr lang="en-US" sz="2000" spc="-5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stewardship</a:t>
          </a:r>
          <a:r>
            <a:rPr lang="en-US" sz="2000" spc="-5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of</a:t>
          </a:r>
          <a:r>
            <a:rPr lang="en-US" sz="2000" spc="-5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resources</a:t>
          </a:r>
          <a:r>
            <a:rPr lang="en-US" sz="2000" spc="-4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and</a:t>
          </a:r>
          <a:r>
            <a:rPr lang="en-US" sz="2000" spc="-5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environment</a:t>
          </a:r>
          <a:r>
            <a:rPr lang="en-US" sz="2000" spc="-4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for</a:t>
          </a:r>
          <a:r>
            <a:rPr lang="en-US" sz="2000" spc="-4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5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sustainable</a:t>
          </a:r>
          <a:r>
            <a:rPr lang="en-US" sz="2000" spc="-4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 spc="-10">
              <a:solidFill>
                <a:srgbClr val="231F20"/>
              </a:solidFill>
              <a:latin typeface="Aptos Display" panose="020B0004020202020204" pitchFamily="34" charset="0"/>
              <a:ea typeface="Calibri" panose="020F0502020204030204" pitchFamily="34" charset="0"/>
            </a:rPr>
            <a:t>development.</a:t>
          </a:r>
          <a:endParaRPr lang="en-GB" sz="2000"/>
        </a:p>
      </dgm:t>
    </dgm:pt>
    <dgm:pt modelId="{12F5A4E5-C2F6-EF47-B5DE-249715E09802}" type="parTrans" cxnId="{90961E42-AAC6-A249-94E9-DD206012FE5F}">
      <dgm:prSet/>
      <dgm:spPr/>
      <dgm:t>
        <a:bodyPr/>
        <a:lstStyle/>
        <a:p>
          <a:endParaRPr lang="en-GB" sz="2000"/>
        </a:p>
      </dgm:t>
    </dgm:pt>
    <dgm:pt modelId="{952F7C4F-C2D0-3D4D-BDEC-431929119107}" type="sibTrans" cxnId="{90961E42-AAC6-A249-94E9-DD206012FE5F}">
      <dgm:prSet/>
      <dgm:spPr/>
      <dgm:t>
        <a:bodyPr/>
        <a:lstStyle/>
        <a:p>
          <a:endParaRPr lang="en-GB" sz="2000"/>
        </a:p>
      </dgm:t>
    </dgm:pt>
    <dgm:pt modelId="{728191F2-016C-6448-8060-354C56A16E88}" type="pres">
      <dgm:prSet presAssocID="{2BADBCBB-9DC2-5B47-9B1C-18C38EE0F87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3CECA970-311B-A148-B2C2-A8C3D2D0846C}" type="pres">
      <dgm:prSet presAssocID="{2BADBCBB-9DC2-5B47-9B1C-18C38EE0F87E}" presName="Name1" presStyleCnt="0"/>
      <dgm:spPr/>
    </dgm:pt>
    <dgm:pt modelId="{CF153DDD-E0DA-8A4F-9A57-04E3ABC77BDC}" type="pres">
      <dgm:prSet presAssocID="{2BADBCBB-9DC2-5B47-9B1C-18C38EE0F87E}" presName="cycle" presStyleCnt="0"/>
      <dgm:spPr/>
    </dgm:pt>
    <dgm:pt modelId="{DFD65DF2-F638-A444-AB48-F4FD644AED90}" type="pres">
      <dgm:prSet presAssocID="{2BADBCBB-9DC2-5B47-9B1C-18C38EE0F87E}" presName="srcNode" presStyleLbl="node1" presStyleIdx="0" presStyleCnt="7"/>
      <dgm:spPr/>
    </dgm:pt>
    <dgm:pt modelId="{0B12BB9D-EE36-0840-9BEB-1D0B6FBCE45E}" type="pres">
      <dgm:prSet presAssocID="{2BADBCBB-9DC2-5B47-9B1C-18C38EE0F87E}" presName="conn" presStyleLbl="parChTrans1D2" presStyleIdx="0" presStyleCnt="1"/>
      <dgm:spPr/>
      <dgm:t>
        <a:bodyPr/>
        <a:lstStyle/>
        <a:p>
          <a:endParaRPr lang="en-US"/>
        </a:p>
      </dgm:t>
    </dgm:pt>
    <dgm:pt modelId="{81DF1E46-C4DD-8B4A-B419-715E6CEE57EF}" type="pres">
      <dgm:prSet presAssocID="{2BADBCBB-9DC2-5B47-9B1C-18C38EE0F87E}" presName="extraNode" presStyleLbl="node1" presStyleIdx="0" presStyleCnt="7"/>
      <dgm:spPr/>
    </dgm:pt>
    <dgm:pt modelId="{916C7DA6-250A-1A4B-B049-61594706F342}" type="pres">
      <dgm:prSet presAssocID="{2BADBCBB-9DC2-5B47-9B1C-18C38EE0F87E}" presName="dstNode" presStyleLbl="node1" presStyleIdx="0" presStyleCnt="7"/>
      <dgm:spPr/>
    </dgm:pt>
    <dgm:pt modelId="{825CE43F-7AD5-DB49-A026-A5D0CE3BA85E}" type="pres">
      <dgm:prSet presAssocID="{DE3906F5-640C-E549-B96B-C55856E28DFC}" presName="text_1" presStyleLbl="node1" presStyleIdx="0" presStyleCnt="7" custScaleY="150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83D47-E13D-6C46-992B-CD0931A6CC08}" type="pres">
      <dgm:prSet presAssocID="{DE3906F5-640C-E549-B96B-C55856E28DFC}" presName="accent_1" presStyleCnt="0"/>
      <dgm:spPr/>
    </dgm:pt>
    <dgm:pt modelId="{D01E166A-48A0-8546-A912-5490E6A138CA}" type="pres">
      <dgm:prSet presAssocID="{DE3906F5-640C-E549-B96B-C55856E28DFC}" presName="accentRepeatNode" presStyleLbl="solidFgAcc1" presStyleIdx="0" presStyleCnt="7"/>
      <dgm:spPr/>
    </dgm:pt>
    <dgm:pt modelId="{B7819B3A-FF65-6142-A5D1-810202D9820D}" type="pres">
      <dgm:prSet presAssocID="{8350D28A-6445-6648-B860-D0DBE9BC373F}" presName="text_2" presStyleLbl="node1" presStyleIdx="1" presStyleCnt="7" custScaleY="1282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6B18A0-D261-364F-B9BC-0F2F025BB1EB}" type="pres">
      <dgm:prSet presAssocID="{8350D28A-6445-6648-B860-D0DBE9BC373F}" presName="accent_2" presStyleCnt="0"/>
      <dgm:spPr/>
    </dgm:pt>
    <dgm:pt modelId="{CC3876A4-6A67-2F47-B8A7-205F654498DF}" type="pres">
      <dgm:prSet presAssocID="{8350D28A-6445-6648-B860-D0DBE9BC373F}" presName="accentRepeatNode" presStyleLbl="solidFgAcc1" presStyleIdx="1" presStyleCnt="7"/>
      <dgm:spPr/>
    </dgm:pt>
    <dgm:pt modelId="{8CE0A596-188F-6D45-80C7-0E4A67621768}" type="pres">
      <dgm:prSet presAssocID="{8363DAFA-1139-E646-A0E2-563D3272EB3C}" presName="text_3" presStyleLbl="node1" presStyleIdx="2" presStyleCnt="7" custScaleY="126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8718C7-2C25-124A-8314-BC531992FBD2}" type="pres">
      <dgm:prSet presAssocID="{8363DAFA-1139-E646-A0E2-563D3272EB3C}" presName="accent_3" presStyleCnt="0"/>
      <dgm:spPr/>
    </dgm:pt>
    <dgm:pt modelId="{E807677F-D4BD-5040-802A-A7E557FD0A08}" type="pres">
      <dgm:prSet presAssocID="{8363DAFA-1139-E646-A0E2-563D3272EB3C}" presName="accentRepeatNode" presStyleLbl="solidFgAcc1" presStyleIdx="2" presStyleCnt="7"/>
      <dgm:spPr/>
    </dgm:pt>
    <dgm:pt modelId="{4CA006BB-C099-E541-9BFD-79A634243897}" type="pres">
      <dgm:prSet presAssocID="{7E16716E-EA9A-E942-84A1-7FD3A7AC9A4F}" presName="text_4" presStyleLbl="node1" presStyleIdx="3" presStyleCnt="7" custScaleY="1359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2CA1BB-AFF1-7F42-9D87-2F543B60258A}" type="pres">
      <dgm:prSet presAssocID="{7E16716E-EA9A-E942-84A1-7FD3A7AC9A4F}" presName="accent_4" presStyleCnt="0"/>
      <dgm:spPr/>
    </dgm:pt>
    <dgm:pt modelId="{C845F882-25D9-2E40-903D-FA6D29B8086F}" type="pres">
      <dgm:prSet presAssocID="{7E16716E-EA9A-E942-84A1-7FD3A7AC9A4F}" presName="accentRepeatNode" presStyleLbl="solidFgAcc1" presStyleIdx="3" presStyleCnt="7"/>
      <dgm:spPr/>
    </dgm:pt>
    <dgm:pt modelId="{FE746155-FB75-D049-8825-01435EB63460}" type="pres">
      <dgm:prSet presAssocID="{870B54AF-F6E2-7347-9329-94DE49D39509}" presName="text_5" presStyleLbl="node1" presStyleIdx="4" presStyleCnt="7" custScaleY="1336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34D83-800D-FD4C-88D9-9A398FE3F8F0}" type="pres">
      <dgm:prSet presAssocID="{870B54AF-F6E2-7347-9329-94DE49D39509}" presName="accent_5" presStyleCnt="0"/>
      <dgm:spPr/>
    </dgm:pt>
    <dgm:pt modelId="{D638F3D0-CC5D-0342-8748-65BFEE0F821A}" type="pres">
      <dgm:prSet presAssocID="{870B54AF-F6E2-7347-9329-94DE49D39509}" presName="accentRepeatNode" presStyleLbl="solidFgAcc1" presStyleIdx="4" presStyleCnt="7"/>
      <dgm:spPr/>
    </dgm:pt>
    <dgm:pt modelId="{3AE7FB91-B00F-4544-AF6E-D63297E70193}" type="pres">
      <dgm:prSet presAssocID="{070ED759-25E8-3440-BB89-9EF0F69C2DD9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77A8C4-2778-B24C-9C5E-A3E5CE47E1C8}" type="pres">
      <dgm:prSet presAssocID="{070ED759-25E8-3440-BB89-9EF0F69C2DD9}" presName="accent_6" presStyleCnt="0"/>
      <dgm:spPr/>
    </dgm:pt>
    <dgm:pt modelId="{967A4859-A7CC-CC4C-ABC5-8EAEA5B671F4}" type="pres">
      <dgm:prSet presAssocID="{070ED759-25E8-3440-BB89-9EF0F69C2DD9}" presName="accentRepeatNode" presStyleLbl="solidFgAcc1" presStyleIdx="5" presStyleCnt="7"/>
      <dgm:spPr/>
    </dgm:pt>
    <dgm:pt modelId="{F6942024-9F6B-1446-9731-91BBB5B561AF}" type="pres">
      <dgm:prSet presAssocID="{5EAD8229-5838-FE4E-8B3B-4114E6A7C7D2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E48AFF-B656-174E-91A2-F4CEA31A1C60}" type="pres">
      <dgm:prSet presAssocID="{5EAD8229-5838-FE4E-8B3B-4114E6A7C7D2}" presName="accent_7" presStyleCnt="0"/>
      <dgm:spPr/>
    </dgm:pt>
    <dgm:pt modelId="{CDB9BB3A-846E-9142-A6D0-DFFA61753090}" type="pres">
      <dgm:prSet presAssocID="{5EAD8229-5838-FE4E-8B3B-4114E6A7C7D2}" presName="accentRepeatNode" presStyleLbl="solidFgAcc1" presStyleIdx="6" presStyleCnt="7"/>
      <dgm:spPr/>
    </dgm:pt>
  </dgm:ptLst>
  <dgm:cxnLst>
    <dgm:cxn modelId="{FD3B475E-5F0C-E749-8E27-B37601AF606B}" type="presOf" srcId="{8350D28A-6445-6648-B860-D0DBE9BC373F}" destId="{B7819B3A-FF65-6142-A5D1-810202D9820D}" srcOrd="0" destOrd="0" presId="urn:microsoft.com/office/officeart/2008/layout/VerticalCurvedList"/>
    <dgm:cxn modelId="{0B499624-93FC-2A4C-A81A-2B84330AE2FE}" type="presOf" srcId="{7E16716E-EA9A-E942-84A1-7FD3A7AC9A4F}" destId="{4CA006BB-C099-E541-9BFD-79A634243897}" srcOrd="0" destOrd="0" presId="urn:microsoft.com/office/officeart/2008/layout/VerticalCurvedList"/>
    <dgm:cxn modelId="{C9277E66-7E4C-A84B-9688-044BE749A03A}" srcId="{2BADBCBB-9DC2-5B47-9B1C-18C38EE0F87E}" destId="{070ED759-25E8-3440-BB89-9EF0F69C2DD9}" srcOrd="5" destOrd="0" parTransId="{08463CC0-9FE4-B443-8CC6-0ACEE440EA1B}" sibTransId="{A0784D03-E3D2-B94E-AC85-A0C4BF16CF4D}"/>
    <dgm:cxn modelId="{B29D930D-DBA3-C841-A9B0-D852CA8F39FD}" srcId="{2BADBCBB-9DC2-5B47-9B1C-18C38EE0F87E}" destId="{8363DAFA-1139-E646-A0E2-563D3272EB3C}" srcOrd="2" destOrd="0" parTransId="{BDE0BA3D-0489-064E-B42C-E0539D741227}" sibTransId="{3C53105C-494C-DD4F-B28C-29D33D111632}"/>
    <dgm:cxn modelId="{94DCC6D6-298D-7C48-98B9-FE416E62E39F}" type="presOf" srcId="{8363DAFA-1139-E646-A0E2-563D3272EB3C}" destId="{8CE0A596-188F-6D45-80C7-0E4A67621768}" srcOrd="0" destOrd="0" presId="urn:microsoft.com/office/officeart/2008/layout/VerticalCurvedList"/>
    <dgm:cxn modelId="{60F22713-ADBE-D94A-960D-15D75CEFBE46}" srcId="{2BADBCBB-9DC2-5B47-9B1C-18C38EE0F87E}" destId="{870B54AF-F6E2-7347-9329-94DE49D39509}" srcOrd="4" destOrd="0" parTransId="{6A9E9273-2EC3-D145-A36A-D6045CE67245}" sibTransId="{F9C135C7-E7B4-F840-B482-1285209E1DB3}"/>
    <dgm:cxn modelId="{B68E2378-9D45-164B-8779-B8FEDEF222E8}" type="presOf" srcId="{870B54AF-F6E2-7347-9329-94DE49D39509}" destId="{FE746155-FB75-D049-8825-01435EB63460}" srcOrd="0" destOrd="0" presId="urn:microsoft.com/office/officeart/2008/layout/VerticalCurvedList"/>
    <dgm:cxn modelId="{0F742428-8CFC-F34C-A762-8B7A3F40D1C7}" srcId="{2BADBCBB-9DC2-5B47-9B1C-18C38EE0F87E}" destId="{8350D28A-6445-6648-B860-D0DBE9BC373F}" srcOrd="1" destOrd="0" parTransId="{D932A05B-FC34-1A4A-98A3-04B1A840D0CE}" sibTransId="{DE009A27-A25B-CD48-931C-2A5BFCAA06B8}"/>
    <dgm:cxn modelId="{D89CD6CA-9C4D-B247-B87D-BB2EA2D4E5BF}" srcId="{2BADBCBB-9DC2-5B47-9B1C-18C38EE0F87E}" destId="{DE3906F5-640C-E549-B96B-C55856E28DFC}" srcOrd="0" destOrd="0" parTransId="{82BB46B5-FD20-3E4E-BAE2-4140D58C6470}" sibTransId="{D8C3E495-0FF5-B14B-8503-CBDBEA8D91EC}"/>
    <dgm:cxn modelId="{5104079F-0C28-D84F-BDE0-804C2AF49761}" type="presOf" srcId="{2BADBCBB-9DC2-5B47-9B1C-18C38EE0F87E}" destId="{728191F2-016C-6448-8060-354C56A16E88}" srcOrd="0" destOrd="0" presId="urn:microsoft.com/office/officeart/2008/layout/VerticalCurvedList"/>
    <dgm:cxn modelId="{CDA550E1-0A90-9547-B935-FD53C28C1FE9}" srcId="{2BADBCBB-9DC2-5B47-9B1C-18C38EE0F87E}" destId="{7E16716E-EA9A-E942-84A1-7FD3A7AC9A4F}" srcOrd="3" destOrd="0" parTransId="{5F45275B-053F-7948-9677-6C4E56C9D8E2}" sibTransId="{97EAAAE8-5231-6B44-8617-40618BE92B5F}"/>
    <dgm:cxn modelId="{318BB713-BF3E-AC4D-ABA2-71A4348E9BDA}" type="presOf" srcId="{D8C3E495-0FF5-B14B-8503-CBDBEA8D91EC}" destId="{0B12BB9D-EE36-0840-9BEB-1D0B6FBCE45E}" srcOrd="0" destOrd="0" presId="urn:microsoft.com/office/officeart/2008/layout/VerticalCurvedList"/>
    <dgm:cxn modelId="{E014CC59-A54F-9741-98FB-5A6671E77273}" type="presOf" srcId="{070ED759-25E8-3440-BB89-9EF0F69C2DD9}" destId="{3AE7FB91-B00F-4544-AF6E-D63297E70193}" srcOrd="0" destOrd="0" presId="urn:microsoft.com/office/officeart/2008/layout/VerticalCurvedList"/>
    <dgm:cxn modelId="{D9FA8BC8-F0BC-3C48-A060-D9D0A52F38CD}" type="presOf" srcId="{DE3906F5-640C-E549-B96B-C55856E28DFC}" destId="{825CE43F-7AD5-DB49-A026-A5D0CE3BA85E}" srcOrd="0" destOrd="0" presId="urn:microsoft.com/office/officeart/2008/layout/VerticalCurvedList"/>
    <dgm:cxn modelId="{1735BF46-6DE6-184E-A9C4-6875E85CB122}" type="presOf" srcId="{5EAD8229-5838-FE4E-8B3B-4114E6A7C7D2}" destId="{F6942024-9F6B-1446-9731-91BBB5B561AF}" srcOrd="0" destOrd="0" presId="urn:microsoft.com/office/officeart/2008/layout/VerticalCurvedList"/>
    <dgm:cxn modelId="{90961E42-AAC6-A249-94E9-DD206012FE5F}" srcId="{2BADBCBB-9DC2-5B47-9B1C-18C38EE0F87E}" destId="{5EAD8229-5838-FE4E-8B3B-4114E6A7C7D2}" srcOrd="6" destOrd="0" parTransId="{12F5A4E5-C2F6-EF47-B5DE-249715E09802}" sibTransId="{952F7C4F-C2D0-3D4D-BDEC-431929119107}"/>
    <dgm:cxn modelId="{30E63360-C359-9E48-B973-4B79D2B3AE57}" type="presParOf" srcId="{728191F2-016C-6448-8060-354C56A16E88}" destId="{3CECA970-311B-A148-B2C2-A8C3D2D0846C}" srcOrd="0" destOrd="0" presId="urn:microsoft.com/office/officeart/2008/layout/VerticalCurvedList"/>
    <dgm:cxn modelId="{C8FA5588-A54C-F849-B766-F4051684127E}" type="presParOf" srcId="{3CECA970-311B-A148-B2C2-A8C3D2D0846C}" destId="{CF153DDD-E0DA-8A4F-9A57-04E3ABC77BDC}" srcOrd="0" destOrd="0" presId="urn:microsoft.com/office/officeart/2008/layout/VerticalCurvedList"/>
    <dgm:cxn modelId="{A85358CE-CDE0-7A47-ACA9-388D5BC53202}" type="presParOf" srcId="{CF153DDD-E0DA-8A4F-9A57-04E3ABC77BDC}" destId="{DFD65DF2-F638-A444-AB48-F4FD644AED90}" srcOrd="0" destOrd="0" presId="urn:microsoft.com/office/officeart/2008/layout/VerticalCurvedList"/>
    <dgm:cxn modelId="{2C0AFAF2-93DE-CB47-9C3A-BBA71CDFECC7}" type="presParOf" srcId="{CF153DDD-E0DA-8A4F-9A57-04E3ABC77BDC}" destId="{0B12BB9D-EE36-0840-9BEB-1D0B6FBCE45E}" srcOrd="1" destOrd="0" presId="urn:microsoft.com/office/officeart/2008/layout/VerticalCurvedList"/>
    <dgm:cxn modelId="{9BA5C2B6-64C0-2446-82E4-7D4ABA41A8DD}" type="presParOf" srcId="{CF153DDD-E0DA-8A4F-9A57-04E3ABC77BDC}" destId="{81DF1E46-C4DD-8B4A-B419-715E6CEE57EF}" srcOrd="2" destOrd="0" presId="urn:microsoft.com/office/officeart/2008/layout/VerticalCurvedList"/>
    <dgm:cxn modelId="{CE298EB3-6B42-E248-BE0C-C202938874F5}" type="presParOf" srcId="{CF153DDD-E0DA-8A4F-9A57-04E3ABC77BDC}" destId="{916C7DA6-250A-1A4B-B049-61594706F342}" srcOrd="3" destOrd="0" presId="urn:microsoft.com/office/officeart/2008/layout/VerticalCurvedList"/>
    <dgm:cxn modelId="{6B28EBA4-DE0E-D444-938D-C907C7BEC112}" type="presParOf" srcId="{3CECA970-311B-A148-B2C2-A8C3D2D0846C}" destId="{825CE43F-7AD5-DB49-A026-A5D0CE3BA85E}" srcOrd="1" destOrd="0" presId="urn:microsoft.com/office/officeart/2008/layout/VerticalCurvedList"/>
    <dgm:cxn modelId="{86B9FC93-B01A-864C-8798-C66355D7A055}" type="presParOf" srcId="{3CECA970-311B-A148-B2C2-A8C3D2D0846C}" destId="{AB583D47-E13D-6C46-992B-CD0931A6CC08}" srcOrd="2" destOrd="0" presId="urn:microsoft.com/office/officeart/2008/layout/VerticalCurvedList"/>
    <dgm:cxn modelId="{A3BDBBCE-6F80-EE43-8DDD-53CE5568194B}" type="presParOf" srcId="{AB583D47-E13D-6C46-992B-CD0931A6CC08}" destId="{D01E166A-48A0-8546-A912-5490E6A138CA}" srcOrd="0" destOrd="0" presId="urn:microsoft.com/office/officeart/2008/layout/VerticalCurvedList"/>
    <dgm:cxn modelId="{06DDBCF3-400C-B14A-BE11-F2062E26E78C}" type="presParOf" srcId="{3CECA970-311B-A148-B2C2-A8C3D2D0846C}" destId="{B7819B3A-FF65-6142-A5D1-810202D9820D}" srcOrd="3" destOrd="0" presId="urn:microsoft.com/office/officeart/2008/layout/VerticalCurvedList"/>
    <dgm:cxn modelId="{81B35DE0-89C2-2A40-AF07-440382008485}" type="presParOf" srcId="{3CECA970-311B-A148-B2C2-A8C3D2D0846C}" destId="{186B18A0-D261-364F-B9BC-0F2F025BB1EB}" srcOrd="4" destOrd="0" presId="urn:microsoft.com/office/officeart/2008/layout/VerticalCurvedList"/>
    <dgm:cxn modelId="{F58CCD16-A8C3-6D4C-90B4-40D325CB9AD9}" type="presParOf" srcId="{186B18A0-D261-364F-B9BC-0F2F025BB1EB}" destId="{CC3876A4-6A67-2F47-B8A7-205F654498DF}" srcOrd="0" destOrd="0" presId="urn:microsoft.com/office/officeart/2008/layout/VerticalCurvedList"/>
    <dgm:cxn modelId="{AC5D6D60-866E-0944-993C-B1C543D8EADE}" type="presParOf" srcId="{3CECA970-311B-A148-B2C2-A8C3D2D0846C}" destId="{8CE0A596-188F-6D45-80C7-0E4A67621768}" srcOrd="5" destOrd="0" presId="urn:microsoft.com/office/officeart/2008/layout/VerticalCurvedList"/>
    <dgm:cxn modelId="{4D25415D-49A0-FE4B-B754-413E6FA1373A}" type="presParOf" srcId="{3CECA970-311B-A148-B2C2-A8C3D2D0846C}" destId="{728718C7-2C25-124A-8314-BC531992FBD2}" srcOrd="6" destOrd="0" presId="urn:microsoft.com/office/officeart/2008/layout/VerticalCurvedList"/>
    <dgm:cxn modelId="{3E8E0FE4-B4A4-E44F-8370-FB6C88122FC9}" type="presParOf" srcId="{728718C7-2C25-124A-8314-BC531992FBD2}" destId="{E807677F-D4BD-5040-802A-A7E557FD0A08}" srcOrd="0" destOrd="0" presId="urn:microsoft.com/office/officeart/2008/layout/VerticalCurvedList"/>
    <dgm:cxn modelId="{27BF1F27-9237-AC40-8D66-2ADC55EAFDED}" type="presParOf" srcId="{3CECA970-311B-A148-B2C2-A8C3D2D0846C}" destId="{4CA006BB-C099-E541-9BFD-79A634243897}" srcOrd="7" destOrd="0" presId="urn:microsoft.com/office/officeart/2008/layout/VerticalCurvedList"/>
    <dgm:cxn modelId="{D3ACE54B-DE34-EA40-8855-E9916EF8DEF8}" type="presParOf" srcId="{3CECA970-311B-A148-B2C2-A8C3D2D0846C}" destId="{8A2CA1BB-AFF1-7F42-9D87-2F543B60258A}" srcOrd="8" destOrd="0" presId="urn:microsoft.com/office/officeart/2008/layout/VerticalCurvedList"/>
    <dgm:cxn modelId="{15B9E41E-7FE1-1945-B2F6-B5BE497B49F7}" type="presParOf" srcId="{8A2CA1BB-AFF1-7F42-9D87-2F543B60258A}" destId="{C845F882-25D9-2E40-903D-FA6D29B8086F}" srcOrd="0" destOrd="0" presId="urn:microsoft.com/office/officeart/2008/layout/VerticalCurvedList"/>
    <dgm:cxn modelId="{8C8D55DE-ECB5-E24C-ADC9-4561DDC379F8}" type="presParOf" srcId="{3CECA970-311B-A148-B2C2-A8C3D2D0846C}" destId="{FE746155-FB75-D049-8825-01435EB63460}" srcOrd="9" destOrd="0" presId="urn:microsoft.com/office/officeart/2008/layout/VerticalCurvedList"/>
    <dgm:cxn modelId="{A875ED37-DB54-EA4E-9F56-40B613B8C65F}" type="presParOf" srcId="{3CECA970-311B-A148-B2C2-A8C3D2D0846C}" destId="{16934D83-800D-FD4C-88D9-9A398FE3F8F0}" srcOrd="10" destOrd="0" presId="urn:microsoft.com/office/officeart/2008/layout/VerticalCurvedList"/>
    <dgm:cxn modelId="{E2560E2C-2839-B44A-B60B-C26DF8E7CB54}" type="presParOf" srcId="{16934D83-800D-FD4C-88D9-9A398FE3F8F0}" destId="{D638F3D0-CC5D-0342-8748-65BFEE0F821A}" srcOrd="0" destOrd="0" presId="urn:microsoft.com/office/officeart/2008/layout/VerticalCurvedList"/>
    <dgm:cxn modelId="{E5803A81-B365-544B-B81C-9CABD8DD1578}" type="presParOf" srcId="{3CECA970-311B-A148-B2C2-A8C3D2D0846C}" destId="{3AE7FB91-B00F-4544-AF6E-D63297E70193}" srcOrd="11" destOrd="0" presId="urn:microsoft.com/office/officeart/2008/layout/VerticalCurvedList"/>
    <dgm:cxn modelId="{F6813368-6901-C543-A646-933C3B5E94E6}" type="presParOf" srcId="{3CECA970-311B-A148-B2C2-A8C3D2D0846C}" destId="{D277A8C4-2778-B24C-9C5E-A3E5CE47E1C8}" srcOrd="12" destOrd="0" presId="urn:microsoft.com/office/officeart/2008/layout/VerticalCurvedList"/>
    <dgm:cxn modelId="{3DC8AB56-AF8A-594F-9EC1-C7EAC88EB135}" type="presParOf" srcId="{D277A8C4-2778-B24C-9C5E-A3E5CE47E1C8}" destId="{967A4859-A7CC-CC4C-ABC5-8EAEA5B671F4}" srcOrd="0" destOrd="0" presId="urn:microsoft.com/office/officeart/2008/layout/VerticalCurvedList"/>
    <dgm:cxn modelId="{229F884A-AE2C-274E-ABBD-97C04F96FD7F}" type="presParOf" srcId="{3CECA970-311B-A148-B2C2-A8C3D2D0846C}" destId="{F6942024-9F6B-1446-9731-91BBB5B561AF}" srcOrd="13" destOrd="0" presId="urn:microsoft.com/office/officeart/2008/layout/VerticalCurvedList"/>
    <dgm:cxn modelId="{32DDEC9D-E3B6-C746-8364-F1844E723180}" type="presParOf" srcId="{3CECA970-311B-A148-B2C2-A8C3D2D0846C}" destId="{65E48AFF-B656-174E-91A2-F4CEA31A1C60}" srcOrd="14" destOrd="0" presId="urn:microsoft.com/office/officeart/2008/layout/VerticalCurvedList"/>
    <dgm:cxn modelId="{DBE3FF7B-36A8-3349-B659-BF2E8D9706F2}" type="presParOf" srcId="{65E48AFF-B656-174E-91A2-F4CEA31A1C60}" destId="{CDB9BB3A-846E-9142-A6D0-DFFA6175309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441BA8-83F7-A74A-A4B8-D1296DF8429D}" type="doc">
      <dgm:prSet loTypeId="urn:microsoft.com/office/officeart/2005/8/layout/defaul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3A77251-2C99-EB40-ADE4-B65C3538D6B4}">
      <dgm:prSet phldrT="[Text]" custT="1"/>
      <dgm:spPr/>
      <dgm:t>
        <a:bodyPr/>
        <a:lstStyle/>
        <a:p>
          <a:pPr marL="136525" indent="0" algn="l">
            <a:tabLst/>
          </a:pPr>
          <a:r>
            <a:rPr lang="en-GB" sz="2000" err="1">
              <a:solidFill>
                <a:schemeClr val="tx1"/>
              </a:solidFill>
            </a:rPr>
            <a:t>VbE</a:t>
          </a:r>
          <a:r>
            <a:rPr lang="en-GB" sz="2000">
              <a:solidFill>
                <a:schemeClr val="tx1"/>
              </a:solidFill>
            </a:rPr>
            <a:t> is one component of the education reforms targeting to produce ethical citizens as envisioned in CBE</a:t>
          </a:r>
        </a:p>
      </dgm:t>
    </dgm:pt>
    <dgm:pt modelId="{7BBD4A0F-0438-4B4C-B30F-9DCF7384BCEE}" type="parTrans" cxnId="{25348153-D9C8-B84C-AC3E-ACDFC3430884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5C436BA0-DA86-5A47-89A1-B0658D7EA924}" type="sibTrans" cxnId="{25348153-D9C8-B84C-AC3E-ACDFC3430884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BE1DF462-7546-3142-B27B-E50B293C495A}">
      <dgm:prSet phldrT="[Text]"/>
      <dgm:spPr/>
      <dgm:t>
        <a:bodyPr/>
        <a:lstStyle/>
        <a:p>
          <a:pPr marL="95250" indent="0" algn="l">
            <a:tabLst/>
          </a:pPr>
          <a:r>
            <a:rPr lang="en-US">
              <a:solidFill>
                <a:schemeClr val="tx1"/>
              </a:solidFill>
            </a:rPr>
            <a:t>Values-Based Education (</a:t>
          </a:r>
          <a:r>
            <a:rPr lang="en-US" err="1">
              <a:solidFill>
                <a:schemeClr val="tx1"/>
              </a:solidFill>
            </a:rPr>
            <a:t>VbE</a:t>
          </a:r>
          <a:r>
            <a:rPr lang="en-US">
              <a:solidFill>
                <a:schemeClr val="tx1"/>
              </a:solidFill>
            </a:rPr>
            <a:t>) through the Whole School Approach is a strategy where the entire school community intentionally nurtures, models, and integrates values in all activities, enabling learners to experience and live those values.</a:t>
          </a:r>
          <a:endParaRPr lang="en-GB">
            <a:solidFill>
              <a:schemeClr val="tx1"/>
            </a:solidFill>
          </a:endParaRPr>
        </a:p>
      </dgm:t>
    </dgm:pt>
    <dgm:pt modelId="{DAB5A40A-A947-8E44-ACD9-5921AB0AD5AC}" type="parTrans" cxnId="{BA3BE47F-3A08-F14F-8069-0CB7BE783DC7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0ED5B73D-65F9-6444-8548-CFF499F755A4}" type="sibTrans" cxnId="{BA3BE47F-3A08-F14F-8069-0CB7BE783DC7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6C0CA91E-A2BC-434E-BE0C-50F2A63CAA0A}">
      <dgm:prSet phldrT="[Text]" custT="1"/>
      <dgm:spPr/>
      <dgm:t>
        <a:bodyPr/>
        <a:lstStyle/>
        <a:p>
          <a:pPr marL="136525" indent="0" algn="l">
            <a:buFont typeface="Arial" panose="020B0604020202020204" pitchFamily="34" charset="0"/>
            <a:buChar char="•"/>
            <a:tabLst/>
          </a:pPr>
          <a:r>
            <a:rPr lang="en-GB" sz="2000" noProof="0">
              <a:solidFill>
                <a:schemeClr val="tx1"/>
              </a:solidFill>
            </a:rPr>
            <a:t>The Presidential Working Party on Education Reforms (PWPER) Report affirmed the implementation of </a:t>
          </a:r>
          <a:r>
            <a:rPr lang="en-GB" sz="2000" noProof="0" err="1">
              <a:solidFill>
                <a:schemeClr val="tx1"/>
              </a:solidFill>
            </a:rPr>
            <a:t>VbE</a:t>
          </a:r>
          <a:r>
            <a:rPr lang="en-GB" sz="2000" noProof="0">
              <a:solidFill>
                <a:schemeClr val="tx1"/>
              </a:solidFill>
            </a:rPr>
            <a:t> through the WSA.</a:t>
          </a:r>
          <a:endParaRPr lang="en-GB" sz="2000">
            <a:solidFill>
              <a:schemeClr val="tx1"/>
            </a:solidFill>
          </a:endParaRPr>
        </a:p>
      </dgm:t>
    </dgm:pt>
    <dgm:pt modelId="{546CE43C-BBE2-FD49-9CE9-608EA19E4FC0}" type="parTrans" cxnId="{12FA6392-3819-B449-8703-7088ADBB64CF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1DA0B042-D008-7E4C-8E7B-080E4B2EC138}" type="sibTrans" cxnId="{12FA6392-3819-B449-8703-7088ADBB64CF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64B95561-D911-5843-9EFC-F53629831582}">
      <dgm:prSet phldrT="[Text]"/>
      <dgm:spPr/>
      <dgm:t>
        <a:bodyPr/>
        <a:lstStyle/>
        <a:p>
          <a:pPr marL="95250" indent="0" algn="l">
            <a:tabLst/>
          </a:pPr>
          <a:r>
            <a:rPr lang="en-US">
              <a:solidFill>
                <a:schemeClr val="tx1"/>
              </a:solidFill>
            </a:rPr>
            <a:t>KICD, in partnership with Zizi Afrique Foundation (ZAF), implemented a </a:t>
          </a:r>
          <a:r>
            <a:rPr lang="en-US" err="1">
              <a:solidFill>
                <a:schemeClr val="tx1"/>
              </a:solidFill>
            </a:rPr>
            <a:t>VbE</a:t>
          </a:r>
          <a:r>
            <a:rPr lang="en-US">
              <a:solidFill>
                <a:schemeClr val="tx1"/>
              </a:solidFill>
            </a:rPr>
            <a:t> pilot in primary schools across 19 counties within Kenya’s eight regions in 2025. This ushers in the national roll-out of the </a:t>
          </a:r>
          <a:r>
            <a:rPr lang="en-US" err="1">
              <a:solidFill>
                <a:schemeClr val="tx1"/>
              </a:solidFill>
            </a:rPr>
            <a:t>programme</a:t>
          </a:r>
          <a:r>
            <a:rPr lang="en-US">
              <a:solidFill>
                <a:schemeClr val="tx1"/>
              </a:solidFill>
            </a:rPr>
            <a:t> in 2026</a:t>
          </a:r>
          <a:endParaRPr lang="en-GB">
            <a:solidFill>
              <a:schemeClr val="tx1"/>
            </a:solidFill>
          </a:endParaRPr>
        </a:p>
      </dgm:t>
    </dgm:pt>
    <dgm:pt modelId="{80BED18E-0245-C14B-A8BF-6527C9AD6AF7}" type="parTrans" cxnId="{C6938A78-87D3-6843-B9EF-A3E7D9F9C5A8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0DF20841-365C-7344-90CE-043FCF7A0DEE}" type="sibTrans" cxnId="{C6938A78-87D3-6843-B9EF-A3E7D9F9C5A8}">
      <dgm:prSet/>
      <dgm:spPr/>
      <dgm:t>
        <a:bodyPr/>
        <a:lstStyle/>
        <a:p>
          <a:pPr algn="l"/>
          <a:endParaRPr lang="en-GB">
            <a:solidFill>
              <a:schemeClr val="tx1"/>
            </a:solidFill>
          </a:endParaRPr>
        </a:p>
      </dgm:t>
    </dgm:pt>
    <dgm:pt modelId="{79F64D15-8455-104B-B732-BD1C5E4EEB76}" type="pres">
      <dgm:prSet presAssocID="{50441BA8-83F7-A74A-A4B8-D1296DF8429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60FC54-7E98-5740-9451-6FFE3CC9650F}" type="pres">
      <dgm:prSet presAssocID="{D3A77251-2C99-EB40-ADE4-B65C3538D6B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ADC3C9-B538-5445-AA28-8A04663E1A69}" type="pres">
      <dgm:prSet presAssocID="{5C436BA0-DA86-5A47-89A1-B0658D7EA924}" presName="sibTrans" presStyleCnt="0"/>
      <dgm:spPr/>
    </dgm:pt>
    <dgm:pt modelId="{06C953D2-8794-BE43-B4EB-E57FBFF922F8}" type="pres">
      <dgm:prSet presAssocID="{BE1DF462-7546-3142-B27B-E50B293C495A}" presName="node" presStyleLbl="node1" presStyleIdx="1" presStyleCnt="4" custScaleX="1181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DDE488-C151-EF49-BA90-B3948BBFE4F7}" type="pres">
      <dgm:prSet presAssocID="{0ED5B73D-65F9-6444-8548-CFF499F755A4}" presName="sibTrans" presStyleCnt="0"/>
      <dgm:spPr/>
    </dgm:pt>
    <dgm:pt modelId="{70D5049E-04CD-F745-BCAE-5DB05363AAC9}" type="pres">
      <dgm:prSet presAssocID="{6C0CA91E-A2BC-434E-BE0C-50F2A63CAA0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E446AF-166A-CC44-AE9C-89977F284242}" type="pres">
      <dgm:prSet presAssocID="{1DA0B042-D008-7E4C-8E7B-080E4B2EC138}" presName="sibTrans" presStyleCnt="0"/>
      <dgm:spPr/>
    </dgm:pt>
    <dgm:pt modelId="{CF9EE76A-5F8D-CF4E-B431-B573EEAA0DEB}" type="pres">
      <dgm:prSet presAssocID="{64B95561-D911-5843-9EFC-F53629831582}" presName="node" presStyleLbl="node1" presStyleIdx="3" presStyleCnt="4" custScaleX="1181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3436377-6D9C-9C47-A4A3-2A68CAAE5133}" type="presOf" srcId="{64B95561-D911-5843-9EFC-F53629831582}" destId="{CF9EE76A-5F8D-CF4E-B431-B573EEAA0DEB}" srcOrd="0" destOrd="0" presId="urn:microsoft.com/office/officeart/2005/8/layout/default"/>
    <dgm:cxn modelId="{4C3C72DD-FBE3-4C49-8774-F0DD8A090F22}" type="presOf" srcId="{D3A77251-2C99-EB40-ADE4-B65C3538D6B4}" destId="{1160FC54-7E98-5740-9451-6FFE3CC9650F}" srcOrd="0" destOrd="0" presId="urn:microsoft.com/office/officeart/2005/8/layout/default"/>
    <dgm:cxn modelId="{EF57D1F2-2FDB-F34F-8830-C3090EF0E789}" type="presOf" srcId="{50441BA8-83F7-A74A-A4B8-D1296DF8429D}" destId="{79F64D15-8455-104B-B732-BD1C5E4EEB76}" srcOrd="0" destOrd="0" presId="urn:microsoft.com/office/officeart/2005/8/layout/default"/>
    <dgm:cxn modelId="{BA3BE47F-3A08-F14F-8069-0CB7BE783DC7}" srcId="{50441BA8-83F7-A74A-A4B8-D1296DF8429D}" destId="{BE1DF462-7546-3142-B27B-E50B293C495A}" srcOrd="1" destOrd="0" parTransId="{DAB5A40A-A947-8E44-ACD9-5921AB0AD5AC}" sibTransId="{0ED5B73D-65F9-6444-8548-CFF499F755A4}"/>
    <dgm:cxn modelId="{C2CF242C-78C7-A740-8116-FDD2633530A3}" type="presOf" srcId="{6C0CA91E-A2BC-434E-BE0C-50F2A63CAA0A}" destId="{70D5049E-04CD-F745-BCAE-5DB05363AAC9}" srcOrd="0" destOrd="0" presId="urn:microsoft.com/office/officeart/2005/8/layout/default"/>
    <dgm:cxn modelId="{C6938A78-87D3-6843-B9EF-A3E7D9F9C5A8}" srcId="{50441BA8-83F7-A74A-A4B8-D1296DF8429D}" destId="{64B95561-D911-5843-9EFC-F53629831582}" srcOrd="3" destOrd="0" parTransId="{80BED18E-0245-C14B-A8BF-6527C9AD6AF7}" sibTransId="{0DF20841-365C-7344-90CE-043FCF7A0DEE}"/>
    <dgm:cxn modelId="{999E1F9C-8ADE-E142-A9F8-1DFD678990C1}" type="presOf" srcId="{BE1DF462-7546-3142-B27B-E50B293C495A}" destId="{06C953D2-8794-BE43-B4EB-E57FBFF922F8}" srcOrd="0" destOrd="0" presId="urn:microsoft.com/office/officeart/2005/8/layout/default"/>
    <dgm:cxn modelId="{12FA6392-3819-B449-8703-7088ADBB64CF}" srcId="{50441BA8-83F7-A74A-A4B8-D1296DF8429D}" destId="{6C0CA91E-A2BC-434E-BE0C-50F2A63CAA0A}" srcOrd="2" destOrd="0" parTransId="{546CE43C-BBE2-FD49-9CE9-608EA19E4FC0}" sibTransId="{1DA0B042-D008-7E4C-8E7B-080E4B2EC138}"/>
    <dgm:cxn modelId="{25348153-D9C8-B84C-AC3E-ACDFC3430884}" srcId="{50441BA8-83F7-A74A-A4B8-D1296DF8429D}" destId="{D3A77251-2C99-EB40-ADE4-B65C3538D6B4}" srcOrd="0" destOrd="0" parTransId="{7BBD4A0F-0438-4B4C-B30F-9DCF7384BCEE}" sibTransId="{5C436BA0-DA86-5A47-89A1-B0658D7EA924}"/>
    <dgm:cxn modelId="{9B262FA7-A5B4-6545-BB3D-88ADC36F5EFD}" type="presParOf" srcId="{79F64D15-8455-104B-B732-BD1C5E4EEB76}" destId="{1160FC54-7E98-5740-9451-6FFE3CC9650F}" srcOrd="0" destOrd="0" presId="urn:microsoft.com/office/officeart/2005/8/layout/default"/>
    <dgm:cxn modelId="{14421870-18A0-6C4B-8554-B23157215C75}" type="presParOf" srcId="{79F64D15-8455-104B-B732-BD1C5E4EEB76}" destId="{46ADC3C9-B538-5445-AA28-8A04663E1A69}" srcOrd="1" destOrd="0" presId="urn:microsoft.com/office/officeart/2005/8/layout/default"/>
    <dgm:cxn modelId="{892F7CA5-5838-A644-8B81-4D8234B8C16B}" type="presParOf" srcId="{79F64D15-8455-104B-B732-BD1C5E4EEB76}" destId="{06C953D2-8794-BE43-B4EB-E57FBFF922F8}" srcOrd="2" destOrd="0" presId="urn:microsoft.com/office/officeart/2005/8/layout/default"/>
    <dgm:cxn modelId="{FAC2A6CC-0420-134E-8B3E-D4148B3ED79B}" type="presParOf" srcId="{79F64D15-8455-104B-B732-BD1C5E4EEB76}" destId="{E5DDE488-C151-EF49-BA90-B3948BBFE4F7}" srcOrd="3" destOrd="0" presId="urn:microsoft.com/office/officeart/2005/8/layout/default"/>
    <dgm:cxn modelId="{2B6E7BCE-1EA5-314E-9EDC-740E5BC7057A}" type="presParOf" srcId="{79F64D15-8455-104B-B732-BD1C5E4EEB76}" destId="{70D5049E-04CD-F745-BCAE-5DB05363AAC9}" srcOrd="4" destOrd="0" presId="urn:microsoft.com/office/officeart/2005/8/layout/default"/>
    <dgm:cxn modelId="{7ADA9FE8-48B6-2541-929F-7F298D002A24}" type="presParOf" srcId="{79F64D15-8455-104B-B732-BD1C5E4EEB76}" destId="{46E446AF-166A-CC44-AE9C-89977F284242}" srcOrd="5" destOrd="0" presId="urn:microsoft.com/office/officeart/2005/8/layout/default"/>
    <dgm:cxn modelId="{4361381A-FC54-D04E-9653-E1C1F3B27406}" type="presParOf" srcId="{79F64D15-8455-104B-B732-BD1C5E4EEB76}" destId="{CF9EE76A-5F8D-CF4E-B431-B573EEAA0DE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D77506-883D-9E4A-8580-965BAA0D7DE3}" type="doc">
      <dgm:prSet loTypeId="urn:microsoft.com/office/officeart/2005/8/layout/hProcess7#1" loCatId="" qsTypeId="urn:microsoft.com/office/officeart/2005/8/quickstyle/simple1#1" qsCatId="simple" csTypeId="urn:microsoft.com/office/officeart/2005/8/colors/accent1_2#1" csCatId="accent1" phldr="0"/>
      <dgm:spPr/>
      <dgm:t>
        <a:bodyPr/>
        <a:lstStyle/>
        <a:p>
          <a:endParaRPr lang="en-GB"/>
        </a:p>
      </dgm:t>
    </dgm:pt>
    <dgm:pt modelId="{04085FA0-5068-A64C-BE34-EA7C81D682ED}">
      <dgm:prSet phldrT="[Text]" phldr="1"/>
      <dgm:spPr/>
      <dgm:t>
        <a:bodyPr/>
        <a:lstStyle/>
        <a:p>
          <a:endParaRPr lang="en-GB"/>
        </a:p>
      </dgm:t>
    </dgm:pt>
    <dgm:pt modelId="{9EE0C58B-6F3B-C344-AEFC-225DA0C84D1B}" type="parTrans" cxnId="{9E6AF8D5-8A37-9D47-9D0B-620BA723F097}">
      <dgm:prSet/>
      <dgm:spPr/>
      <dgm:t>
        <a:bodyPr/>
        <a:lstStyle/>
        <a:p>
          <a:endParaRPr lang="en-GB"/>
        </a:p>
      </dgm:t>
    </dgm:pt>
    <dgm:pt modelId="{F40E08EB-F279-294C-8BD2-E841CA701F5C}" type="sibTrans" cxnId="{9E6AF8D5-8A37-9D47-9D0B-620BA723F097}">
      <dgm:prSet/>
      <dgm:spPr/>
      <dgm:t>
        <a:bodyPr/>
        <a:lstStyle/>
        <a:p>
          <a:endParaRPr lang="en-GB"/>
        </a:p>
      </dgm:t>
    </dgm:pt>
    <dgm:pt modelId="{EDE844F5-FC6F-084A-92E1-744A04475304}">
      <dgm:prSet phldrT="[Text]" phldr="1"/>
      <dgm:spPr/>
      <dgm:t>
        <a:bodyPr/>
        <a:lstStyle/>
        <a:p>
          <a:endParaRPr lang="en-GB"/>
        </a:p>
      </dgm:t>
    </dgm:pt>
    <dgm:pt modelId="{9220CF6E-B522-0E4A-87DD-40C1D98EE417}" type="parTrans" cxnId="{DD5EB6B2-E1B2-B244-8764-7E9A0ABF488B}">
      <dgm:prSet/>
      <dgm:spPr/>
      <dgm:t>
        <a:bodyPr/>
        <a:lstStyle/>
        <a:p>
          <a:endParaRPr lang="en-GB"/>
        </a:p>
      </dgm:t>
    </dgm:pt>
    <dgm:pt modelId="{A1783FF8-F12D-A746-A718-D45C954CF0E4}" type="sibTrans" cxnId="{DD5EB6B2-E1B2-B244-8764-7E9A0ABF488B}">
      <dgm:prSet/>
      <dgm:spPr/>
      <dgm:t>
        <a:bodyPr/>
        <a:lstStyle/>
        <a:p>
          <a:endParaRPr lang="en-GB"/>
        </a:p>
      </dgm:t>
    </dgm:pt>
    <dgm:pt modelId="{92774208-4F8F-2E48-BACB-4670C5E82C8F}">
      <dgm:prSet phldrT="[Text]" phldr="1"/>
      <dgm:spPr/>
      <dgm:t>
        <a:bodyPr/>
        <a:lstStyle/>
        <a:p>
          <a:endParaRPr lang="en-GB"/>
        </a:p>
      </dgm:t>
    </dgm:pt>
    <dgm:pt modelId="{C0458937-1869-074F-93D7-F3742139B21B}" type="parTrans" cxnId="{A4BBEE83-849E-0545-9D6E-ED64D5E9AB57}">
      <dgm:prSet/>
      <dgm:spPr/>
      <dgm:t>
        <a:bodyPr/>
        <a:lstStyle/>
        <a:p>
          <a:endParaRPr lang="en-GB"/>
        </a:p>
      </dgm:t>
    </dgm:pt>
    <dgm:pt modelId="{35F47F5E-F22E-7044-86C4-4B4BB025C600}" type="sibTrans" cxnId="{A4BBEE83-849E-0545-9D6E-ED64D5E9AB57}">
      <dgm:prSet/>
      <dgm:spPr/>
      <dgm:t>
        <a:bodyPr/>
        <a:lstStyle/>
        <a:p>
          <a:endParaRPr lang="en-GB"/>
        </a:p>
      </dgm:t>
    </dgm:pt>
    <dgm:pt modelId="{E89DD163-2CBA-9C46-838D-97BE2846BEB5}">
      <dgm:prSet phldrT="[Text]" phldr="1"/>
      <dgm:spPr/>
      <dgm:t>
        <a:bodyPr/>
        <a:lstStyle/>
        <a:p>
          <a:endParaRPr lang="en-GB"/>
        </a:p>
      </dgm:t>
    </dgm:pt>
    <dgm:pt modelId="{3DE6DA57-ABF4-9347-BE43-60D661AEE55E}" type="parTrans" cxnId="{DE0F5AEA-9EFA-9C4F-B1E6-5F947577F440}">
      <dgm:prSet/>
      <dgm:spPr/>
      <dgm:t>
        <a:bodyPr/>
        <a:lstStyle/>
        <a:p>
          <a:endParaRPr lang="en-GB"/>
        </a:p>
      </dgm:t>
    </dgm:pt>
    <dgm:pt modelId="{ED62F3AC-986E-6E4E-8434-CA513CC32893}" type="sibTrans" cxnId="{DE0F5AEA-9EFA-9C4F-B1E6-5F947577F440}">
      <dgm:prSet/>
      <dgm:spPr/>
      <dgm:t>
        <a:bodyPr/>
        <a:lstStyle/>
        <a:p>
          <a:endParaRPr lang="en-GB"/>
        </a:p>
      </dgm:t>
    </dgm:pt>
    <dgm:pt modelId="{F847774F-F094-804E-9C96-0CA06031DDA5}">
      <dgm:prSet phldrT="[Text]" phldr="1"/>
      <dgm:spPr/>
      <dgm:t>
        <a:bodyPr/>
        <a:lstStyle/>
        <a:p>
          <a:endParaRPr lang="en-GB"/>
        </a:p>
      </dgm:t>
    </dgm:pt>
    <dgm:pt modelId="{41B58BC2-A349-EE42-B881-0ECC76F1FE0D}" type="parTrans" cxnId="{A46D5681-225E-9146-AC81-ECEB6D3A45FA}">
      <dgm:prSet/>
      <dgm:spPr/>
      <dgm:t>
        <a:bodyPr/>
        <a:lstStyle/>
        <a:p>
          <a:endParaRPr lang="en-GB"/>
        </a:p>
      </dgm:t>
    </dgm:pt>
    <dgm:pt modelId="{87B2DD15-E6C5-6D4A-AED2-98A34F154CCD}" type="sibTrans" cxnId="{A46D5681-225E-9146-AC81-ECEB6D3A45FA}">
      <dgm:prSet/>
      <dgm:spPr/>
      <dgm:t>
        <a:bodyPr/>
        <a:lstStyle/>
        <a:p>
          <a:endParaRPr lang="en-GB"/>
        </a:p>
      </dgm:t>
    </dgm:pt>
    <dgm:pt modelId="{4F1298C2-5E15-B14D-89DF-2358449C38C1}">
      <dgm:prSet phldrT="[Text]" phldr="1"/>
      <dgm:spPr/>
      <dgm:t>
        <a:bodyPr/>
        <a:lstStyle/>
        <a:p>
          <a:endParaRPr lang="en-GB"/>
        </a:p>
      </dgm:t>
    </dgm:pt>
    <dgm:pt modelId="{892EB243-CA45-4F43-9123-B81551396494}" type="parTrans" cxnId="{EAC97BC6-DB9D-6643-AD4F-C701E2E884E6}">
      <dgm:prSet/>
      <dgm:spPr/>
      <dgm:t>
        <a:bodyPr/>
        <a:lstStyle/>
        <a:p>
          <a:endParaRPr lang="en-GB"/>
        </a:p>
      </dgm:t>
    </dgm:pt>
    <dgm:pt modelId="{BD34FD0D-22E3-A94F-AEB9-2462FC1F4619}" type="sibTrans" cxnId="{EAC97BC6-DB9D-6643-AD4F-C701E2E884E6}">
      <dgm:prSet/>
      <dgm:spPr/>
      <dgm:t>
        <a:bodyPr/>
        <a:lstStyle/>
        <a:p>
          <a:endParaRPr lang="en-GB"/>
        </a:p>
      </dgm:t>
    </dgm:pt>
    <dgm:pt modelId="{E35B1FC8-51CC-0F49-9985-58D174E9CE80}" type="pres">
      <dgm:prSet presAssocID="{EBD77506-883D-9E4A-8580-965BAA0D7DE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F67AA3-FF79-E04C-A64D-1D92B3A93E27}" type="pres">
      <dgm:prSet presAssocID="{04085FA0-5068-A64C-BE34-EA7C81D682ED}" presName="compositeNode" presStyleCnt="0">
        <dgm:presLayoutVars>
          <dgm:bulletEnabled val="1"/>
        </dgm:presLayoutVars>
      </dgm:prSet>
      <dgm:spPr/>
    </dgm:pt>
    <dgm:pt modelId="{563C4ADB-3F63-7C44-BA27-66E8F610662F}" type="pres">
      <dgm:prSet presAssocID="{04085FA0-5068-A64C-BE34-EA7C81D682ED}" presName="bgRect" presStyleLbl="node1" presStyleIdx="0" presStyleCnt="3"/>
      <dgm:spPr/>
      <dgm:t>
        <a:bodyPr/>
        <a:lstStyle/>
        <a:p>
          <a:endParaRPr lang="en-US"/>
        </a:p>
      </dgm:t>
    </dgm:pt>
    <dgm:pt modelId="{417A7A78-DCA3-EE47-B681-5C3D46041C17}" type="pres">
      <dgm:prSet presAssocID="{04085FA0-5068-A64C-BE34-EA7C81D682ED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E7FC40-AE60-3B46-B3DE-5D479AF5217E}" type="pres">
      <dgm:prSet presAssocID="{04085FA0-5068-A64C-BE34-EA7C81D682ED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39E709-E79A-B641-AE12-F7FAEF578DE5}" type="pres">
      <dgm:prSet presAssocID="{F40E08EB-F279-294C-8BD2-E841CA701F5C}" presName="hSp" presStyleCnt="0"/>
      <dgm:spPr/>
    </dgm:pt>
    <dgm:pt modelId="{01F42FF4-5FC3-A446-AB52-079D0816C210}" type="pres">
      <dgm:prSet presAssocID="{F40E08EB-F279-294C-8BD2-E841CA701F5C}" presName="vProcSp" presStyleCnt="0"/>
      <dgm:spPr/>
    </dgm:pt>
    <dgm:pt modelId="{BDFECFA7-FADE-6141-919F-0FD8A7677FF6}" type="pres">
      <dgm:prSet presAssocID="{F40E08EB-F279-294C-8BD2-E841CA701F5C}" presName="vSp1" presStyleCnt="0"/>
      <dgm:spPr/>
    </dgm:pt>
    <dgm:pt modelId="{62507AFF-CDA1-F44C-82E6-F876E7D7D632}" type="pres">
      <dgm:prSet presAssocID="{F40E08EB-F279-294C-8BD2-E841CA701F5C}" presName="simulatedConn" presStyleLbl="solidFgAcc1" presStyleIdx="0" presStyleCnt="2"/>
      <dgm:spPr/>
    </dgm:pt>
    <dgm:pt modelId="{35BF4CB2-0798-B64C-A297-05CD45714291}" type="pres">
      <dgm:prSet presAssocID="{F40E08EB-F279-294C-8BD2-E841CA701F5C}" presName="vSp2" presStyleCnt="0"/>
      <dgm:spPr/>
    </dgm:pt>
    <dgm:pt modelId="{2E700EFD-6757-F04B-8181-95C03C256580}" type="pres">
      <dgm:prSet presAssocID="{F40E08EB-F279-294C-8BD2-E841CA701F5C}" presName="sibTrans" presStyleCnt="0"/>
      <dgm:spPr/>
    </dgm:pt>
    <dgm:pt modelId="{91796131-C8FA-8142-88D9-627EFBAC5C43}" type="pres">
      <dgm:prSet presAssocID="{92774208-4F8F-2E48-BACB-4670C5E82C8F}" presName="compositeNode" presStyleCnt="0">
        <dgm:presLayoutVars>
          <dgm:bulletEnabled val="1"/>
        </dgm:presLayoutVars>
      </dgm:prSet>
      <dgm:spPr/>
    </dgm:pt>
    <dgm:pt modelId="{92AA2B40-DE51-524D-9247-EEC764E0B692}" type="pres">
      <dgm:prSet presAssocID="{92774208-4F8F-2E48-BACB-4670C5E82C8F}" presName="bgRect" presStyleLbl="node1" presStyleIdx="1" presStyleCnt="3"/>
      <dgm:spPr/>
      <dgm:t>
        <a:bodyPr/>
        <a:lstStyle/>
        <a:p>
          <a:endParaRPr lang="en-US"/>
        </a:p>
      </dgm:t>
    </dgm:pt>
    <dgm:pt modelId="{E2211AA5-E8DC-484D-AF11-E473C8C4F4C9}" type="pres">
      <dgm:prSet presAssocID="{92774208-4F8F-2E48-BACB-4670C5E82C8F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9FA992-A65E-E347-9911-436EC0FF41E9}" type="pres">
      <dgm:prSet presAssocID="{92774208-4F8F-2E48-BACB-4670C5E82C8F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0C0522-61F7-0A49-B34B-3C3819481C67}" type="pres">
      <dgm:prSet presAssocID="{35F47F5E-F22E-7044-86C4-4B4BB025C600}" presName="hSp" presStyleCnt="0"/>
      <dgm:spPr/>
    </dgm:pt>
    <dgm:pt modelId="{410C3D55-E4D0-D548-9E74-77C9ADC7B51F}" type="pres">
      <dgm:prSet presAssocID="{35F47F5E-F22E-7044-86C4-4B4BB025C600}" presName="vProcSp" presStyleCnt="0"/>
      <dgm:spPr/>
    </dgm:pt>
    <dgm:pt modelId="{58F37624-41DF-C047-839B-F0CC28795EA9}" type="pres">
      <dgm:prSet presAssocID="{35F47F5E-F22E-7044-86C4-4B4BB025C600}" presName="vSp1" presStyleCnt="0"/>
      <dgm:spPr/>
    </dgm:pt>
    <dgm:pt modelId="{CF130A1D-EBE7-3F4E-9502-1A61FD813015}" type="pres">
      <dgm:prSet presAssocID="{35F47F5E-F22E-7044-86C4-4B4BB025C600}" presName="simulatedConn" presStyleLbl="solidFgAcc1" presStyleIdx="1" presStyleCnt="2"/>
      <dgm:spPr/>
    </dgm:pt>
    <dgm:pt modelId="{F637DC8B-9C54-B244-8ADB-42C7917106C6}" type="pres">
      <dgm:prSet presAssocID="{35F47F5E-F22E-7044-86C4-4B4BB025C600}" presName="vSp2" presStyleCnt="0"/>
      <dgm:spPr/>
    </dgm:pt>
    <dgm:pt modelId="{18DE5611-C3B3-8E42-B231-0158BB798952}" type="pres">
      <dgm:prSet presAssocID="{35F47F5E-F22E-7044-86C4-4B4BB025C600}" presName="sibTrans" presStyleCnt="0"/>
      <dgm:spPr/>
    </dgm:pt>
    <dgm:pt modelId="{B2D6C5AA-1BB8-6344-8177-9422A5C1FAA7}" type="pres">
      <dgm:prSet presAssocID="{F847774F-F094-804E-9C96-0CA06031DDA5}" presName="compositeNode" presStyleCnt="0">
        <dgm:presLayoutVars>
          <dgm:bulletEnabled val="1"/>
        </dgm:presLayoutVars>
      </dgm:prSet>
      <dgm:spPr/>
    </dgm:pt>
    <dgm:pt modelId="{1E6E6C2E-367D-2E4C-B0A9-734FAA0B6FB8}" type="pres">
      <dgm:prSet presAssocID="{F847774F-F094-804E-9C96-0CA06031DDA5}" presName="bgRect" presStyleLbl="node1" presStyleIdx="2" presStyleCnt="3"/>
      <dgm:spPr/>
      <dgm:t>
        <a:bodyPr/>
        <a:lstStyle/>
        <a:p>
          <a:endParaRPr lang="en-US"/>
        </a:p>
      </dgm:t>
    </dgm:pt>
    <dgm:pt modelId="{65817F72-017E-DA45-8330-2AD9471F83B5}" type="pres">
      <dgm:prSet presAssocID="{F847774F-F094-804E-9C96-0CA06031DDA5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01560F-EF7C-E94B-B366-E6D5DCC7F8F5}" type="pres">
      <dgm:prSet presAssocID="{F847774F-F094-804E-9C96-0CA06031DDA5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C97BC6-DB9D-6643-AD4F-C701E2E884E6}" srcId="{F847774F-F094-804E-9C96-0CA06031DDA5}" destId="{4F1298C2-5E15-B14D-89DF-2358449C38C1}" srcOrd="0" destOrd="0" parTransId="{892EB243-CA45-4F43-9123-B81551396494}" sibTransId="{BD34FD0D-22E3-A94F-AEB9-2462FC1F4619}"/>
    <dgm:cxn modelId="{80CEC647-BAD9-784F-8443-7548CA4CEC61}" type="presOf" srcId="{F847774F-F094-804E-9C96-0CA06031DDA5}" destId="{65817F72-017E-DA45-8330-2AD9471F83B5}" srcOrd="1" destOrd="0" presId="urn:microsoft.com/office/officeart/2005/8/layout/hProcess7#1"/>
    <dgm:cxn modelId="{C9F1F75E-1215-F246-A011-F0C87CEA9583}" type="presOf" srcId="{F847774F-F094-804E-9C96-0CA06031DDA5}" destId="{1E6E6C2E-367D-2E4C-B0A9-734FAA0B6FB8}" srcOrd="0" destOrd="0" presId="urn:microsoft.com/office/officeart/2005/8/layout/hProcess7#1"/>
    <dgm:cxn modelId="{32F19A93-CBC9-8F4C-9B73-9257252A1A96}" type="presOf" srcId="{4F1298C2-5E15-B14D-89DF-2358449C38C1}" destId="{B201560F-EF7C-E94B-B366-E6D5DCC7F8F5}" srcOrd="0" destOrd="0" presId="urn:microsoft.com/office/officeart/2005/8/layout/hProcess7#1"/>
    <dgm:cxn modelId="{A46D5681-225E-9146-AC81-ECEB6D3A45FA}" srcId="{EBD77506-883D-9E4A-8580-965BAA0D7DE3}" destId="{F847774F-F094-804E-9C96-0CA06031DDA5}" srcOrd="2" destOrd="0" parTransId="{41B58BC2-A349-EE42-B881-0ECC76F1FE0D}" sibTransId="{87B2DD15-E6C5-6D4A-AED2-98A34F154CCD}"/>
    <dgm:cxn modelId="{A4BBEE83-849E-0545-9D6E-ED64D5E9AB57}" srcId="{EBD77506-883D-9E4A-8580-965BAA0D7DE3}" destId="{92774208-4F8F-2E48-BACB-4670C5E82C8F}" srcOrd="1" destOrd="0" parTransId="{C0458937-1869-074F-93D7-F3742139B21B}" sibTransId="{35F47F5E-F22E-7044-86C4-4B4BB025C600}"/>
    <dgm:cxn modelId="{AE372DF2-3B4A-7C48-BD67-D35EEE5E38E6}" type="presOf" srcId="{92774208-4F8F-2E48-BACB-4670C5E82C8F}" destId="{E2211AA5-E8DC-484D-AF11-E473C8C4F4C9}" srcOrd="1" destOrd="0" presId="urn:microsoft.com/office/officeart/2005/8/layout/hProcess7#1"/>
    <dgm:cxn modelId="{DD5EB6B2-E1B2-B244-8764-7E9A0ABF488B}" srcId="{04085FA0-5068-A64C-BE34-EA7C81D682ED}" destId="{EDE844F5-FC6F-084A-92E1-744A04475304}" srcOrd="0" destOrd="0" parTransId="{9220CF6E-B522-0E4A-87DD-40C1D98EE417}" sibTransId="{A1783FF8-F12D-A746-A718-D45C954CF0E4}"/>
    <dgm:cxn modelId="{770C464C-5781-3143-8088-0F4BCF5EB2B3}" type="presOf" srcId="{EDE844F5-FC6F-084A-92E1-744A04475304}" destId="{EDE7FC40-AE60-3B46-B3DE-5D479AF5217E}" srcOrd="0" destOrd="0" presId="urn:microsoft.com/office/officeart/2005/8/layout/hProcess7#1"/>
    <dgm:cxn modelId="{9EC617B2-E1F9-8C42-8E4D-BAB8453437A7}" type="presOf" srcId="{E89DD163-2CBA-9C46-838D-97BE2846BEB5}" destId="{419FA992-A65E-E347-9911-436EC0FF41E9}" srcOrd="0" destOrd="0" presId="urn:microsoft.com/office/officeart/2005/8/layout/hProcess7#1"/>
    <dgm:cxn modelId="{EF3BF11F-5F96-344E-9E62-37FFE1D181D4}" type="presOf" srcId="{EBD77506-883D-9E4A-8580-965BAA0D7DE3}" destId="{E35B1FC8-51CC-0F49-9985-58D174E9CE80}" srcOrd="0" destOrd="0" presId="urn:microsoft.com/office/officeart/2005/8/layout/hProcess7#1"/>
    <dgm:cxn modelId="{8339DF3F-6C0C-294A-90F8-9E6E1BD2976C}" type="presOf" srcId="{04085FA0-5068-A64C-BE34-EA7C81D682ED}" destId="{563C4ADB-3F63-7C44-BA27-66E8F610662F}" srcOrd="0" destOrd="0" presId="urn:microsoft.com/office/officeart/2005/8/layout/hProcess7#1"/>
    <dgm:cxn modelId="{79BA96F8-FEBD-9F42-B620-9DD923E6D5DA}" type="presOf" srcId="{04085FA0-5068-A64C-BE34-EA7C81D682ED}" destId="{417A7A78-DCA3-EE47-B681-5C3D46041C17}" srcOrd="1" destOrd="0" presId="urn:microsoft.com/office/officeart/2005/8/layout/hProcess7#1"/>
    <dgm:cxn modelId="{9E6AF8D5-8A37-9D47-9D0B-620BA723F097}" srcId="{EBD77506-883D-9E4A-8580-965BAA0D7DE3}" destId="{04085FA0-5068-A64C-BE34-EA7C81D682ED}" srcOrd="0" destOrd="0" parTransId="{9EE0C58B-6F3B-C344-AEFC-225DA0C84D1B}" sibTransId="{F40E08EB-F279-294C-8BD2-E841CA701F5C}"/>
    <dgm:cxn modelId="{772F3518-D9F6-B343-953A-7D5C679CF248}" type="presOf" srcId="{92774208-4F8F-2E48-BACB-4670C5E82C8F}" destId="{92AA2B40-DE51-524D-9247-EEC764E0B692}" srcOrd="0" destOrd="0" presId="urn:microsoft.com/office/officeart/2005/8/layout/hProcess7#1"/>
    <dgm:cxn modelId="{DE0F5AEA-9EFA-9C4F-B1E6-5F947577F440}" srcId="{92774208-4F8F-2E48-BACB-4670C5E82C8F}" destId="{E89DD163-2CBA-9C46-838D-97BE2846BEB5}" srcOrd="0" destOrd="0" parTransId="{3DE6DA57-ABF4-9347-BE43-60D661AEE55E}" sibTransId="{ED62F3AC-986E-6E4E-8434-CA513CC32893}"/>
    <dgm:cxn modelId="{D34CA217-0AD4-3540-8A88-4C85E49DB98C}" type="presParOf" srcId="{E35B1FC8-51CC-0F49-9985-58D174E9CE80}" destId="{49F67AA3-FF79-E04C-A64D-1D92B3A93E27}" srcOrd="0" destOrd="0" presId="urn:microsoft.com/office/officeart/2005/8/layout/hProcess7#1"/>
    <dgm:cxn modelId="{134140DB-5521-774D-A74B-8A73EA892ADE}" type="presParOf" srcId="{49F67AA3-FF79-E04C-A64D-1D92B3A93E27}" destId="{563C4ADB-3F63-7C44-BA27-66E8F610662F}" srcOrd="0" destOrd="0" presId="urn:microsoft.com/office/officeart/2005/8/layout/hProcess7#1"/>
    <dgm:cxn modelId="{05F8D014-7C69-994B-B71A-B477F43A2BCE}" type="presParOf" srcId="{49F67AA3-FF79-E04C-A64D-1D92B3A93E27}" destId="{417A7A78-DCA3-EE47-B681-5C3D46041C17}" srcOrd="1" destOrd="0" presId="urn:microsoft.com/office/officeart/2005/8/layout/hProcess7#1"/>
    <dgm:cxn modelId="{68CE3EF7-FA5F-A14A-B0D4-4E0A6B64F4C0}" type="presParOf" srcId="{49F67AA3-FF79-E04C-A64D-1D92B3A93E27}" destId="{EDE7FC40-AE60-3B46-B3DE-5D479AF5217E}" srcOrd="2" destOrd="0" presId="urn:microsoft.com/office/officeart/2005/8/layout/hProcess7#1"/>
    <dgm:cxn modelId="{EBACA484-D39E-5B45-8532-53E36BD835FA}" type="presParOf" srcId="{E35B1FC8-51CC-0F49-9985-58D174E9CE80}" destId="{9E39E709-E79A-B641-AE12-F7FAEF578DE5}" srcOrd="1" destOrd="0" presId="urn:microsoft.com/office/officeart/2005/8/layout/hProcess7#1"/>
    <dgm:cxn modelId="{BD56E143-841E-554B-ACB8-D6AF5B150BBD}" type="presParOf" srcId="{E35B1FC8-51CC-0F49-9985-58D174E9CE80}" destId="{01F42FF4-5FC3-A446-AB52-079D0816C210}" srcOrd="2" destOrd="0" presId="urn:microsoft.com/office/officeart/2005/8/layout/hProcess7#1"/>
    <dgm:cxn modelId="{5FB5D2A7-62DB-3A4A-A54E-6EE0C04035DC}" type="presParOf" srcId="{01F42FF4-5FC3-A446-AB52-079D0816C210}" destId="{BDFECFA7-FADE-6141-919F-0FD8A7677FF6}" srcOrd="0" destOrd="0" presId="urn:microsoft.com/office/officeart/2005/8/layout/hProcess7#1"/>
    <dgm:cxn modelId="{27B1E518-2621-4341-BCC6-F964F9C01B1F}" type="presParOf" srcId="{01F42FF4-5FC3-A446-AB52-079D0816C210}" destId="{62507AFF-CDA1-F44C-82E6-F876E7D7D632}" srcOrd="1" destOrd="0" presId="urn:microsoft.com/office/officeart/2005/8/layout/hProcess7#1"/>
    <dgm:cxn modelId="{2387937E-C38F-E94D-A56A-1805CF65F330}" type="presParOf" srcId="{01F42FF4-5FC3-A446-AB52-079D0816C210}" destId="{35BF4CB2-0798-B64C-A297-05CD45714291}" srcOrd="2" destOrd="0" presId="urn:microsoft.com/office/officeart/2005/8/layout/hProcess7#1"/>
    <dgm:cxn modelId="{C7D05031-95E5-DF43-BF5B-963A09AEC6F9}" type="presParOf" srcId="{E35B1FC8-51CC-0F49-9985-58D174E9CE80}" destId="{2E700EFD-6757-F04B-8181-95C03C256580}" srcOrd="3" destOrd="0" presId="urn:microsoft.com/office/officeart/2005/8/layout/hProcess7#1"/>
    <dgm:cxn modelId="{98CB6DD1-4795-2243-82F9-3C2E7B4ADCC5}" type="presParOf" srcId="{E35B1FC8-51CC-0F49-9985-58D174E9CE80}" destId="{91796131-C8FA-8142-88D9-627EFBAC5C43}" srcOrd="4" destOrd="0" presId="urn:microsoft.com/office/officeart/2005/8/layout/hProcess7#1"/>
    <dgm:cxn modelId="{28ED76CF-352F-DD4D-8402-2F08301095C7}" type="presParOf" srcId="{91796131-C8FA-8142-88D9-627EFBAC5C43}" destId="{92AA2B40-DE51-524D-9247-EEC764E0B692}" srcOrd="0" destOrd="0" presId="urn:microsoft.com/office/officeart/2005/8/layout/hProcess7#1"/>
    <dgm:cxn modelId="{7BA4C1E9-4B6F-3148-B2D2-06AD0583479E}" type="presParOf" srcId="{91796131-C8FA-8142-88D9-627EFBAC5C43}" destId="{E2211AA5-E8DC-484D-AF11-E473C8C4F4C9}" srcOrd="1" destOrd="0" presId="urn:microsoft.com/office/officeart/2005/8/layout/hProcess7#1"/>
    <dgm:cxn modelId="{730C1807-C409-1E4E-A0E7-95A5502C984F}" type="presParOf" srcId="{91796131-C8FA-8142-88D9-627EFBAC5C43}" destId="{419FA992-A65E-E347-9911-436EC0FF41E9}" srcOrd="2" destOrd="0" presId="urn:microsoft.com/office/officeart/2005/8/layout/hProcess7#1"/>
    <dgm:cxn modelId="{D2A159EE-85B5-9F4B-96EA-4CCB053FA89E}" type="presParOf" srcId="{E35B1FC8-51CC-0F49-9985-58D174E9CE80}" destId="{B40C0522-61F7-0A49-B34B-3C3819481C67}" srcOrd="5" destOrd="0" presId="urn:microsoft.com/office/officeart/2005/8/layout/hProcess7#1"/>
    <dgm:cxn modelId="{5AADCFB9-6D94-B14B-BB7E-B7E5F294C4E6}" type="presParOf" srcId="{E35B1FC8-51CC-0F49-9985-58D174E9CE80}" destId="{410C3D55-E4D0-D548-9E74-77C9ADC7B51F}" srcOrd="6" destOrd="0" presId="urn:microsoft.com/office/officeart/2005/8/layout/hProcess7#1"/>
    <dgm:cxn modelId="{091BCEB6-BD82-E842-8E56-8BB19A3DFA6C}" type="presParOf" srcId="{410C3D55-E4D0-D548-9E74-77C9ADC7B51F}" destId="{58F37624-41DF-C047-839B-F0CC28795EA9}" srcOrd="0" destOrd="0" presId="urn:microsoft.com/office/officeart/2005/8/layout/hProcess7#1"/>
    <dgm:cxn modelId="{8E1D8FA6-B391-6944-9D06-717CF1258ACB}" type="presParOf" srcId="{410C3D55-E4D0-D548-9E74-77C9ADC7B51F}" destId="{CF130A1D-EBE7-3F4E-9502-1A61FD813015}" srcOrd="1" destOrd="0" presId="urn:microsoft.com/office/officeart/2005/8/layout/hProcess7#1"/>
    <dgm:cxn modelId="{2439896E-FAA6-314B-B22F-D1FFDEAACD25}" type="presParOf" srcId="{410C3D55-E4D0-D548-9E74-77C9ADC7B51F}" destId="{F637DC8B-9C54-B244-8ADB-42C7917106C6}" srcOrd="2" destOrd="0" presId="urn:microsoft.com/office/officeart/2005/8/layout/hProcess7#1"/>
    <dgm:cxn modelId="{483B6A1E-BAB0-DC43-82C6-0D21089A1590}" type="presParOf" srcId="{E35B1FC8-51CC-0F49-9985-58D174E9CE80}" destId="{18DE5611-C3B3-8E42-B231-0158BB798952}" srcOrd="7" destOrd="0" presId="urn:microsoft.com/office/officeart/2005/8/layout/hProcess7#1"/>
    <dgm:cxn modelId="{7F0F5A83-A8D3-F345-AD3D-34AA36C53A60}" type="presParOf" srcId="{E35B1FC8-51CC-0F49-9985-58D174E9CE80}" destId="{B2D6C5AA-1BB8-6344-8177-9422A5C1FAA7}" srcOrd="8" destOrd="0" presId="urn:microsoft.com/office/officeart/2005/8/layout/hProcess7#1"/>
    <dgm:cxn modelId="{D56DC8E6-890B-364A-B849-EAA95644B7C8}" type="presParOf" srcId="{B2D6C5AA-1BB8-6344-8177-9422A5C1FAA7}" destId="{1E6E6C2E-367D-2E4C-B0A9-734FAA0B6FB8}" srcOrd="0" destOrd="0" presId="urn:microsoft.com/office/officeart/2005/8/layout/hProcess7#1"/>
    <dgm:cxn modelId="{AC0EBB53-F826-7246-9557-A68FAD93F5A8}" type="presParOf" srcId="{B2D6C5AA-1BB8-6344-8177-9422A5C1FAA7}" destId="{65817F72-017E-DA45-8330-2AD9471F83B5}" srcOrd="1" destOrd="0" presId="urn:microsoft.com/office/officeart/2005/8/layout/hProcess7#1"/>
    <dgm:cxn modelId="{8486357B-4E82-304B-B2D6-974650EC4DEF}" type="presParOf" srcId="{B2D6C5AA-1BB8-6344-8177-9422A5C1FAA7}" destId="{B201560F-EF7C-E94B-B366-E6D5DCC7F8F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AEE4F99-4851-4148-BC52-D0132AEC644E}" type="doc">
      <dgm:prSet loTypeId="urn:microsoft.com/office/officeart/2005/8/layout/hProcess7#2" loCatId="" qsTypeId="urn:microsoft.com/office/officeart/2005/8/quickstyle/simple1#2" qsCatId="simple" csTypeId="urn:microsoft.com/office/officeart/2005/8/colors/colorful5#1" csCatId="colorful" phldr="1"/>
      <dgm:spPr/>
      <dgm:t>
        <a:bodyPr/>
        <a:lstStyle/>
        <a:p>
          <a:endParaRPr lang="en-GB"/>
        </a:p>
      </dgm:t>
    </dgm:pt>
    <dgm:pt modelId="{9E2D7E87-641C-C347-98EA-9596B5B2E55F}">
      <dgm:prSet phldrT="[Text]" phldr="1"/>
      <dgm:spPr/>
      <dgm:t>
        <a:bodyPr/>
        <a:lstStyle/>
        <a:p>
          <a:endParaRPr lang="en-GB" dirty="0"/>
        </a:p>
      </dgm:t>
    </dgm:pt>
    <dgm:pt modelId="{34226CE2-F4DF-B14F-8A20-B777028559DD}" type="parTrans" cxnId="{87DB55BC-1D0F-C24B-A67D-E4FB2476A85A}">
      <dgm:prSet/>
      <dgm:spPr/>
      <dgm:t>
        <a:bodyPr/>
        <a:lstStyle/>
        <a:p>
          <a:endParaRPr lang="en-GB"/>
        </a:p>
      </dgm:t>
    </dgm:pt>
    <dgm:pt modelId="{23905B59-65FF-5E42-B9BB-0609AD1C6D85}" type="sibTrans" cxnId="{87DB55BC-1D0F-C24B-A67D-E4FB2476A85A}">
      <dgm:prSet/>
      <dgm:spPr/>
      <dgm:t>
        <a:bodyPr/>
        <a:lstStyle/>
        <a:p>
          <a:endParaRPr lang="en-GB"/>
        </a:p>
      </dgm:t>
    </dgm:pt>
    <dgm:pt modelId="{4E10C3F7-5CC7-CD49-8553-CDFEE07D7E0A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noProof="0" dirty="0"/>
            <a:t>1. Baseline phase</a:t>
          </a:r>
          <a:endParaRPr lang="en-GB" dirty="0"/>
        </a:p>
      </dgm:t>
    </dgm:pt>
    <dgm:pt modelId="{0B6DC9E4-28AF-6B43-A74E-2C9F21940D4F}" type="parTrans" cxnId="{2556B089-55E6-EF40-8FBF-A408D438FFD1}">
      <dgm:prSet/>
      <dgm:spPr/>
      <dgm:t>
        <a:bodyPr/>
        <a:lstStyle/>
        <a:p>
          <a:endParaRPr lang="en-GB"/>
        </a:p>
      </dgm:t>
    </dgm:pt>
    <dgm:pt modelId="{062AC637-9717-CE41-8D8A-49668C08AC43}" type="sibTrans" cxnId="{2556B089-55E6-EF40-8FBF-A408D438FFD1}">
      <dgm:prSet/>
      <dgm:spPr/>
      <dgm:t>
        <a:bodyPr/>
        <a:lstStyle/>
        <a:p>
          <a:endParaRPr lang="en-GB"/>
        </a:p>
      </dgm:t>
    </dgm:pt>
    <dgm:pt modelId="{02E816AB-2E4D-7646-AB6C-16B5975BA74B}">
      <dgm:prSet phldrT="[Text]" phldr="1"/>
      <dgm:spPr/>
      <dgm:t>
        <a:bodyPr/>
        <a:lstStyle/>
        <a:p>
          <a:endParaRPr lang="en-GB" dirty="0"/>
        </a:p>
      </dgm:t>
    </dgm:pt>
    <dgm:pt modelId="{E9EB712A-3054-0441-953E-44600BDFFC3B}" type="parTrans" cxnId="{1AA28FCA-447A-514B-BE95-D81FC55872B3}">
      <dgm:prSet/>
      <dgm:spPr/>
      <dgm:t>
        <a:bodyPr/>
        <a:lstStyle/>
        <a:p>
          <a:endParaRPr lang="en-GB"/>
        </a:p>
      </dgm:t>
    </dgm:pt>
    <dgm:pt modelId="{A6643992-4F14-5A41-B3C9-2F80348794CA}" type="sibTrans" cxnId="{1AA28FCA-447A-514B-BE95-D81FC55872B3}">
      <dgm:prSet/>
      <dgm:spPr/>
      <dgm:t>
        <a:bodyPr/>
        <a:lstStyle/>
        <a:p>
          <a:endParaRPr lang="en-GB"/>
        </a:p>
      </dgm:t>
    </dgm:pt>
    <dgm:pt modelId="{CFEE8436-1FD8-4E4A-B3AE-12DF2A3CEFBA}">
      <dgm:prSet phldrT="[Text]"/>
      <dgm:spPr/>
      <dgm:t>
        <a:bodyPr/>
        <a:lstStyle/>
        <a:p>
          <a:r>
            <a:rPr lang="en-GB" noProof="0" dirty="0"/>
            <a:t>2. Midline phase</a:t>
          </a:r>
          <a:endParaRPr lang="en-GB" dirty="0"/>
        </a:p>
      </dgm:t>
    </dgm:pt>
    <dgm:pt modelId="{F228118B-B2BC-4049-AF2F-4F8CD6D32E64}" type="parTrans" cxnId="{7FAE63D8-6953-5843-9446-0ACE34F80FFD}">
      <dgm:prSet/>
      <dgm:spPr/>
      <dgm:t>
        <a:bodyPr/>
        <a:lstStyle/>
        <a:p>
          <a:endParaRPr lang="en-GB"/>
        </a:p>
      </dgm:t>
    </dgm:pt>
    <dgm:pt modelId="{C9D8E1E4-75CA-F24B-93C3-96AB8FA8C94F}" type="sibTrans" cxnId="{7FAE63D8-6953-5843-9446-0ACE34F80FFD}">
      <dgm:prSet/>
      <dgm:spPr/>
      <dgm:t>
        <a:bodyPr/>
        <a:lstStyle/>
        <a:p>
          <a:endParaRPr lang="en-GB"/>
        </a:p>
      </dgm:t>
    </dgm:pt>
    <dgm:pt modelId="{0F2BFA4B-8557-994C-95CF-A40E10F5F784}">
      <dgm:prSet phldrT="[Text]" phldr="1"/>
      <dgm:spPr/>
      <dgm:t>
        <a:bodyPr/>
        <a:lstStyle/>
        <a:p>
          <a:endParaRPr lang="en-GB"/>
        </a:p>
      </dgm:t>
    </dgm:pt>
    <dgm:pt modelId="{6380EADA-663E-3C4F-9491-5919A6B16C98}" type="parTrans" cxnId="{2EE7A0F6-EAA4-F14A-9C39-EACD0D55D8F6}">
      <dgm:prSet/>
      <dgm:spPr/>
      <dgm:t>
        <a:bodyPr/>
        <a:lstStyle/>
        <a:p>
          <a:endParaRPr lang="en-GB"/>
        </a:p>
      </dgm:t>
    </dgm:pt>
    <dgm:pt modelId="{E378DD96-CD73-2041-9615-02AF7A2379F3}" type="sibTrans" cxnId="{2EE7A0F6-EAA4-F14A-9C39-EACD0D55D8F6}">
      <dgm:prSet/>
      <dgm:spPr/>
      <dgm:t>
        <a:bodyPr/>
        <a:lstStyle/>
        <a:p>
          <a:endParaRPr lang="en-GB"/>
        </a:p>
      </dgm:t>
    </dgm:pt>
    <dgm:pt modelId="{1D9BF99D-1E59-5B40-A90F-99944C4309D5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GB" noProof="0" dirty="0"/>
            <a:t>3. Endline phase</a:t>
          </a:r>
          <a:endParaRPr lang="en-GB" dirty="0"/>
        </a:p>
      </dgm:t>
    </dgm:pt>
    <dgm:pt modelId="{75949D0D-AC0C-EA45-8497-3C67BC7406D2}" type="parTrans" cxnId="{50B4458F-09FE-DE4C-8A48-F23DA1A9E76D}">
      <dgm:prSet/>
      <dgm:spPr/>
      <dgm:t>
        <a:bodyPr/>
        <a:lstStyle/>
        <a:p>
          <a:endParaRPr lang="en-GB"/>
        </a:p>
      </dgm:t>
    </dgm:pt>
    <dgm:pt modelId="{BB60E56B-537A-9F4D-967E-CE7D1B7D8881}" type="sibTrans" cxnId="{50B4458F-09FE-DE4C-8A48-F23DA1A9E76D}">
      <dgm:prSet/>
      <dgm:spPr/>
      <dgm:t>
        <a:bodyPr/>
        <a:lstStyle/>
        <a:p>
          <a:endParaRPr lang="en-GB"/>
        </a:p>
      </dgm:t>
    </dgm:pt>
    <dgm:pt modelId="{3A46B1FD-F2F5-084A-85D4-2A42AD30E445}" type="pres">
      <dgm:prSet presAssocID="{5AEE4F99-4851-4148-BC52-D0132AEC644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9DD562-A344-BD40-9740-8B44FA5276E8}" type="pres">
      <dgm:prSet presAssocID="{9E2D7E87-641C-C347-98EA-9596B5B2E55F}" presName="compositeNode" presStyleCnt="0">
        <dgm:presLayoutVars>
          <dgm:bulletEnabled val="1"/>
        </dgm:presLayoutVars>
      </dgm:prSet>
      <dgm:spPr/>
    </dgm:pt>
    <dgm:pt modelId="{FB979144-1857-5C4B-AE12-B3A655AAACD7}" type="pres">
      <dgm:prSet presAssocID="{9E2D7E87-641C-C347-98EA-9596B5B2E55F}" presName="bgRect" presStyleLbl="node1" presStyleIdx="0" presStyleCnt="3"/>
      <dgm:spPr/>
      <dgm:t>
        <a:bodyPr/>
        <a:lstStyle/>
        <a:p>
          <a:endParaRPr lang="en-US"/>
        </a:p>
      </dgm:t>
    </dgm:pt>
    <dgm:pt modelId="{0B4BEC69-C3C3-424E-A0B7-C924DC255397}" type="pres">
      <dgm:prSet presAssocID="{9E2D7E87-641C-C347-98EA-9596B5B2E55F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AA412B-4244-FC4F-BBF0-50083D13ED0D}" type="pres">
      <dgm:prSet presAssocID="{9E2D7E87-641C-C347-98EA-9596B5B2E55F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97DD1E-61E6-4649-91FE-9E98704C3212}" type="pres">
      <dgm:prSet presAssocID="{23905B59-65FF-5E42-B9BB-0609AD1C6D85}" presName="hSp" presStyleCnt="0"/>
      <dgm:spPr/>
    </dgm:pt>
    <dgm:pt modelId="{B3370599-4AA6-2441-870C-C7B2F1FF0FDC}" type="pres">
      <dgm:prSet presAssocID="{23905B59-65FF-5E42-B9BB-0609AD1C6D85}" presName="vProcSp" presStyleCnt="0"/>
      <dgm:spPr/>
    </dgm:pt>
    <dgm:pt modelId="{C3A053D1-19AF-2F43-BBFD-01E774312C78}" type="pres">
      <dgm:prSet presAssocID="{23905B59-65FF-5E42-B9BB-0609AD1C6D85}" presName="vSp1" presStyleCnt="0"/>
      <dgm:spPr/>
    </dgm:pt>
    <dgm:pt modelId="{42FA4967-6E07-9848-8FA9-E25D8BD1AD31}" type="pres">
      <dgm:prSet presAssocID="{23905B59-65FF-5E42-B9BB-0609AD1C6D85}" presName="simulatedConn" presStyleLbl="solidFgAcc1" presStyleIdx="0" presStyleCnt="2" custScaleY="143129"/>
      <dgm:spPr/>
    </dgm:pt>
    <dgm:pt modelId="{55A1CFA1-354B-9A4E-9550-37C9ED41E6E8}" type="pres">
      <dgm:prSet presAssocID="{23905B59-65FF-5E42-B9BB-0609AD1C6D85}" presName="vSp2" presStyleCnt="0"/>
      <dgm:spPr/>
    </dgm:pt>
    <dgm:pt modelId="{B571E183-EFA0-1A42-9A08-0AF78262FD71}" type="pres">
      <dgm:prSet presAssocID="{23905B59-65FF-5E42-B9BB-0609AD1C6D85}" presName="sibTrans" presStyleCnt="0"/>
      <dgm:spPr/>
    </dgm:pt>
    <dgm:pt modelId="{314CBB92-CBC6-A54D-9B38-E8C3C11291CF}" type="pres">
      <dgm:prSet presAssocID="{02E816AB-2E4D-7646-AB6C-16B5975BA74B}" presName="compositeNode" presStyleCnt="0">
        <dgm:presLayoutVars>
          <dgm:bulletEnabled val="1"/>
        </dgm:presLayoutVars>
      </dgm:prSet>
      <dgm:spPr/>
    </dgm:pt>
    <dgm:pt modelId="{A7311FC2-385D-6D4C-971C-73C460964BD4}" type="pres">
      <dgm:prSet presAssocID="{02E816AB-2E4D-7646-AB6C-16B5975BA74B}" presName="bgRect" presStyleLbl="node1" presStyleIdx="1" presStyleCnt="3"/>
      <dgm:spPr/>
      <dgm:t>
        <a:bodyPr/>
        <a:lstStyle/>
        <a:p>
          <a:endParaRPr lang="en-US"/>
        </a:p>
      </dgm:t>
    </dgm:pt>
    <dgm:pt modelId="{6A940992-D6D5-5F44-83FC-186181AA2014}" type="pres">
      <dgm:prSet presAssocID="{02E816AB-2E4D-7646-AB6C-16B5975BA74B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9B0715-9C10-2346-AEE1-CC4591FBC874}" type="pres">
      <dgm:prSet presAssocID="{02E816AB-2E4D-7646-AB6C-16B5975BA74B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781917-7587-0747-A781-CD5710D42FD0}" type="pres">
      <dgm:prSet presAssocID="{A6643992-4F14-5A41-B3C9-2F80348794CA}" presName="hSp" presStyleCnt="0"/>
      <dgm:spPr/>
    </dgm:pt>
    <dgm:pt modelId="{5B3CA06B-FAFD-614B-93BA-C6DDC7DD6ED3}" type="pres">
      <dgm:prSet presAssocID="{A6643992-4F14-5A41-B3C9-2F80348794CA}" presName="vProcSp" presStyleCnt="0"/>
      <dgm:spPr/>
    </dgm:pt>
    <dgm:pt modelId="{E329D09C-76B5-024D-8317-FC8FD6D685B4}" type="pres">
      <dgm:prSet presAssocID="{A6643992-4F14-5A41-B3C9-2F80348794CA}" presName="vSp1" presStyleCnt="0"/>
      <dgm:spPr/>
    </dgm:pt>
    <dgm:pt modelId="{4D66EDB2-CB4F-274E-B0C5-72AC4E1B82C0}" type="pres">
      <dgm:prSet presAssocID="{A6643992-4F14-5A41-B3C9-2F80348794CA}" presName="simulatedConn" presStyleLbl="solidFgAcc1" presStyleIdx="1" presStyleCnt="2" custScaleY="136156"/>
      <dgm:spPr/>
    </dgm:pt>
    <dgm:pt modelId="{C84934FF-D377-5847-8965-D0A9B76B89C3}" type="pres">
      <dgm:prSet presAssocID="{A6643992-4F14-5A41-B3C9-2F80348794CA}" presName="vSp2" presStyleCnt="0"/>
      <dgm:spPr/>
    </dgm:pt>
    <dgm:pt modelId="{8975F5B8-35B9-EF4D-8A08-A7A7E6F508DA}" type="pres">
      <dgm:prSet presAssocID="{A6643992-4F14-5A41-B3C9-2F80348794CA}" presName="sibTrans" presStyleCnt="0"/>
      <dgm:spPr/>
    </dgm:pt>
    <dgm:pt modelId="{059DA4F8-A058-2A4A-86AB-4CB02926FF3F}" type="pres">
      <dgm:prSet presAssocID="{0F2BFA4B-8557-994C-95CF-A40E10F5F784}" presName="compositeNode" presStyleCnt="0">
        <dgm:presLayoutVars>
          <dgm:bulletEnabled val="1"/>
        </dgm:presLayoutVars>
      </dgm:prSet>
      <dgm:spPr/>
    </dgm:pt>
    <dgm:pt modelId="{7FB24C49-7D46-D245-84FC-FF2F950594F7}" type="pres">
      <dgm:prSet presAssocID="{0F2BFA4B-8557-994C-95CF-A40E10F5F784}" presName="bgRect" presStyleLbl="node1" presStyleIdx="2" presStyleCnt="3"/>
      <dgm:spPr/>
      <dgm:t>
        <a:bodyPr/>
        <a:lstStyle/>
        <a:p>
          <a:endParaRPr lang="en-US"/>
        </a:p>
      </dgm:t>
    </dgm:pt>
    <dgm:pt modelId="{8138A9AD-36D7-D444-A115-C01B45B0C4AD}" type="pres">
      <dgm:prSet presAssocID="{0F2BFA4B-8557-994C-95CF-A40E10F5F784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319830-1976-9B45-A824-71C19432DF42}" type="pres">
      <dgm:prSet presAssocID="{0F2BFA4B-8557-994C-95CF-A40E10F5F784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0EFA0D9-D2F6-B147-9125-87CEE06302A7}" type="presOf" srcId="{4E10C3F7-5CC7-CD49-8553-CDFEE07D7E0A}" destId="{C0AA412B-4244-FC4F-BBF0-50083D13ED0D}" srcOrd="0" destOrd="0" presId="urn:microsoft.com/office/officeart/2005/8/layout/hProcess7#2"/>
    <dgm:cxn modelId="{3E7341DF-F341-DF41-B2C6-C95AA42867F4}" type="presOf" srcId="{02E816AB-2E4D-7646-AB6C-16B5975BA74B}" destId="{A7311FC2-385D-6D4C-971C-73C460964BD4}" srcOrd="0" destOrd="0" presId="urn:microsoft.com/office/officeart/2005/8/layout/hProcess7#2"/>
    <dgm:cxn modelId="{2AA58CEE-BFE2-2A41-961F-04011A2ABD1C}" type="presOf" srcId="{0F2BFA4B-8557-994C-95CF-A40E10F5F784}" destId="{8138A9AD-36D7-D444-A115-C01B45B0C4AD}" srcOrd="1" destOrd="0" presId="urn:microsoft.com/office/officeart/2005/8/layout/hProcess7#2"/>
    <dgm:cxn modelId="{2556B089-55E6-EF40-8FBF-A408D438FFD1}" srcId="{9E2D7E87-641C-C347-98EA-9596B5B2E55F}" destId="{4E10C3F7-5CC7-CD49-8553-CDFEE07D7E0A}" srcOrd="0" destOrd="0" parTransId="{0B6DC9E4-28AF-6B43-A74E-2C9F21940D4F}" sibTransId="{062AC637-9717-CE41-8D8A-49668C08AC43}"/>
    <dgm:cxn modelId="{814F133A-CFE8-A645-9035-2D247C432673}" type="presOf" srcId="{9E2D7E87-641C-C347-98EA-9596B5B2E55F}" destId="{0B4BEC69-C3C3-424E-A0B7-C924DC255397}" srcOrd="1" destOrd="0" presId="urn:microsoft.com/office/officeart/2005/8/layout/hProcess7#2"/>
    <dgm:cxn modelId="{6B895645-E18C-4745-8399-3174DBD714D5}" type="presOf" srcId="{5AEE4F99-4851-4148-BC52-D0132AEC644E}" destId="{3A46B1FD-F2F5-084A-85D4-2A42AD30E445}" srcOrd="0" destOrd="0" presId="urn:microsoft.com/office/officeart/2005/8/layout/hProcess7#2"/>
    <dgm:cxn modelId="{7FAE63D8-6953-5843-9446-0ACE34F80FFD}" srcId="{02E816AB-2E4D-7646-AB6C-16B5975BA74B}" destId="{CFEE8436-1FD8-4E4A-B3AE-12DF2A3CEFBA}" srcOrd="0" destOrd="0" parTransId="{F228118B-B2BC-4049-AF2F-4F8CD6D32E64}" sibTransId="{C9D8E1E4-75CA-F24B-93C3-96AB8FA8C94F}"/>
    <dgm:cxn modelId="{1AA28FCA-447A-514B-BE95-D81FC55872B3}" srcId="{5AEE4F99-4851-4148-BC52-D0132AEC644E}" destId="{02E816AB-2E4D-7646-AB6C-16B5975BA74B}" srcOrd="1" destOrd="0" parTransId="{E9EB712A-3054-0441-953E-44600BDFFC3B}" sibTransId="{A6643992-4F14-5A41-B3C9-2F80348794CA}"/>
    <dgm:cxn modelId="{50B4458F-09FE-DE4C-8A48-F23DA1A9E76D}" srcId="{0F2BFA4B-8557-994C-95CF-A40E10F5F784}" destId="{1D9BF99D-1E59-5B40-A90F-99944C4309D5}" srcOrd="0" destOrd="0" parTransId="{75949D0D-AC0C-EA45-8497-3C67BC7406D2}" sibTransId="{BB60E56B-537A-9F4D-967E-CE7D1B7D8881}"/>
    <dgm:cxn modelId="{2E1F67F0-C290-3E41-8EA9-D38927E3A679}" type="presOf" srcId="{9E2D7E87-641C-C347-98EA-9596B5B2E55F}" destId="{FB979144-1857-5C4B-AE12-B3A655AAACD7}" srcOrd="0" destOrd="0" presId="urn:microsoft.com/office/officeart/2005/8/layout/hProcess7#2"/>
    <dgm:cxn modelId="{7F5BD37B-CA8B-B54A-9B7F-51B511483D4E}" type="presOf" srcId="{02E816AB-2E4D-7646-AB6C-16B5975BA74B}" destId="{6A940992-D6D5-5F44-83FC-186181AA2014}" srcOrd="1" destOrd="0" presId="urn:microsoft.com/office/officeart/2005/8/layout/hProcess7#2"/>
    <dgm:cxn modelId="{8F9B0946-585E-9942-A555-A3C548EF3652}" type="presOf" srcId="{0F2BFA4B-8557-994C-95CF-A40E10F5F784}" destId="{7FB24C49-7D46-D245-84FC-FF2F950594F7}" srcOrd="0" destOrd="0" presId="urn:microsoft.com/office/officeart/2005/8/layout/hProcess7#2"/>
    <dgm:cxn modelId="{2EE7A0F6-EAA4-F14A-9C39-EACD0D55D8F6}" srcId="{5AEE4F99-4851-4148-BC52-D0132AEC644E}" destId="{0F2BFA4B-8557-994C-95CF-A40E10F5F784}" srcOrd="2" destOrd="0" parTransId="{6380EADA-663E-3C4F-9491-5919A6B16C98}" sibTransId="{E378DD96-CD73-2041-9615-02AF7A2379F3}"/>
    <dgm:cxn modelId="{3108F649-8F6F-1740-9B57-6590BB6E0E84}" type="presOf" srcId="{1D9BF99D-1E59-5B40-A90F-99944C4309D5}" destId="{48319830-1976-9B45-A824-71C19432DF42}" srcOrd="0" destOrd="0" presId="urn:microsoft.com/office/officeart/2005/8/layout/hProcess7#2"/>
    <dgm:cxn modelId="{7D94441E-4656-5B49-928B-D1FE109CDAE9}" type="presOf" srcId="{CFEE8436-1FD8-4E4A-B3AE-12DF2A3CEFBA}" destId="{0F9B0715-9C10-2346-AEE1-CC4591FBC874}" srcOrd="0" destOrd="0" presId="urn:microsoft.com/office/officeart/2005/8/layout/hProcess7#2"/>
    <dgm:cxn modelId="{87DB55BC-1D0F-C24B-A67D-E4FB2476A85A}" srcId="{5AEE4F99-4851-4148-BC52-D0132AEC644E}" destId="{9E2D7E87-641C-C347-98EA-9596B5B2E55F}" srcOrd="0" destOrd="0" parTransId="{34226CE2-F4DF-B14F-8A20-B777028559DD}" sibTransId="{23905B59-65FF-5E42-B9BB-0609AD1C6D85}"/>
    <dgm:cxn modelId="{EC18E2B0-F710-994C-B13B-0E54A9A181A7}" type="presParOf" srcId="{3A46B1FD-F2F5-084A-85D4-2A42AD30E445}" destId="{8D9DD562-A344-BD40-9740-8B44FA5276E8}" srcOrd="0" destOrd="0" presId="urn:microsoft.com/office/officeart/2005/8/layout/hProcess7#2"/>
    <dgm:cxn modelId="{7AE71A0F-22C2-4046-A29A-EC210AEA31C9}" type="presParOf" srcId="{8D9DD562-A344-BD40-9740-8B44FA5276E8}" destId="{FB979144-1857-5C4B-AE12-B3A655AAACD7}" srcOrd="0" destOrd="0" presId="urn:microsoft.com/office/officeart/2005/8/layout/hProcess7#2"/>
    <dgm:cxn modelId="{5F91D840-73EC-0B4B-A6E5-9E306A948AAB}" type="presParOf" srcId="{8D9DD562-A344-BD40-9740-8B44FA5276E8}" destId="{0B4BEC69-C3C3-424E-A0B7-C924DC255397}" srcOrd="1" destOrd="0" presId="urn:microsoft.com/office/officeart/2005/8/layout/hProcess7#2"/>
    <dgm:cxn modelId="{C0BB4963-FBB4-F849-AEA2-E0ED74254256}" type="presParOf" srcId="{8D9DD562-A344-BD40-9740-8B44FA5276E8}" destId="{C0AA412B-4244-FC4F-BBF0-50083D13ED0D}" srcOrd="2" destOrd="0" presId="urn:microsoft.com/office/officeart/2005/8/layout/hProcess7#2"/>
    <dgm:cxn modelId="{4ECFACBD-7D8B-5F47-9060-63380878ED7D}" type="presParOf" srcId="{3A46B1FD-F2F5-084A-85D4-2A42AD30E445}" destId="{6297DD1E-61E6-4649-91FE-9E98704C3212}" srcOrd="1" destOrd="0" presId="urn:microsoft.com/office/officeart/2005/8/layout/hProcess7#2"/>
    <dgm:cxn modelId="{8D1F60B0-3C48-FE49-BA01-F7AD3D4AFC69}" type="presParOf" srcId="{3A46B1FD-F2F5-084A-85D4-2A42AD30E445}" destId="{B3370599-4AA6-2441-870C-C7B2F1FF0FDC}" srcOrd="2" destOrd="0" presId="urn:microsoft.com/office/officeart/2005/8/layout/hProcess7#2"/>
    <dgm:cxn modelId="{64391B5C-6C80-1E45-A6FD-8B98C7F54DEE}" type="presParOf" srcId="{B3370599-4AA6-2441-870C-C7B2F1FF0FDC}" destId="{C3A053D1-19AF-2F43-BBFD-01E774312C78}" srcOrd="0" destOrd="0" presId="urn:microsoft.com/office/officeart/2005/8/layout/hProcess7#2"/>
    <dgm:cxn modelId="{DC508DA4-83C1-2E43-B70C-C74BCFB7BC36}" type="presParOf" srcId="{B3370599-4AA6-2441-870C-C7B2F1FF0FDC}" destId="{42FA4967-6E07-9848-8FA9-E25D8BD1AD31}" srcOrd="1" destOrd="0" presId="urn:microsoft.com/office/officeart/2005/8/layout/hProcess7#2"/>
    <dgm:cxn modelId="{89BF28A3-D6DA-F84C-AFB8-2760C12B1DFE}" type="presParOf" srcId="{B3370599-4AA6-2441-870C-C7B2F1FF0FDC}" destId="{55A1CFA1-354B-9A4E-9550-37C9ED41E6E8}" srcOrd="2" destOrd="0" presId="urn:microsoft.com/office/officeart/2005/8/layout/hProcess7#2"/>
    <dgm:cxn modelId="{9B421FAA-F40D-EF45-B767-7D4352585B37}" type="presParOf" srcId="{3A46B1FD-F2F5-084A-85D4-2A42AD30E445}" destId="{B571E183-EFA0-1A42-9A08-0AF78262FD71}" srcOrd="3" destOrd="0" presId="urn:microsoft.com/office/officeart/2005/8/layout/hProcess7#2"/>
    <dgm:cxn modelId="{8DF3FB66-48F2-2841-87F6-9A23F3B5ED5A}" type="presParOf" srcId="{3A46B1FD-F2F5-084A-85D4-2A42AD30E445}" destId="{314CBB92-CBC6-A54D-9B38-E8C3C11291CF}" srcOrd="4" destOrd="0" presId="urn:microsoft.com/office/officeart/2005/8/layout/hProcess7#2"/>
    <dgm:cxn modelId="{7BE84B01-8522-CD45-8CDC-B5ED9E3DE6A2}" type="presParOf" srcId="{314CBB92-CBC6-A54D-9B38-E8C3C11291CF}" destId="{A7311FC2-385D-6D4C-971C-73C460964BD4}" srcOrd="0" destOrd="0" presId="urn:microsoft.com/office/officeart/2005/8/layout/hProcess7#2"/>
    <dgm:cxn modelId="{86893E23-850A-EE4D-9A8C-CA986D3E8378}" type="presParOf" srcId="{314CBB92-CBC6-A54D-9B38-E8C3C11291CF}" destId="{6A940992-D6D5-5F44-83FC-186181AA2014}" srcOrd="1" destOrd="0" presId="urn:microsoft.com/office/officeart/2005/8/layout/hProcess7#2"/>
    <dgm:cxn modelId="{6F08A236-EACA-1246-8250-58F8F3686D25}" type="presParOf" srcId="{314CBB92-CBC6-A54D-9B38-E8C3C11291CF}" destId="{0F9B0715-9C10-2346-AEE1-CC4591FBC874}" srcOrd="2" destOrd="0" presId="urn:microsoft.com/office/officeart/2005/8/layout/hProcess7#2"/>
    <dgm:cxn modelId="{64FA6B28-E52F-234B-AA13-BE16531724BB}" type="presParOf" srcId="{3A46B1FD-F2F5-084A-85D4-2A42AD30E445}" destId="{03781917-7587-0747-A781-CD5710D42FD0}" srcOrd="5" destOrd="0" presId="urn:microsoft.com/office/officeart/2005/8/layout/hProcess7#2"/>
    <dgm:cxn modelId="{D53697FA-CA10-4B4E-928D-038BC418962C}" type="presParOf" srcId="{3A46B1FD-F2F5-084A-85D4-2A42AD30E445}" destId="{5B3CA06B-FAFD-614B-93BA-C6DDC7DD6ED3}" srcOrd="6" destOrd="0" presId="urn:microsoft.com/office/officeart/2005/8/layout/hProcess7#2"/>
    <dgm:cxn modelId="{F0BA81A6-EBE9-7D4C-9A16-32E6F380D8F6}" type="presParOf" srcId="{5B3CA06B-FAFD-614B-93BA-C6DDC7DD6ED3}" destId="{E329D09C-76B5-024D-8317-FC8FD6D685B4}" srcOrd="0" destOrd="0" presId="urn:microsoft.com/office/officeart/2005/8/layout/hProcess7#2"/>
    <dgm:cxn modelId="{DA3E2766-AD2E-D744-A0D4-E7CA958D2F0C}" type="presParOf" srcId="{5B3CA06B-FAFD-614B-93BA-C6DDC7DD6ED3}" destId="{4D66EDB2-CB4F-274E-B0C5-72AC4E1B82C0}" srcOrd="1" destOrd="0" presId="urn:microsoft.com/office/officeart/2005/8/layout/hProcess7#2"/>
    <dgm:cxn modelId="{B523BD2A-EDBC-A54C-8591-D60AD273D7FF}" type="presParOf" srcId="{5B3CA06B-FAFD-614B-93BA-C6DDC7DD6ED3}" destId="{C84934FF-D377-5847-8965-D0A9B76B89C3}" srcOrd="2" destOrd="0" presId="urn:microsoft.com/office/officeart/2005/8/layout/hProcess7#2"/>
    <dgm:cxn modelId="{CC676F9C-4990-BA4F-B867-565077070197}" type="presParOf" srcId="{3A46B1FD-F2F5-084A-85D4-2A42AD30E445}" destId="{8975F5B8-35B9-EF4D-8A08-A7A7E6F508DA}" srcOrd="7" destOrd="0" presId="urn:microsoft.com/office/officeart/2005/8/layout/hProcess7#2"/>
    <dgm:cxn modelId="{33FA8BF5-3ADA-324F-9CF9-183DE8F54A23}" type="presParOf" srcId="{3A46B1FD-F2F5-084A-85D4-2A42AD30E445}" destId="{059DA4F8-A058-2A4A-86AB-4CB02926FF3F}" srcOrd="8" destOrd="0" presId="urn:microsoft.com/office/officeart/2005/8/layout/hProcess7#2"/>
    <dgm:cxn modelId="{07FB1FAD-26BF-DA49-B662-120DFACB9182}" type="presParOf" srcId="{059DA4F8-A058-2A4A-86AB-4CB02926FF3F}" destId="{7FB24C49-7D46-D245-84FC-FF2F950594F7}" srcOrd="0" destOrd="0" presId="urn:microsoft.com/office/officeart/2005/8/layout/hProcess7#2"/>
    <dgm:cxn modelId="{9B72DEC7-8D64-4A44-B719-35017B086650}" type="presParOf" srcId="{059DA4F8-A058-2A4A-86AB-4CB02926FF3F}" destId="{8138A9AD-36D7-D444-A115-C01B45B0C4AD}" srcOrd="1" destOrd="0" presId="urn:microsoft.com/office/officeart/2005/8/layout/hProcess7#2"/>
    <dgm:cxn modelId="{80FE26DA-0E78-0341-889E-381E4E635417}" type="presParOf" srcId="{059DA4F8-A058-2A4A-86AB-4CB02926FF3F}" destId="{48319830-1976-9B45-A824-71C19432DF42}" srcOrd="2" destOrd="0" presId="urn:microsoft.com/office/officeart/2005/8/layout/hProcess7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BADBCBB-9DC2-5B47-9B1C-18C38EE0F87E}" type="doc">
      <dgm:prSet loTypeId="urn:microsoft.com/office/officeart/2008/layout/VerticalCurvedLis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E3906F5-640C-E549-B96B-C55856E28DFC}">
      <dgm:prSet phldrT="[Text]" custT="1"/>
      <dgm:spPr/>
      <dgm:t>
        <a:bodyPr/>
        <a:lstStyle/>
        <a:p>
          <a:pPr>
            <a:buNone/>
          </a:pPr>
          <a:r>
            <a:rPr lang="en-US" sz="2000" dirty="0">
              <a:solidFill>
                <a:schemeClr val="tx1"/>
              </a:solidFill>
            </a:rPr>
            <a:t>1.Carry out </a:t>
          </a:r>
          <a:r>
            <a:rPr lang="en-US" sz="2000" b="1" dirty="0" err="1">
              <a:solidFill>
                <a:schemeClr val="tx1"/>
              </a:solidFill>
            </a:rPr>
            <a:t>sensitisation</a:t>
          </a:r>
          <a:r>
            <a:rPr lang="en-US" sz="2000" b="1" dirty="0">
              <a:solidFill>
                <a:schemeClr val="tx1"/>
              </a:solidFill>
            </a:rPr>
            <a:t> activities on </a:t>
          </a:r>
          <a:r>
            <a:rPr lang="en-US" sz="2000" b="1" dirty="0" err="1">
              <a:solidFill>
                <a:schemeClr val="tx1"/>
              </a:solidFill>
            </a:rPr>
            <a:t>VbE</a:t>
          </a:r>
          <a:r>
            <a:rPr lang="en-US" sz="2000" b="1" dirty="0">
              <a:solidFill>
                <a:schemeClr val="tx1"/>
              </a:solidFill>
            </a:rPr>
            <a:t> implementation </a:t>
          </a:r>
          <a:r>
            <a:rPr lang="en-US" sz="2000" dirty="0">
              <a:solidFill>
                <a:schemeClr val="tx1"/>
              </a:solidFill>
            </a:rPr>
            <a:t>to promote consistency, shared understanding and collective responsibility across the country.</a:t>
          </a:r>
          <a:endParaRPr lang="en-GB" sz="2000" dirty="0">
            <a:solidFill>
              <a:schemeClr val="tx1"/>
            </a:solidFill>
          </a:endParaRPr>
        </a:p>
      </dgm:t>
    </dgm:pt>
    <dgm:pt modelId="{82BB46B5-FD20-3E4E-BAE2-4140D58C6470}" type="parTrans" cxnId="{D89CD6CA-9C4D-B247-B87D-BB2EA2D4E5BF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D8C3E495-0FF5-B14B-8503-CBDBEA8D91EC}" type="sibTrans" cxnId="{D89CD6CA-9C4D-B247-B87D-BB2EA2D4E5BF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8350D28A-6445-6648-B860-D0DBE9BC373F}">
      <dgm:prSet phldrT="[Text]" custT="1"/>
      <dgm:spPr/>
      <dgm:t>
        <a:bodyPr/>
        <a:lstStyle/>
        <a:p>
          <a:pPr>
            <a:buNone/>
          </a:pPr>
          <a:r>
            <a:rPr lang="en-US" sz="2000" dirty="0">
              <a:solidFill>
                <a:schemeClr val="tx1"/>
              </a:solidFill>
            </a:rPr>
            <a:t>2.Develop programmes to </a:t>
          </a:r>
          <a:r>
            <a:rPr lang="en-US" sz="2000" b="1" dirty="0">
              <a:solidFill>
                <a:schemeClr val="tx1"/>
              </a:solidFill>
            </a:rPr>
            <a:t>build teacher capacities in </a:t>
          </a:r>
          <a:r>
            <a:rPr lang="en-US" sz="2000" dirty="0">
              <a:solidFill>
                <a:schemeClr val="tx1"/>
              </a:solidFill>
            </a:rPr>
            <a:t>nurturing and assessing the values among learners.</a:t>
          </a:r>
          <a:endParaRPr lang="en-GB" sz="2000" dirty="0">
            <a:solidFill>
              <a:schemeClr val="tx1"/>
            </a:solidFill>
          </a:endParaRPr>
        </a:p>
      </dgm:t>
    </dgm:pt>
    <dgm:pt modelId="{D932A05B-FC34-1A4A-98A3-04B1A840D0CE}" type="parTrans" cxnId="{0F742428-8CFC-F34C-A762-8B7A3F40D1C7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DE009A27-A25B-CD48-931C-2A5BFCAA06B8}" type="sibTrans" cxnId="{0F742428-8CFC-F34C-A762-8B7A3F40D1C7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8363DAFA-1139-E646-A0E2-563D3272EB3C}">
      <dgm:prSet phldrT="[Text]" custT="1"/>
      <dgm:spPr/>
      <dgm:t>
        <a:bodyPr/>
        <a:lstStyle/>
        <a:p>
          <a:pPr>
            <a:buNone/>
          </a:pPr>
          <a:r>
            <a:rPr lang="en-US" sz="2000" dirty="0">
              <a:solidFill>
                <a:schemeClr val="tx1"/>
              </a:solidFill>
            </a:rPr>
            <a:t>3. </a:t>
          </a:r>
          <a:r>
            <a:rPr lang="en-US" sz="2000" b="1" dirty="0">
              <a:solidFill>
                <a:schemeClr val="tx1"/>
              </a:solidFill>
            </a:rPr>
            <a:t>Develop dissemination materials </a:t>
          </a:r>
          <a:r>
            <a:rPr lang="en-US" sz="2000" b="0" dirty="0">
              <a:solidFill>
                <a:schemeClr val="tx1"/>
              </a:solidFill>
            </a:rPr>
            <a:t>for </a:t>
          </a:r>
          <a:r>
            <a:rPr lang="en-US" sz="2000" dirty="0">
              <a:solidFill>
                <a:schemeClr val="tx1"/>
              </a:solidFill>
            </a:rPr>
            <a:t>effective implementation of VBE.</a:t>
          </a:r>
          <a:endParaRPr lang="en-GB" sz="2000" dirty="0">
            <a:solidFill>
              <a:schemeClr val="tx1"/>
            </a:solidFill>
          </a:endParaRPr>
        </a:p>
      </dgm:t>
    </dgm:pt>
    <dgm:pt modelId="{BDE0BA3D-0489-064E-B42C-E0539D741227}" type="parTrans" cxnId="{B29D930D-DBA3-C841-A9B0-D852CA8F39FD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3C53105C-494C-DD4F-B28C-29D33D111632}" type="sibTrans" cxnId="{B29D930D-DBA3-C841-A9B0-D852CA8F39FD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7E16716E-EA9A-E942-84A1-7FD3A7AC9A4F}">
      <dgm:prSet custT="1"/>
      <dgm:spPr/>
      <dgm:t>
        <a:bodyPr/>
        <a:lstStyle/>
        <a:p>
          <a:pPr>
            <a:buNone/>
          </a:pPr>
          <a:r>
            <a:rPr lang="en-US" sz="2000" dirty="0">
              <a:solidFill>
                <a:schemeClr val="tx1"/>
              </a:solidFill>
            </a:rPr>
            <a:t>4.Conduct continuous </a:t>
          </a:r>
          <a:r>
            <a:rPr lang="en-US" sz="2000" b="1" dirty="0">
              <a:solidFill>
                <a:schemeClr val="tx1"/>
              </a:solidFill>
            </a:rPr>
            <a:t>Monitoring, Evaluation, Accountability and Learning (MEAL) </a:t>
          </a:r>
          <a:r>
            <a:rPr lang="en-US" sz="2000" b="0" dirty="0">
              <a:solidFill>
                <a:schemeClr val="tx1"/>
              </a:solidFill>
            </a:rPr>
            <a:t>for continuous improvement and enhancements in VBE implementation</a:t>
          </a:r>
          <a:endParaRPr lang="en-GB" sz="2000" b="0" dirty="0">
            <a:solidFill>
              <a:schemeClr val="tx1"/>
            </a:solidFill>
          </a:endParaRPr>
        </a:p>
      </dgm:t>
    </dgm:pt>
    <dgm:pt modelId="{5F45275B-053F-7948-9677-6C4E56C9D8E2}" type="parTrans" cxnId="{CDA550E1-0A90-9547-B935-FD53C28C1FE9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97EAAAE8-5231-6B44-8617-40618BE92B5F}" type="sibTrans" cxnId="{CDA550E1-0A90-9547-B935-FD53C28C1FE9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870B54AF-F6E2-7347-9329-94DE49D39509}">
      <dgm:prSet custT="1"/>
      <dgm:spPr/>
      <dgm:t>
        <a:bodyPr/>
        <a:lstStyle/>
        <a:p>
          <a:pPr>
            <a:buNone/>
          </a:pPr>
          <a:r>
            <a:rPr lang="en-US" sz="2000" dirty="0">
              <a:solidFill>
                <a:schemeClr val="tx1"/>
              </a:solidFill>
            </a:rPr>
            <a:t>5. Undertake </a:t>
          </a:r>
          <a:r>
            <a:rPr lang="en-US" sz="2000" b="1" dirty="0">
              <a:solidFill>
                <a:schemeClr val="tx1"/>
              </a:solidFill>
            </a:rPr>
            <a:t>preparations for the roll-out of </a:t>
          </a:r>
          <a:r>
            <a:rPr lang="en-US" sz="2000" b="1" dirty="0" err="1">
              <a:solidFill>
                <a:schemeClr val="tx1"/>
              </a:solidFill>
            </a:rPr>
            <a:t>VbE</a:t>
          </a:r>
          <a:r>
            <a:rPr lang="en-US" sz="2000" b="1" dirty="0">
              <a:solidFill>
                <a:schemeClr val="tx1"/>
              </a:solidFill>
            </a:rPr>
            <a:t> in </a:t>
          </a:r>
          <a:r>
            <a:rPr lang="en-US" sz="2000" dirty="0">
              <a:solidFill>
                <a:schemeClr val="tx1"/>
              </a:solidFill>
            </a:rPr>
            <a:t>all Basic Education learning institutions.</a:t>
          </a:r>
          <a:endParaRPr lang="en-GB" sz="2000" dirty="0">
            <a:solidFill>
              <a:schemeClr val="tx1"/>
            </a:solidFill>
          </a:endParaRPr>
        </a:p>
      </dgm:t>
    </dgm:pt>
    <dgm:pt modelId="{6A9E9273-2EC3-D145-A36A-D6045CE67245}" type="parTrans" cxnId="{60F22713-ADBE-D94A-960D-15D75CEFBE46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F9C135C7-E7B4-F840-B482-1285209E1DB3}" type="sibTrans" cxnId="{60F22713-ADBE-D94A-960D-15D75CEFBE46}">
      <dgm:prSet/>
      <dgm:spPr/>
      <dgm:t>
        <a:bodyPr/>
        <a:lstStyle/>
        <a:p>
          <a:endParaRPr lang="en-GB" sz="2000">
            <a:solidFill>
              <a:schemeClr val="tx1"/>
            </a:solidFill>
          </a:endParaRPr>
        </a:p>
      </dgm:t>
    </dgm:pt>
    <dgm:pt modelId="{728191F2-016C-6448-8060-354C56A16E88}" type="pres">
      <dgm:prSet presAssocID="{2BADBCBB-9DC2-5B47-9B1C-18C38EE0F87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3CECA970-311B-A148-B2C2-A8C3D2D0846C}" type="pres">
      <dgm:prSet presAssocID="{2BADBCBB-9DC2-5B47-9B1C-18C38EE0F87E}" presName="Name1" presStyleCnt="0"/>
      <dgm:spPr/>
    </dgm:pt>
    <dgm:pt modelId="{CF153DDD-E0DA-8A4F-9A57-04E3ABC77BDC}" type="pres">
      <dgm:prSet presAssocID="{2BADBCBB-9DC2-5B47-9B1C-18C38EE0F87E}" presName="cycle" presStyleCnt="0"/>
      <dgm:spPr/>
    </dgm:pt>
    <dgm:pt modelId="{DFD65DF2-F638-A444-AB48-F4FD644AED90}" type="pres">
      <dgm:prSet presAssocID="{2BADBCBB-9DC2-5B47-9B1C-18C38EE0F87E}" presName="srcNode" presStyleLbl="node1" presStyleIdx="0" presStyleCnt="5"/>
      <dgm:spPr/>
    </dgm:pt>
    <dgm:pt modelId="{0B12BB9D-EE36-0840-9BEB-1D0B6FBCE45E}" type="pres">
      <dgm:prSet presAssocID="{2BADBCBB-9DC2-5B47-9B1C-18C38EE0F87E}" presName="conn" presStyleLbl="parChTrans1D2" presStyleIdx="0" presStyleCnt="1"/>
      <dgm:spPr/>
      <dgm:t>
        <a:bodyPr/>
        <a:lstStyle/>
        <a:p>
          <a:endParaRPr lang="en-US"/>
        </a:p>
      </dgm:t>
    </dgm:pt>
    <dgm:pt modelId="{81DF1E46-C4DD-8B4A-B419-715E6CEE57EF}" type="pres">
      <dgm:prSet presAssocID="{2BADBCBB-9DC2-5B47-9B1C-18C38EE0F87E}" presName="extraNode" presStyleLbl="node1" presStyleIdx="0" presStyleCnt="5"/>
      <dgm:spPr/>
    </dgm:pt>
    <dgm:pt modelId="{916C7DA6-250A-1A4B-B049-61594706F342}" type="pres">
      <dgm:prSet presAssocID="{2BADBCBB-9DC2-5B47-9B1C-18C38EE0F87E}" presName="dstNode" presStyleLbl="node1" presStyleIdx="0" presStyleCnt="5"/>
      <dgm:spPr/>
    </dgm:pt>
    <dgm:pt modelId="{825CE43F-7AD5-DB49-A026-A5D0CE3BA85E}" type="pres">
      <dgm:prSet presAssocID="{DE3906F5-640C-E549-B96B-C55856E28DFC}" presName="text_1" presStyleLbl="node1" presStyleIdx="0" presStyleCnt="5" custScaleY="150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83D47-E13D-6C46-992B-CD0931A6CC08}" type="pres">
      <dgm:prSet presAssocID="{DE3906F5-640C-E549-B96B-C55856E28DFC}" presName="accent_1" presStyleCnt="0"/>
      <dgm:spPr/>
    </dgm:pt>
    <dgm:pt modelId="{D01E166A-48A0-8546-A912-5490E6A138CA}" type="pres">
      <dgm:prSet presAssocID="{DE3906F5-640C-E549-B96B-C55856E28DFC}" presName="accentRepeatNode" presStyleLbl="solidFgAcc1" presStyleIdx="0" presStyleCnt="5"/>
      <dgm:spPr/>
    </dgm:pt>
    <dgm:pt modelId="{B7819B3A-FF65-6142-A5D1-810202D9820D}" type="pres">
      <dgm:prSet presAssocID="{8350D28A-6445-6648-B860-D0DBE9BC373F}" presName="text_2" presStyleLbl="node1" presStyleIdx="1" presStyleCnt="5" custScaleY="1282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6B18A0-D261-364F-B9BC-0F2F025BB1EB}" type="pres">
      <dgm:prSet presAssocID="{8350D28A-6445-6648-B860-D0DBE9BC373F}" presName="accent_2" presStyleCnt="0"/>
      <dgm:spPr/>
    </dgm:pt>
    <dgm:pt modelId="{CC3876A4-6A67-2F47-B8A7-205F654498DF}" type="pres">
      <dgm:prSet presAssocID="{8350D28A-6445-6648-B860-D0DBE9BC373F}" presName="accentRepeatNode" presStyleLbl="solidFgAcc1" presStyleIdx="1" presStyleCnt="5"/>
      <dgm:spPr/>
    </dgm:pt>
    <dgm:pt modelId="{8CE0A596-188F-6D45-80C7-0E4A67621768}" type="pres">
      <dgm:prSet presAssocID="{8363DAFA-1139-E646-A0E2-563D3272EB3C}" presName="text_3" presStyleLbl="node1" presStyleIdx="2" presStyleCnt="5" custScaleY="126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8718C7-2C25-124A-8314-BC531992FBD2}" type="pres">
      <dgm:prSet presAssocID="{8363DAFA-1139-E646-A0E2-563D3272EB3C}" presName="accent_3" presStyleCnt="0"/>
      <dgm:spPr/>
    </dgm:pt>
    <dgm:pt modelId="{E807677F-D4BD-5040-802A-A7E557FD0A08}" type="pres">
      <dgm:prSet presAssocID="{8363DAFA-1139-E646-A0E2-563D3272EB3C}" presName="accentRepeatNode" presStyleLbl="solidFgAcc1" presStyleIdx="2" presStyleCnt="5"/>
      <dgm:spPr/>
    </dgm:pt>
    <dgm:pt modelId="{4CA006BB-C099-E541-9BFD-79A634243897}" type="pres">
      <dgm:prSet presAssocID="{7E16716E-EA9A-E942-84A1-7FD3A7AC9A4F}" presName="text_4" presStyleLbl="node1" presStyleIdx="3" presStyleCnt="5" custScaleY="135987" custLinFactNeighborX="-611" custLinFactNeighborY="-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2CA1BB-AFF1-7F42-9D87-2F543B60258A}" type="pres">
      <dgm:prSet presAssocID="{7E16716E-EA9A-E942-84A1-7FD3A7AC9A4F}" presName="accent_4" presStyleCnt="0"/>
      <dgm:spPr/>
    </dgm:pt>
    <dgm:pt modelId="{C845F882-25D9-2E40-903D-FA6D29B8086F}" type="pres">
      <dgm:prSet presAssocID="{7E16716E-EA9A-E942-84A1-7FD3A7AC9A4F}" presName="accentRepeatNode" presStyleLbl="solidFgAcc1" presStyleIdx="3" presStyleCnt="5"/>
      <dgm:spPr/>
    </dgm:pt>
    <dgm:pt modelId="{FE746155-FB75-D049-8825-01435EB63460}" type="pres">
      <dgm:prSet presAssocID="{870B54AF-F6E2-7347-9329-94DE49D39509}" presName="text_5" presStyleLbl="node1" presStyleIdx="4" presStyleCnt="5" custScaleY="1336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34D83-800D-FD4C-88D9-9A398FE3F8F0}" type="pres">
      <dgm:prSet presAssocID="{870B54AF-F6E2-7347-9329-94DE49D39509}" presName="accent_5" presStyleCnt="0"/>
      <dgm:spPr/>
    </dgm:pt>
    <dgm:pt modelId="{D638F3D0-CC5D-0342-8748-65BFEE0F821A}" type="pres">
      <dgm:prSet presAssocID="{870B54AF-F6E2-7347-9329-94DE49D39509}" presName="accentRepeatNode" presStyleLbl="solidFgAcc1" presStyleIdx="4" presStyleCnt="5"/>
      <dgm:spPr/>
    </dgm:pt>
  </dgm:ptLst>
  <dgm:cxnLst>
    <dgm:cxn modelId="{D9FA8BC8-F0BC-3C48-A060-D9D0A52F38CD}" type="presOf" srcId="{DE3906F5-640C-E549-B96B-C55856E28DFC}" destId="{825CE43F-7AD5-DB49-A026-A5D0CE3BA85E}" srcOrd="0" destOrd="0" presId="urn:microsoft.com/office/officeart/2008/layout/VerticalCurvedList"/>
    <dgm:cxn modelId="{D89CD6CA-9C4D-B247-B87D-BB2EA2D4E5BF}" srcId="{2BADBCBB-9DC2-5B47-9B1C-18C38EE0F87E}" destId="{DE3906F5-640C-E549-B96B-C55856E28DFC}" srcOrd="0" destOrd="0" parTransId="{82BB46B5-FD20-3E4E-BAE2-4140D58C6470}" sibTransId="{D8C3E495-0FF5-B14B-8503-CBDBEA8D91EC}"/>
    <dgm:cxn modelId="{0F742428-8CFC-F34C-A762-8B7A3F40D1C7}" srcId="{2BADBCBB-9DC2-5B47-9B1C-18C38EE0F87E}" destId="{8350D28A-6445-6648-B860-D0DBE9BC373F}" srcOrd="1" destOrd="0" parTransId="{D932A05B-FC34-1A4A-98A3-04B1A840D0CE}" sibTransId="{DE009A27-A25B-CD48-931C-2A5BFCAA06B8}"/>
    <dgm:cxn modelId="{60F22713-ADBE-D94A-960D-15D75CEFBE46}" srcId="{2BADBCBB-9DC2-5B47-9B1C-18C38EE0F87E}" destId="{870B54AF-F6E2-7347-9329-94DE49D39509}" srcOrd="4" destOrd="0" parTransId="{6A9E9273-2EC3-D145-A36A-D6045CE67245}" sibTransId="{F9C135C7-E7B4-F840-B482-1285209E1DB3}"/>
    <dgm:cxn modelId="{FD3B475E-5F0C-E749-8E27-B37601AF606B}" type="presOf" srcId="{8350D28A-6445-6648-B860-D0DBE9BC373F}" destId="{B7819B3A-FF65-6142-A5D1-810202D9820D}" srcOrd="0" destOrd="0" presId="urn:microsoft.com/office/officeart/2008/layout/VerticalCurvedList"/>
    <dgm:cxn modelId="{B68E2378-9D45-164B-8779-B8FEDEF222E8}" type="presOf" srcId="{870B54AF-F6E2-7347-9329-94DE49D39509}" destId="{FE746155-FB75-D049-8825-01435EB63460}" srcOrd="0" destOrd="0" presId="urn:microsoft.com/office/officeart/2008/layout/VerticalCurvedList"/>
    <dgm:cxn modelId="{0B499624-93FC-2A4C-A81A-2B84330AE2FE}" type="presOf" srcId="{7E16716E-EA9A-E942-84A1-7FD3A7AC9A4F}" destId="{4CA006BB-C099-E541-9BFD-79A634243897}" srcOrd="0" destOrd="0" presId="urn:microsoft.com/office/officeart/2008/layout/VerticalCurvedList"/>
    <dgm:cxn modelId="{5104079F-0C28-D84F-BDE0-804C2AF49761}" type="presOf" srcId="{2BADBCBB-9DC2-5B47-9B1C-18C38EE0F87E}" destId="{728191F2-016C-6448-8060-354C56A16E88}" srcOrd="0" destOrd="0" presId="urn:microsoft.com/office/officeart/2008/layout/VerticalCurvedList"/>
    <dgm:cxn modelId="{94DCC6D6-298D-7C48-98B9-FE416E62E39F}" type="presOf" srcId="{8363DAFA-1139-E646-A0E2-563D3272EB3C}" destId="{8CE0A596-188F-6D45-80C7-0E4A67621768}" srcOrd="0" destOrd="0" presId="urn:microsoft.com/office/officeart/2008/layout/VerticalCurvedList"/>
    <dgm:cxn modelId="{CDA550E1-0A90-9547-B935-FD53C28C1FE9}" srcId="{2BADBCBB-9DC2-5B47-9B1C-18C38EE0F87E}" destId="{7E16716E-EA9A-E942-84A1-7FD3A7AC9A4F}" srcOrd="3" destOrd="0" parTransId="{5F45275B-053F-7948-9677-6C4E56C9D8E2}" sibTransId="{97EAAAE8-5231-6B44-8617-40618BE92B5F}"/>
    <dgm:cxn modelId="{318BB713-BF3E-AC4D-ABA2-71A4348E9BDA}" type="presOf" srcId="{D8C3E495-0FF5-B14B-8503-CBDBEA8D91EC}" destId="{0B12BB9D-EE36-0840-9BEB-1D0B6FBCE45E}" srcOrd="0" destOrd="0" presId="urn:microsoft.com/office/officeart/2008/layout/VerticalCurvedList"/>
    <dgm:cxn modelId="{B29D930D-DBA3-C841-A9B0-D852CA8F39FD}" srcId="{2BADBCBB-9DC2-5B47-9B1C-18C38EE0F87E}" destId="{8363DAFA-1139-E646-A0E2-563D3272EB3C}" srcOrd="2" destOrd="0" parTransId="{BDE0BA3D-0489-064E-B42C-E0539D741227}" sibTransId="{3C53105C-494C-DD4F-B28C-29D33D111632}"/>
    <dgm:cxn modelId="{30E63360-C359-9E48-B973-4B79D2B3AE57}" type="presParOf" srcId="{728191F2-016C-6448-8060-354C56A16E88}" destId="{3CECA970-311B-A148-B2C2-A8C3D2D0846C}" srcOrd="0" destOrd="0" presId="urn:microsoft.com/office/officeart/2008/layout/VerticalCurvedList"/>
    <dgm:cxn modelId="{C8FA5588-A54C-F849-B766-F4051684127E}" type="presParOf" srcId="{3CECA970-311B-A148-B2C2-A8C3D2D0846C}" destId="{CF153DDD-E0DA-8A4F-9A57-04E3ABC77BDC}" srcOrd="0" destOrd="0" presId="urn:microsoft.com/office/officeart/2008/layout/VerticalCurvedList"/>
    <dgm:cxn modelId="{A85358CE-CDE0-7A47-ACA9-388D5BC53202}" type="presParOf" srcId="{CF153DDD-E0DA-8A4F-9A57-04E3ABC77BDC}" destId="{DFD65DF2-F638-A444-AB48-F4FD644AED90}" srcOrd="0" destOrd="0" presId="urn:microsoft.com/office/officeart/2008/layout/VerticalCurvedList"/>
    <dgm:cxn modelId="{2C0AFAF2-93DE-CB47-9C3A-BBA71CDFECC7}" type="presParOf" srcId="{CF153DDD-E0DA-8A4F-9A57-04E3ABC77BDC}" destId="{0B12BB9D-EE36-0840-9BEB-1D0B6FBCE45E}" srcOrd="1" destOrd="0" presId="urn:microsoft.com/office/officeart/2008/layout/VerticalCurvedList"/>
    <dgm:cxn modelId="{9BA5C2B6-64C0-2446-82E4-7D4ABA41A8DD}" type="presParOf" srcId="{CF153DDD-E0DA-8A4F-9A57-04E3ABC77BDC}" destId="{81DF1E46-C4DD-8B4A-B419-715E6CEE57EF}" srcOrd="2" destOrd="0" presId="urn:microsoft.com/office/officeart/2008/layout/VerticalCurvedList"/>
    <dgm:cxn modelId="{CE298EB3-6B42-E248-BE0C-C202938874F5}" type="presParOf" srcId="{CF153DDD-E0DA-8A4F-9A57-04E3ABC77BDC}" destId="{916C7DA6-250A-1A4B-B049-61594706F342}" srcOrd="3" destOrd="0" presId="urn:microsoft.com/office/officeart/2008/layout/VerticalCurvedList"/>
    <dgm:cxn modelId="{6B28EBA4-DE0E-D444-938D-C907C7BEC112}" type="presParOf" srcId="{3CECA970-311B-A148-B2C2-A8C3D2D0846C}" destId="{825CE43F-7AD5-DB49-A026-A5D0CE3BA85E}" srcOrd="1" destOrd="0" presId="urn:microsoft.com/office/officeart/2008/layout/VerticalCurvedList"/>
    <dgm:cxn modelId="{86B9FC93-B01A-864C-8798-C66355D7A055}" type="presParOf" srcId="{3CECA970-311B-A148-B2C2-A8C3D2D0846C}" destId="{AB583D47-E13D-6C46-992B-CD0931A6CC08}" srcOrd="2" destOrd="0" presId="urn:microsoft.com/office/officeart/2008/layout/VerticalCurvedList"/>
    <dgm:cxn modelId="{A3BDBBCE-6F80-EE43-8DDD-53CE5568194B}" type="presParOf" srcId="{AB583D47-E13D-6C46-992B-CD0931A6CC08}" destId="{D01E166A-48A0-8546-A912-5490E6A138CA}" srcOrd="0" destOrd="0" presId="urn:microsoft.com/office/officeart/2008/layout/VerticalCurvedList"/>
    <dgm:cxn modelId="{06DDBCF3-400C-B14A-BE11-F2062E26E78C}" type="presParOf" srcId="{3CECA970-311B-A148-B2C2-A8C3D2D0846C}" destId="{B7819B3A-FF65-6142-A5D1-810202D9820D}" srcOrd="3" destOrd="0" presId="urn:microsoft.com/office/officeart/2008/layout/VerticalCurvedList"/>
    <dgm:cxn modelId="{81B35DE0-89C2-2A40-AF07-440382008485}" type="presParOf" srcId="{3CECA970-311B-A148-B2C2-A8C3D2D0846C}" destId="{186B18A0-D261-364F-B9BC-0F2F025BB1EB}" srcOrd="4" destOrd="0" presId="urn:microsoft.com/office/officeart/2008/layout/VerticalCurvedList"/>
    <dgm:cxn modelId="{F58CCD16-A8C3-6D4C-90B4-40D325CB9AD9}" type="presParOf" srcId="{186B18A0-D261-364F-B9BC-0F2F025BB1EB}" destId="{CC3876A4-6A67-2F47-B8A7-205F654498DF}" srcOrd="0" destOrd="0" presId="urn:microsoft.com/office/officeart/2008/layout/VerticalCurvedList"/>
    <dgm:cxn modelId="{AC5D6D60-866E-0944-993C-B1C543D8EADE}" type="presParOf" srcId="{3CECA970-311B-A148-B2C2-A8C3D2D0846C}" destId="{8CE0A596-188F-6D45-80C7-0E4A67621768}" srcOrd="5" destOrd="0" presId="urn:microsoft.com/office/officeart/2008/layout/VerticalCurvedList"/>
    <dgm:cxn modelId="{4D25415D-49A0-FE4B-B754-413E6FA1373A}" type="presParOf" srcId="{3CECA970-311B-A148-B2C2-A8C3D2D0846C}" destId="{728718C7-2C25-124A-8314-BC531992FBD2}" srcOrd="6" destOrd="0" presId="urn:microsoft.com/office/officeart/2008/layout/VerticalCurvedList"/>
    <dgm:cxn modelId="{3E8E0FE4-B4A4-E44F-8370-FB6C88122FC9}" type="presParOf" srcId="{728718C7-2C25-124A-8314-BC531992FBD2}" destId="{E807677F-D4BD-5040-802A-A7E557FD0A08}" srcOrd="0" destOrd="0" presId="urn:microsoft.com/office/officeart/2008/layout/VerticalCurvedList"/>
    <dgm:cxn modelId="{27BF1F27-9237-AC40-8D66-2ADC55EAFDED}" type="presParOf" srcId="{3CECA970-311B-A148-B2C2-A8C3D2D0846C}" destId="{4CA006BB-C099-E541-9BFD-79A634243897}" srcOrd="7" destOrd="0" presId="urn:microsoft.com/office/officeart/2008/layout/VerticalCurvedList"/>
    <dgm:cxn modelId="{D3ACE54B-DE34-EA40-8855-E9916EF8DEF8}" type="presParOf" srcId="{3CECA970-311B-A148-B2C2-A8C3D2D0846C}" destId="{8A2CA1BB-AFF1-7F42-9D87-2F543B60258A}" srcOrd="8" destOrd="0" presId="urn:microsoft.com/office/officeart/2008/layout/VerticalCurvedList"/>
    <dgm:cxn modelId="{15B9E41E-7FE1-1945-B2F6-B5BE497B49F7}" type="presParOf" srcId="{8A2CA1BB-AFF1-7F42-9D87-2F543B60258A}" destId="{C845F882-25D9-2E40-903D-FA6D29B8086F}" srcOrd="0" destOrd="0" presId="urn:microsoft.com/office/officeart/2008/layout/VerticalCurvedList"/>
    <dgm:cxn modelId="{8C8D55DE-ECB5-E24C-ADC9-4561DDC379F8}" type="presParOf" srcId="{3CECA970-311B-A148-B2C2-A8C3D2D0846C}" destId="{FE746155-FB75-D049-8825-01435EB63460}" srcOrd="9" destOrd="0" presId="urn:microsoft.com/office/officeart/2008/layout/VerticalCurvedList"/>
    <dgm:cxn modelId="{A875ED37-DB54-EA4E-9F56-40B613B8C65F}" type="presParOf" srcId="{3CECA970-311B-A148-B2C2-A8C3D2D0846C}" destId="{16934D83-800D-FD4C-88D9-9A398FE3F8F0}" srcOrd="10" destOrd="0" presId="urn:microsoft.com/office/officeart/2008/layout/VerticalCurvedList"/>
    <dgm:cxn modelId="{E2560E2C-2839-B44A-B60B-C26DF8E7CB54}" type="presParOf" srcId="{16934D83-800D-FD4C-88D9-9A398FE3F8F0}" destId="{D638F3D0-CC5D-0342-8748-65BFEE0F821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760265E-EBC9-5D4F-A915-1D144AA54B8D}" type="doc">
      <dgm:prSet loTypeId="urn:microsoft.com/office/officeart/2005/8/layout/defaul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0C3832F8-3F9A-4148-9CB3-A7D23996694A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>
              <a:solidFill>
                <a:schemeClr val="tx1"/>
              </a:solidFill>
              <a:latin typeface="Aptos Display" panose="020B0004020202020204" pitchFamily="34" charset="0"/>
            </a:rPr>
            <a:t>Select one value</a:t>
          </a:r>
          <a:endParaRPr lang="en-GB">
            <a:solidFill>
              <a:schemeClr val="tx1"/>
            </a:solidFill>
          </a:endParaRPr>
        </a:p>
      </dgm:t>
    </dgm:pt>
    <dgm:pt modelId="{D860F8A0-1B13-FD4E-8E10-96AF6DA860EA}" type="parTrans" cxnId="{CC1E6482-E50B-C34B-B87B-C1860AD7F4B7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91C82A6-254C-384C-9640-0B8373392FA9}" type="sibTrans" cxnId="{CC1E6482-E50B-C34B-B87B-C1860AD7F4B7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1DE4E8ED-609A-374D-84CA-52D347EFB2D2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>
              <a:solidFill>
                <a:schemeClr val="tx1"/>
              </a:solidFill>
              <a:latin typeface="Aptos Display" panose="020B0004020202020204" pitchFamily="34" charset="0"/>
            </a:rPr>
            <a:t>write down the </a:t>
          </a:r>
          <a:r>
            <a:rPr lang="en-US" err="1">
              <a:solidFill>
                <a:schemeClr val="tx1"/>
              </a:solidFill>
              <a:latin typeface="Aptos Display" panose="020B0004020202020204" pitchFamily="34" charset="0"/>
            </a:rPr>
            <a:t>behaviours</a:t>
          </a:r>
          <a:r>
            <a:rPr lang="en-US">
              <a:solidFill>
                <a:schemeClr val="tx1"/>
              </a:solidFill>
              <a:latin typeface="Aptos Display" panose="020B0004020202020204" pitchFamily="34" charset="0"/>
            </a:rPr>
            <a:t> that correspond to the value selected</a:t>
          </a:r>
          <a:endParaRPr lang="en-GB">
            <a:solidFill>
              <a:schemeClr val="tx1"/>
            </a:solidFill>
          </a:endParaRPr>
        </a:p>
      </dgm:t>
    </dgm:pt>
    <dgm:pt modelId="{9507C31D-D550-3F45-869A-4E96608D14AE}" type="parTrans" cxnId="{73B0E29B-8B8E-9446-A6F1-3B50E6ED5AA9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1A629AF-927D-DE40-87C7-3EBB982C425A}" type="sibTrans" cxnId="{73B0E29B-8B8E-9446-A6F1-3B50E6ED5AA9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39655367-D024-8147-BB0B-9AAE92FFCD8D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>
              <a:solidFill>
                <a:schemeClr val="tx1"/>
              </a:solidFill>
              <a:latin typeface="Aptos Display" panose="020B0004020202020204" pitchFamily="34" charset="0"/>
            </a:rPr>
            <a:t>Display the information and a conduct gallery walk in order to give feedback on peers’ displays.</a:t>
          </a:r>
          <a:endParaRPr lang="en-GB">
            <a:solidFill>
              <a:schemeClr val="tx1"/>
            </a:solidFill>
          </a:endParaRPr>
        </a:p>
      </dgm:t>
    </dgm:pt>
    <dgm:pt modelId="{5977FE43-AE04-C246-9B66-FB06B16A2602}" type="parTrans" cxnId="{14369E80-9409-664F-9E49-AF186616DEA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E9C414A1-8226-D843-97EF-763A9DFF603F}" type="sibTrans" cxnId="{14369E80-9409-664F-9E49-AF186616DEA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2470AEC-C8EB-884A-95DA-0A054802407C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>
              <a:solidFill>
                <a:schemeClr val="tx1"/>
              </a:solidFill>
              <a:latin typeface="Aptos Display" panose="020B0004020202020204" pitchFamily="34" charset="0"/>
            </a:rPr>
            <a:t>Display the information and a conduct gallery walk in order to give feedback on peers’ displays.</a:t>
          </a:r>
          <a:endParaRPr lang="en-GB">
            <a:solidFill>
              <a:schemeClr val="tx1"/>
            </a:solidFill>
          </a:endParaRPr>
        </a:p>
      </dgm:t>
    </dgm:pt>
    <dgm:pt modelId="{EC0383D3-7630-8A4F-AEF9-1954CDF59CE1}" type="parTrans" cxnId="{A2DDA640-11FC-5646-89DA-92E052926DE6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2C7BFC2F-E681-054C-960B-3AE66E2B80D3}" type="sibTrans" cxnId="{A2DDA640-11FC-5646-89DA-92E052926DE6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EB2EE093-B182-D441-8235-EC1B747C42F5}" type="pres">
      <dgm:prSet presAssocID="{B760265E-EBC9-5D4F-A915-1D144AA54B8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D8C148-4E5C-BA4B-AED7-7BC6BFD23201}" type="pres">
      <dgm:prSet presAssocID="{0C3832F8-3F9A-4148-9CB3-A7D23996694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5D65D3-8B37-564A-8B13-FAE85D995EC8}" type="pres">
      <dgm:prSet presAssocID="{B91C82A6-254C-384C-9640-0B8373392FA9}" presName="sibTrans" presStyleCnt="0"/>
      <dgm:spPr/>
    </dgm:pt>
    <dgm:pt modelId="{9CD244C9-A0DE-C14E-9EAC-933D73ECEE03}" type="pres">
      <dgm:prSet presAssocID="{1DE4E8ED-609A-374D-84CA-52D347EFB2D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17DF17-2D17-A04D-BD05-194A5CE2ACBF}" type="pres">
      <dgm:prSet presAssocID="{B1A629AF-927D-DE40-87C7-3EBB982C425A}" presName="sibTrans" presStyleCnt="0"/>
      <dgm:spPr/>
    </dgm:pt>
    <dgm:pt modelId="{3155E078-E707-F64E-90A4-49044FB9EED9}" type="pres">
      <dgm:prSet presAssocID="{39655367-D024-8147-BB0B-9AAE92FFCD8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85736-578D-204C-B936-6C0AC8D9AFD6}" type="pres">
      <dgm:prSet presAssocID="{E9C414A1-8226-D843-97EF-763A9DFF603F}" presName="sibTrans" presStyleCnt="0"/>
      <dgm:spPr/>
    </dgm:pt>
    <dgm:pt modelId="{69ADCA32-7B42-E24B-BA7A-EFDA5429D923}" type="pres">
      <dgm:prSet presAssocID="{82470AEC-C8EB-884A-95DA-0A054802407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B0E29B-8B8E-9446-A6F1-3B50E6ED5AA9}" srcId="{B760265E-EBC9-5D4F-A915-1D144AA54B8D}" destId="{1DE4E8ED-609A-374D-84CA-52D347EFB2D2}" srcOrd="1" destOrd="0" parTransId="{9507C31D-D550-3F45-869A-4E96608D14AE}" sibTransId="{B1A629AF-927D-DE40-87C7-3EBB982C425A}"/>
    <dgm:cxn modelId="{A2DDA640-11FC-5646-89DA-92E052926DE6}" srcId="{B760265E-EBC9-5D4F-A915-1D144AA54B8D}" destId="{82470AEC-C8EB-884A-95DA-0A054802407C}" srcOrd="3" destOrd="0" parTransId="{EC0383D3-7630-8A4F-AEF9-1954CDF59CE1}" sibTransId="{2C7BFC2F-E681-054C-960B-3AE66E2B80D3}"/>
    <dgm:cxn modelId="{CC1E6482-E50B-C34B-B87B-C1860AD7F4B7}" srcId="{B760265E-EBC9-5D4F-A915-1D144AA54B8D}" destId="{0C3832F8-3F9A-4148-9CB3-A7D23996694A}" srcOrd="0" destOrd="0" parTransId="{D860F8A0-1B13-FD4E-8E10-96AF6DA860EA}" sibTransId="{B91C82A6-254C-384C-9640-0B8373392FA9}"/>
    <dgm:cxn modelId="{18233A31-056F-1041-B205-D95BB3226F34}" type="presOf" srcId="{1DE4E8ED-609A-374D-84CA-52D347EFB2D2}" destId="{9CD244C9-A0DE-C14E-9EAC-933D73ECEE03}" srcOrd="0" destOrd="0" presId="urn:microsoft.com/office/officeart/2005/8/layout/default"/>
    <dgm:cxn modelId="{5357B8E9-89E3-F442-A0B4-F13B2BDBC32D}" type="presOf" srcId="{B760265E-EBC9-5D4F-A915-1D144AA54B8D}" destId="{EB2EE093-B182-D441-8235-EC1B747C42F5}" srcOrd="0" destOrd="0" presId="urn:microsoft.com/office/officeart/2005/8/layout/default"/>
    <dgm:cxn modelId="{5E6478E6-D444-8E4C-B9A7-53B9BD13CF81}" type="presOf" srcId="{39655367-D024-8147-BB0B-9AAE92FFCD8D}" destId="{3155E078-E707-F64E-90A4-49044FB9EED9}" srcOrd="0" destOrd="0" presId="urn:microsoft.com/office/officeart/2005/8/layout/default"/>
    <dgm:cxn modelId="{6C1C1EF0-7393-2745-937F-DFBF8C83337B}" type="presOf" srcId="{0C3832F8-3F9A-4148-9CB3-A7D23996694A}" destId="{22D8C148-4E5C-BA4B-AED7-7BC6BFD23201}" srcOrd="0" destOrd="0" presId="urn:microsoft.com/office/officeart/2005/8/layout/default"/>
    <dgm:cxn modelId="{2431E13E-19C7-AB48-8155-111354264C4C}" type="presOf" srcId="{82470AEC-C8EB-884A-95DA-0A054802407C}" destId="{69ADCA32-7B42-E24B-BA7A-EFDA5429D923}" srcOrd="0" destOrd="0" presId="urn:microsoft.com/office/officeart/2005/8/layout/default"/>
    <dgm:cxn modelId="{14369E80-9409-664F-9E49-AF186616DEA5}" srcId="{B760265E-EBC9-5D4F-A915-1D144AA54B8D}" destId="{39655367-D024-8147-BB0B-9AAE92FFCD8D}" srcOrd="2" destOrd="0" parTransId="{5977FE43-AE04-C246-9B66-FB06B16A2602}" sibTransId="{E9C414A1-8226-D843-97EF-763A9DFF603F}"/>
    <dgm:cxn modelId="{BB89F051-8FF6-E24E-B350-3572CEE9EC70}" type="presParOf" srcId="{EB2EE093-B182-D441-8235-EC1B747C42F5}" destId="{22D8C148-4E5C-BA4B-AED7-7BC6BFD23201}" srcOrd="0" destOrd="0" presId="urn:microsoft.com/office/officeart/2005/8/layout/default"/>
    <dgm:cxn modelId="{CCD2057E-5DAE-6745-8ACC-FED243D8A9D7}" type="presParOf" srcId="{EB2EE093-B182-D441-8235-EC1B747C42F5}" destId="{E65D65D3-8B37-564A-8B13-FAE85D995EC8}" srcOrd="1" destOrd="0" presId="urn:microsoft.com/office/officeart/2005/8/layout/default"/>
    <dgm:cxn modelId="{33D8D831-52D3-A941-A7F2-B320D2B7CE6B}" type="presParOf" srcId="{EB2EE093-B182-D441-8235-EC1B747C42F5}" destId="{9CD244C9-A0DE-C14E-9EAC-933D73ECEE03}" srcOrd="2" destOrd="0" presId="urn:microsoft.com/office/officeart/2005/8/layout/default"/>
    <dgm:cxn modelId="{2D4FCAB8-EBD9-094F-AD37-F55CB76CA790}" type="presParOf" srcId="{EB2EE093-B182-D441-8235-EC1B747C42F5}" destId="{7E17DF17-2D17-A04D-BD05-194A5CE2ACBF}" srcOrd="3" destOrd="0" presId="urn:microsoft.com/office/officeart/2005/8/layout/default"/>
    <dgm:cxn modelId="{B78091DF-81D4-B94C-AB96-BC7631F270FF}" type="presParOf" srcId="{EB2EE093-B182-D441-8235-EC1B747C42F5}" destId="{3155E078-E707-F64E-90A4-49044FB9EED9}" srcOrd="4" destOrd="0" presId="urn:microsoft.com/office/officeart/2005/8/layout/default"/>
    <dgm:cxn modelId="{689DE00C-B840-4948-9F53-49D4CB9C2FA4}" type="presParOf" srcId="{EB2EE093-B182-D441-8235-EC1B747C42F5}" destId="{77885736-578D-204C-B936-6C0AC8D9AFD6}" srcOrd="5" destOrd="0" presId="urn:microsoft.com/office/officeart/2005/8/layout/default"/>
    <dgm:cxn modelId="{F3656605-FB41-B444-8223-E7858D3FB929}" type="presParOf" srcId="{EB2EE093-B182-D441-8235-EC1B747C42F5}" destId="{69ADCA32-7B42-E24B-BA7A-EFDA5429D92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9771DF5-2BA7-C548-8515-D397636B3EBA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7605966E-0DFC-3544-AA73-C094319BB060}">
      <dgm:prSet custT="1"/>
      <dgm:spPr/>
      <dgm:t>
        <a:bodyPr/>
        <a:lstStyle/>
        <a:p>
          <a:r>
            <a:rPr lang="en-US" sz="2800" b="0" i="0">
              <a:solidFill>
                <a:schemeClr val="tx1"/>
              </a:solidFill>
              <a:latin typeface="Aptos Display" panose="020B0004020202020204" pitchFamily="34" charset="0"/>
            </a:rPr>
            <a:t>Create a large mural or poster of a tree with branches where each branch represents a different way to implement VbE.</a:t>
          </a:r>
          <a:endParaRPr lang="aa-ET" sz="2800" b="0" i="0">
            <a:solidFill>
              <a:schemeClr val="tx1"/>
            </a:solidFill>
            <a:latin typeface="Aptos Display" panose="020B0004020202020204" pitchFamily="34" charset="0"/>
          </a:endParaRPr>
        </a:p>
      </dgm:t>
    </dgm:pt>
    <dgm:pt modelId="{7B461855-7064-4E4F-9333-8F1D5438A5E1}" type="parTrans" cxnId="{CBA69DEE-1E10-254F-9CCA-257B0D7A0BE6}">
      <dgm:prSet/>
      <dgm:spPr/>
      <dgm:t>
        <a:bodyPr/>
        <a:lstStyle/>
        <a:p>
          <a:endParaRPr lang="en-GB"/>
        </a:p>
      </dgm:t>
    </dgm:pt>
    <dgm:pt modelId="{C37F5C68-CE25-A24F-9190-5AE61EBA42F0}" type="sibTrans" cxnId="{CBA69DEE-1E10-254F-9CCA-257B0D7A0BE6}">
      <dgm:prSet/>
      <dgm:spPr/>
      <dgm:t>
        <a:bodyPr/>
        <a:lstStyle/>
        <a:p>
          <a:endParaRPr lang="en-GB"/>
        </a:p>
      </dgm:t>
    </dgm:pt>
    <dgm:pt modelId="{753F91E3-0F89-3A4E-B3CE-463E46AD7339}">
      <dgm:prSet custT="1"/>
      <dgm:spPr/>
      <dgm:t>
        <a:bodyPr/>
        <a:lstStyle/>
        <a:p>
          <a:r>
            <a:rPr lang="en-US" sz="2800" b="0" i="0">
              <a:solidFill>
                <a:schemeClr val="tx1"/>
              </a:solidFill>
              <a:latin typeface="Aptos Display" panose="020B0004020202020204" pitchFamily="34" charset="0"/>
            </a:rPr>
            <a:t>Brainstorm ideas on ways of nurturing values in the formal, non-formal and informal dimensions</a:t>
          </a:r>
          <a:r>
            <a:rPr lang="en-US" sz="2400" b="0" i="0">
              <a:latin typeface="Aptos Display" panose="020B0004020202020204" pitchFamily="34" charset="0"/>
            </a:rPr>
            <a:t>.</a:t>
          </a:r>
          <a:endParaRPr lang="aa-ET" sz="2400" b="0" i="0">
            <a:latin typeface="Aptos Display" panose="020B0004020202020204" pitchFamily="34" charset="0"/>
          </a:endParaRPr>
        </a:p>
      </dgm:t>
    </dgm:pt>
    <dgm:pt modelId="{F0CC8D47-0D83-E843-B37E-AF89756128E9}" type="parTrans" cxnId="{AE2F98F0-8E05-994F-9D76-2330B663DF3F}">
      <dgm:prSet/>
      <dgm:spPr/>
      <dgm:t>
        <a:bodyPr/>
        <a:lstStyle/>
        <a:p>
          <a:endParaRPr lang="en-GB"/>
        </a:p>
      </dgm:t>
    </dgm:pt>
    <dgm:pt modelId="{E401B676-7EDE-6940-835C-03558F6AEC23}" type="sibTrans" cxnId="{AE2F98F0-8E05-994F-9D76-2330B663DF3F}">
      <dgm:prSet/>
      <dgm:spPr/>
      <dgm:t>
        <a:bodyPr/>
        <a:lstStyle/>
        <a:p>
          <a:endParaRPr lang="en-GB"/>
        </a:p>
      </dgm:t>
    </dgm:pt>
    <dgm:pt modelId="{F50D3F74-53CF-1246-A9CF-0E09CCB537FC}">
      <dgm:prSet custT="1"/>
      <dgm:spPr/>
      <dgm:t>
        <a:bodyPr/>
        <a:lstStyle/>
        <a:p>
          <a:r>
            <a:rPr lang="en-US" sz="2800" b="0" i="0">
              <a:solidFill>
                <a:schemeClr val="tx1"/>
              </a:solidFill>
              <a:latin typeface="Aptos Display" panose="020B0004020202020204" pitchFamily="34" charset="0"/>
            </a:rPr>
            <a:t>Write your responses on </a:t>
          </a:r>
          <a:r>
            <a:rPr lang="en-US" sz="2800" b="0" i="0" err="1">
              <a:solidFill>
                <a:schemeClr val="tx1"/>
              </a:solidFill>
              <a:latin typeface="Aptos Display" panose="020B0004020202020204" pitchFamily="34" charset="0"/>
            </a:rPr>
            <a:t>colourful</a:t>
          </a:r>
          <a:r>
            <a:rPr lang="en-US" sz="2800" b="0" i="0">
              <a:solidFill>
                <a:schemeClr val="tx1"/>
              </a:solidFill>
              <a:latin typeface="Aptos Display" panose="020B0004020202020204" pitchFamily="34" charset="0"/>
            </a:rPr>
            <a:t> leaves of the tree drawn.</a:t>
          </a:r>
          <a:endParaRPr lang="aa-ET" sz="2800" b="0" i="0">
            <a:solidFill>
              <a:schemeClr val="tx1"/>
            </a:solidFill>
            <a:latin typeface="Aptos Display" panose="020B0004020202020204" pitchFamily="34" charset="0"/>
          </a:endParaRPr>
        </a:p>
      </dgm:t>
    </dgm:pt>
    <dgm:pt modelId="{D911D35C-EB6F-D04B-B252-C4F12D51B36A}" type="parTrans" cxnId="{244B613A-CC77-1B42-BF05-4CCAE09C6AF0}">
      <dgm:prSet/>
      <dgm:spPr/>
      <dgm:t>
        <a:bodyPr/>
        <a:lstStyle/>
        <a:p>
          <a:endParaRPr lang="en-GB"/>
        </a:p>
      </dgm:t>
    </dgm:pt>
    <dgm:pt modelId="{F448AA91-075D-5D44-9516-D4727BBDBF18}" type="sibTrans" cxnId="{244B613A-CC77-1B42-BF05-4CCAE09C6AF0}">
      <dgm:prSet/>
      <dgm:spPr/>
      <dgm:t>
        <a:bodyPr/>
        <a:lstStyle/>
        <a:p>
          <a:endParaRPr lang="en-GB"/>
        </a:p>
      </dgm:t>
    </dgm:pt>
    <dgm:pt modelId="{29F8944B-FBF7-C849-9256-94900962FFC5}" type="pres">
      <dgm:prSet presAssocID="{A9771DF5-2BA7-C548-8515-D397636B3EB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324797-4A34-0044-8F16-44DBBB87E6CA}" type="pres">
      <dgm:prSet presAssocID="{7605966E-0DFC-3544-AA73-C094319BB060}" presName="parentLin" presStyleCnt="0"/>
      <dgm:spPr/>
    </dgm:pt>
    <dgm:pt modelId="{961AC5F4-3BBD-0B43-8BEA-C8052E19B681}" type="pres">
      <dgm:prSet presAssocID="{7605966E-0DFC-3544-AA73-C094319BB060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DC9F4052-8D44-274E-8073-CA72ABC008D4}" type="pres">
      <dgm:prSet presAssocID="{7605966E-0DFC-3544-AA73-C094319BB060}" presName="parentText" presStyleLbl="node1" presStyleIdx="0" presStyleCnt="3" custScaleX="127122" custScaleY="17063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E2A7FD-8F09-E541-851D-6F0A4770397A}" type="pres">
      <dgm:prSet presAssocID="{7605966E-0DFC-3544-AA73-C094319BB060}" presName="negativeSpace" presStyleCnt="0"/>
      <dgm:spPr/>
    </dgm:pt>
    <dgm:pt modelId="{A64C186C-EEE4-AA4C-B263-101C2F8741F3}" type="pres">
      <dgm:prSet presAssocID="{7605966E-0DFC-3544-AA73-C094319BB060}" presName="childText" presStyleLbl="conFgAcc1" presStyleIdx="0" presStyleCnt="3">
        <dgm:presLayoutVars>
          <dgm:bulletEnabled val="1"/>
        </dgm:presLayoutVars>
      </dgm:prSet>
      <dgm:spPr/>
    </dgm:pt>
    <dgm:pt modelId="{0251DE36-5059-E14E-BF42-AD3B0CB9834F}" type="pres">
      <dgm:prSet presAssocID="{C37F5C68-CE25-A24F-9190-5AE61EBA42F0}" presName="spaceBetweenRectangles" presStyleCnt="0"/>
      <dgm:spPr/>
    </dgm:pt>
    <dgm:pt modelId="{5CDC28F9-3F8C-8B43-A2F1-23CAAFBA6817}" type="pres">
      <dgm:prSet presAssocID="{753F91E3-0F89-3A4E-B3CE-463E46AD7339}" presName="parentLin" presStyleCnt="0"/>
      <dgm:spPr/>
    </dgm:pt>
    <dgm:pt modelId="{083E29B8-4692-2D4F-A2C3-9A97CF608CC0}" type="pres">
      <dgm:prSet presAssocID="{753F91E3-0F89-3A4E-B3CE-463E46AD7339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9590760A-01C1-0D4B-8523-F04B69577C86}" type="pres">
      <dgm:prSet presAssocID="{753F91E3-0F89-3A4E-B3CE-463E46AD7339}" presName="parentText" presStyleLbl="node1" presStyleIdx="1" presStyleCnt="3" custScaleX="12712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58644C-EE72-674C-8D8B-6C00E699069F}" type="pres">
      <dgm:prSet presAssocID="{753F91E3-0F89-3A4E-B3CE-463E46AD7339}" presName="negativeSpace" presStyleCnt="0"/>
      <dgm:spPr/>
    </dgm:pt>
    <dgm:pt modelId="{4FB8C9F6-4E42-4540-BA6A-C9A20E9ABD83}" type="pres">
      <dgm:prSet presAssocID="{753F91E3-0F89-3A4E-B3CE-463E46AD7339}" presName="childText" presStyleLbl="conFgAcc1" presStyleIdx="1" presStyleCnt="3">
        <dgm:presLayoutVars>
          <dgm:bulletEnabled val="1"/>
        </dgm:presLayoutVars>
      </dgm:prSet>
      <dgm:spPr/>
    </dgm:pt>
    <dgm:pt modelId="{457FFFD3-2C8A-9C42-AB94-30FFE3FF5335}" type="pres">
      <dgm:prSet presAssocID="{E401B676-7EDE-6940-835C-03558F6AEC23}" presName="spaceBetweenRectangles" presStyleCnt="0"/>
      <dgm:spPr/>
    </dgm:pt>
    <dgm:pt modelId="{11AD6BC4-127A-474D-B4F9-12CB2972C825}" type="pres">
      <dgm:prSet presAssocID="{F50D3F74-53CF-1246-A9CF-0E09CCB537FC}" presName="parentLin" presStyleCnt="0"/>
      <dgm:spPr/>
    </dgm:pt>
    <dgm:pt modelId="{EDF3D091-ECE9-1F43-9414-BDA34AC58D9D}" type="pres">
      <dgm:prSet presAssocID="{F50D3F74-53CF-1246-A9CF-0E09CCB537FC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8DB7B447-F5E5-C142-A776-FE979AAA3F82}" type="pres">
      <dgm:prSet presAssocID="{F50D3F74-53CF-1246-A9CF-0E09CCB537FC}" presName="parentText" presStyleLbl="node1" presStyleIdx="2" presStyleCnt="3" custScaleX="12712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D800B7-DFC6-604C-A82E-F58D5C82DE26}" type="pres">
      <dgm:prSet presAssocID="{F50D3F74-53CF-1246-A9CF-0E09CCB537FC}" presName="negativeSpace" presStyleCnt="0"/>
      <dgm:spPr/>
    </dgm:pt>
    <dgm:pt modelId="{4FFF1193-7850-8049-B1E5-DED137CFCBC1}" type="pres">
      <dgm:prSet presAssocID="{F50D3F74-53CF-1246-A9CF-0E09CCB537FC}" presName="childText" presStyleLbl="conFgAcc1" presStyleIdx="2" presStyleCnt="3" custLinFactNeighborX="1118" custLinFactNeighborY="25286">
        <dgm:presLayoutVars>
          <dgm:bulletEnabled val="1"/>
        </dgm:presLayoutVars>
      </dgm:prSet>
      <dgm:spPr/>
    </dgm:pt>
  </dgm:ptLst>
  <dgm:cxnLst>
    <dgm:cxn modelId="{244B613A-CC77-1B42-BF05-4CCAE09C6AF0}" srcId="{A9771DF5-2BA7-C548-8515-D397636B3EBA}" destId="{F50D3F74-53CF-1246-A9CF-0E09CCB537FC}" srcOrd="2" destOrd="0" parTransId="{D911D35C-EB6F-D04B-B252-C4F12D51B36A}" sibTransId="{F448AA91-075D-5D44-9516-D4727BBDBF18}"/>
    <dgm:cxn modelId="{8B98FF4C-C7B4-6346-ACE4-552D4C0F6D96}" type="presOf" srcId="{F50D3F74-53CF-1246-A9CF-0E09CCB537FC}" destId="{EDF3D091-ECE9-1F43-9414-BDA34AC58D9D}" srcOrd="0" destOrd="0" presId="urn:microsoft.com/office/officeart/2005/8/layout/list1"/>
    <dgm:cxn modelId="{1E19BF64-4694-D548-84B4-4CDA1061AA0B}" type="presOf" srcId="{753F91E3-0F89-3A4E-B3CE-463E46AD7339}" destId="{9590760A-01C1-0D4B-8523-F04B69577C86}" srcOrd="1" destOrd="0" presId="urn:microsoft.com/office/officeart/2005/8/layout/list1"/>
    <dgm:cxn modelId="{1E05F9A8-0058-5844-B938-A97DAB11BCFE}" type="presOf" srcId="{753F91E3-0F89-3A4E-B3CE-463E46AD7339}" destId="{083E29B8-4692-2D4F-A2C3-9A97CF608CC0}" srcOrd="0" destOrd="0" presId="urn:microsoft.com/office/officeart/2005/8/layout/list1"/>
    <dgm:cxn modelId="{26266F53-58DB-F641-BCE7-D6E54F50B543}" type="presOf" srcId="{7605966E-0DFC-3544-AA73-C094319BB060}" destId="{961AC5F4-3BBD-0B43-8BEA-C8052E19B681}" srcOrd="0" destOrd="0" presId="urn:microsoft.com/office/officeart/2005/8/layout/list1"/>
    <dgm:cxn modelId="{D79B83B4-0660-5945-B917-344F266DE355}" type="presOf" srcId="{F50D3F74-53CF-1246-A9CF-0E09CCB537FC}" destId="{8DB7B447-F5E5-C142-A776-FE979AAA3F82}" srcOrd="1" destOrd="0" presId="urn:microsoft.com/office/officeart/2005/8/layout/list1"/>
    <dgm:cxn modelId="{AE2F98F0-8E05-994F-9D76-2330B663DF3F}" srcId="{A9771DF5-2BA7-C548-8515-D397636B3EBA}" destId="{753F91E3-0F89-3A4E-B3CE-463E46AD7339}" srcOrd="1" destOrd="0" parTransId="{F0CC8D47-0D83-E843-B37E-AF89756128E9}" sibTransId="{E401B676-7EDE-6940-835C-03558F6AEC23}"/>
    <dgm:cxn modelId="{6D82D8D2-8791-B344-BA0F-73A9A1ED00B7}" type="presOf" srcId="{A9771DF5-2BA7-C548-8515-D397636B3EBA}" destId="{29F8944B-FBF7-C849-9256-94900962FFC5}" srcOrd="0" destOrd="0" presId="urn:microsoft.com/office/officeart/2005/8/layout/list1"/>
    <dgm:cxn modelId="{CBA69DEE-1E10-254F-9CCA-257B0D7A0BE6}" srcId="{A9771DF5-2BA7-C548-8515-D397636B3EBA}" destId="{7605966E-0DFC-3544-AA73-C094319BB060}" srcOrd="0" destOrd="0" parTransId="{7B461855-7064-4E4F-9333-8F1D5438A5E1}" sibTransId="{C37F5C68-CE25-A24F-9190-5AE61EBA42F0}"/>
    <dgm:cxn modelId="{DA4E7620-3A62-3447-BAD3-C9D84342A507}" type="presOf" srcId="{7605966E-0DFC-3544-AA73-C094319BB060}" destId="{DC9F4052-8D44-274E-8073-CA72ABC008D4}" srcOrd="1" destOrd="0" presId="urn:microsoft.com/office/officeart/2005/8/layout/list1"/>
    <dgm:cxn modelId="{8E3C486F-C172-4C4B-BBD6-2A0C6BC9880A}" type="presParOf" srcId="{29F8944B-FBF7-C849-9256-94900962FFC5}" destId="{FB324797-4A34-0044-8F16-44DBBB87E6CA}" srcOrd="0" destOrd="0" presId="urn:microsoft.com/office/officeart/2005/8/layout/list1"/>
    <dgm:cxn modelId="{48061705-0A8A-9B49-B667-0FE825E61030}" type="presParOf" srcId="{FB324797-4A34-0044-8F16-44DBBB87E6CA}" destId="{961AC5F4-3BBD-0B43-8BEA-C8052E19B681}" srcOrd="0" destOrd="0" presId="urn:microsoft.com/office/officeart/2005/8/layout/list1"/>
    <dgm:cxn modelId="{233008D0-97F5-164C-BAAE-1B69A13A2895}" type="presParOf" srcId="{FB324797-4A34-0044-8F16-44DBBB87E6CA}" destId="{DC9F4052-8D44-274E-8073-CA72ABC008D4}" srcOrd="1" destOrd="0" presId="urn:microsoft.com/office/officeart/2005/8/layout/list1"/>
    <dgm:cxn modelId="{9FC5800D-816C-B746-9F3B-DBD0D22499E1}" type="presParOf" srcId="{29F8944B-FBF7-C849-9256-94900962FFC5}" destId="{BDE2A7FD-8F09-E541-851D-6F0A4770397A}" srcOrd="1" destOrd="0" presId="urn:microsoft.com/office/officeart/2005/8/layout/list1"/>
    <dgm:cxn modelId="{5EF68770-BD8E-A941-B434-E9FF48551D1E}" type="presParOf" srcId="{29F8944B-FBF7-C849-9256-94900962FFC5}" destId="{A64C186C-EEE4-AA4C-B263-101C2F8741F3}" srcOrd="2" destOrd="0" presId="urn:microsoft.com/office/officeart/2005/8/layout/list1"/>
    <dgm:cxn modelId="{A8F9E34D-CF9C-8B41-871A-0ED401EE51D0}" type="presParOf" srcId="{29F8944B-FBF7-C849-9256-94900962FFC5}" destId="{0251DE36-5059-E14E-BF42-AD3B0CB9834F}" srcOrd="3" destOrd="0" presId="urn:microsoft.com/office/officeart/2005/8/layout/list1"/>
    <dgm:cxn modelId="{E1390DF4-CAE4-4249-9F85-EE8FE41709E1}" type="presParOf" srcId="{29F8944B-FBF7-C849-9256-94900962FFC5}" destId="{5CDC28F9-3F8C-8B43-A2F1-23CAAFBA6817}" srcOrd="4" destOrd="0" presId="urn:microsoft.com/office/officeart/2005/8/layout/list1"/>
    <dgm:cxn modelId="{9C6D198E-3850-B748-8C1C-88A29E67FE1B}" type="presParOf" srcId="{5CDC28F9-3F8C-8B43-A2F1-23CAAFBA6817}" destId="{083E29B8-4692-2D4F-A2C3-9A97CF608CC0}" srcOrd="0" destOrd="0" presId="urn:microsoft.com/office/officeart/2005/8/layout/list1"/>
    <dgm:cxn modelId="{219DC4DD-AD65-5A43-92F1-9A179F5A8B1D}" type="presParOf" srcId="{5CDC28F9-3F8C-8B43-A2F1-23CAAFBA6817}" destId="{9590760A-01C1-0D4B-8523-F04B69577C86}" srcOrd="1" destOrd="0" presId="urn:microsoft.com/office/officeart/2005/8/layout/list1"/>
    <dgm:cxn modelId="{0AF54C8C-6737-D04C-B902-B18B7BD7B23D}" type="presParOf" srcId="{29F8944B-FBF7-C849-9256-94900962FFC5}" destId="{BE58644C-EE72-674C-8D8B-6C00E699069F}" srcOrd="5" destOrd="0" presId="urn:microsoft.com/office/officeart/2005/8/layout/list1"/>
    <dgm:cxn modelId="{A31788F9-38FD-8C4E-8A5A-74035FFD3001}" type="presParOf" srcId="{29F8944B-FBF7-C849-9256-94900962FFC5}" destId="{4FB8C9F6-4E42-4540-BA6A-C9A20E9ABD83}" srcOrd="6" destOrd="0" presId="urn:microsoft.com/office/officeart/2005/8/layout/list1"/>
    <dgm:cxn modelId="{B14BE693-9905-2B48-B2EA-6AD1BD301E10}" type="presParOf" srcId="{29F8944B-FBF7-C849-9256-94900962FFC5}" destId="{457FFFD3-2C8A-9C42-AB94-30FFE3FF5335}" srcOrd="7" destOrd="0" presId="urn:microsoft.com/office/officeart/2005/8/layout/list1"/>
    <dgm:cxn modelId="{890FB490-A531-1B43-A2F8-0513A4DC7AC1}" type="presParOf" srcId="{29F8944B-FBF7-C849-9256-94900962FFC5}" destId="{11AD6BC4-127A-474D-B4F9-12CB2972C825}" srcOrd="8" destOrd="0" presId="urn:microsoft.com/office/officeart/2005/8/layout/list1"/>
    <dgm:cxn modelId="{9863F602-8E71-0F45-A990-DE07F4D1C3DC}" type="presParOf" srcId="{11AD6BC4-127A-474D-B4F9-12CB2972C825}" destId="{EDF3D091-ECE9-1F43-9414-BDA34AC58D9D}" srcOrd="0" destOrd="0" presId="urn:microsoft.com/office/officeart/2005/8/layout/list1"/>
    <dgm:cxn modelId="{207CF33D-3829-BF4A-A894-38955E022F3F}" type="presParOf" srcId="{11AD6BC4-127A-474D-B4F9-12CB2972C825}" destId="{8DB7B447-F5E5-C142-A776-FE979AAA3F82}" srcOrd="1" destOrd="0" presId="urn:microsoft.com/office/officeart/2005/8/layout/list1"/>
    <dgm:cxn modelId="{F6E1063F-BD9B-5342-867F-89B6C4F213F5}" type="presParOf" srcId="{29F8944B-FBF7-C849-9256-94900962FFC5}" destId="{A0D800B7-DFC6-604C-A82E-F58D5C82DE26}" srcOrd="9" destOrd="0" presId="urn:microsoft.com/office/officeart/2005/8/layout/list1"/>
    <dgm:cxn modelId="{B361D3B9-3C57-CC40-81ED-28FAD94F44FD}" type="presParOf" srcId="{29F8944B-FBF7-C849-9256-94900962FFC5}" destId="{4FFF1193-7850-8049-B1E5-DED137CFCB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59175C7-A96A-4D70-8957-AB82FCC3654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1A876A5D-3888-4BB6-9434-33A68DCCE093}">
      <dgm:prSet custT="1"/>
      <dgm:spPr/>
      <dgm:t>
        <a:bodyPr/>
        <a:lstStyle/>
        <a:p>
          <a:r>
            <a:rPr lang="en-US" sz="2000" b="1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Learner-</a:t>
          </a:r>
          <a:r>
            <a:rPr lang="en-US" sz="2000" b="1" err="1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centred</a:t>
          </a:r>
          <a:r>
            <a:rPr lang="en-US" sz="2000" b="1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methods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create opportunities for collaboration, critical thinking, and personal reflection, enabling learners to </a:t>
          </a:r>
          <a:r>
            <a:rPr lang="en-US" sz="2000" err="1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internalise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values throughout the learning process. </a:t>
          </a:r>
          <a:endParaRPr lang="en-US" sz="2000"/>
        </a:p>
      </dgm:t>
    </dgm:pt>
    <dgm:pt modelId="{2A1BF5B0-8072-4307-A3DB-3B1075606914}" type="parTrans" cxnId="{5EE3BCA1-47C5-4E6D-93A9-533C0286880E}">
      <dgm:prSet/>
      <dgm:spPr/>
      <dgm:t>
        <a:bodyPr/>
        <a:lstStyle/>
        <a:p>
          <a:endParaRPr lang="en-US" sz="2400"/>
        </a:p>
      </dgm:t>
    </dgm:pt>
    <dgm:pt modelId="{57E67375-D310-46D7-833C-60367186A1A3}" type="sibTrans" cxnId="{5EE3BCA1-47C5-4E6D-93A9-533C0286880E}">
      <dgm:prSet/>
      <dgm:spPr/>
      <dgm:t>
        <a:bodyPr/>
        <a:lstStyle/>
        <a:p>
          <a:endParaRPr lang="en-US" sz="2400"/>
        </a:p>
      </dgm:t>
    </dgm:pt>
    <dgm:pt modelId="{40E161C5-6AB5-4D8C-9703-30A6AE20334A}">
      <dgm:prSet custT="1"/>
      <dgm:spPr/>
      <dgm:t>
        <a:bodyPr/>
        <a:lstStyle/>
        <a:p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Teachers should facilitate learning using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learner-</a:t>
          </a:r>
          <a:r>
            <a:rPr lang="en-US" sz="2000" err="1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centred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methods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in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ways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that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promote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values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during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the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lesson.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endParaRPr lang="en-US" sz="2000"/>
        </a:p>
      </dgm:t>
    </dgm:pt>
    <dgm:pt modelId="{AE7D2FF2-5400-4E0D-A1B6-8CE61D556662}" type="parTrans" cxnId="{38D9335E-F109-4B00-9B91-52199B78E7BC}">
      <dgm:prSet/>
      <dgm:spPr/>
      <dgm:t>
        <a:bodyPr/>
        <a:lstStyle/>
        <a:p>
          <a:endParaRPr lang="en-US" sz="2400"/>
        </a:p>
      </dgm:t>
    </dgm:pt>
    <dgm:pt modelId="{CE2CF9AE-6573-4721-900B-9603AEBC6893}" type="sibTrans" cxnId="{38D9335E-F109-4B00-9B91-52199B78E7BC}">
      <dgm:prSet/>
      <dgm:spPr/>
      <dgm:t>
        <a:bodyPr/>
        <a:lstStyle/>
        <a:p>
          <a:endParaRPr lang="en-US" sz="2400"/>
        </a:p>
      </dgm:t>
    </dgm:pt>
    <dgm:pt modelId="{726F8FD0-030E-4AA3-A43D-1F28665CCAF2}">
      <dgm:prSet custT="1"/>
      <dgm:spPr/>
      <dgm:t>
        <a:bodyPr/>
        <a:lstStyle/>
        <a:p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These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methods</a:t>
          </a:r>
          <a:r>
            <a:rPr lang="en-US" sz="2000" spc="-65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 </a:t>
          </a:r>
          <a:r>
            <a:rPr lang="en-US" sz="2000">
              <a:solidFill>
                <a:srgbClr val="231F20"/>
              </a:solidFill>
              <a:effectLst/>
              <a:latin typeface="Aptos Display" panose="020B0004020202020204" pitchFamily="34" charset="0"/>
              <a:ea typeface="Calibri" panose="020F0502020204030204" pitchFamily="34" charset="0"/>
            </a:rPr>
            <a:t>include role play, discussion, storytelling, use of projects, debates, games, song and dances.</a:t>
          </a:r>
          <a:endParaRPr lang="en-US" sz="2000">
            <a:effectLst/>
            <a:latin typeface="Aptos Display" panose="020B0004020202020204" pitchFamily="34" charset="0"/>
            <a:ea typeface="Calibri" panose="020F0502020204030204" pitchFamily="34" charset="0"/>
          </a:endParaRPr>
        </a:p>
      </dgm:t>
    </dgm:pt>
    <dgm:pt modelId="{FFE1C2E4-B134-4EF3-B6B4-AD1355EABD51}" type="parTrans" cxnId="{26D80ABB-C046-455A-967E-8A9CD357CD05}">
      <dgm:prSet/>
      <dgm:spPr/>
      <dgm:t>
        <a:bodyPr/>
        <a:lstStyle/>
        <a:p>
          <a:endParaRPr lang="en-US" sz="2400"/>
        </a:p>
      </dgm:t>
    </dgm:pt>
    <dgm:pt modelId="{993E7426-1D1F-4C46-8413-5E3D1ACE29F8}" type="sibTrans" cxnId="{26D80ABB-C046-455A-967E-8A9CD357CD05}">
      <dgm:prSet/>
      <dgm:spPr/>
      <dgm:t>
        <a:bodyPr/>
        <a:lstStyle/>
        <a:p>
          <a:endParaRPr lang="en-US" sz="2400"/>
        </a:p>
      </dgm:t>
    </dgm:pt>
    <dgm:pt modelId="{255C78E2-CEEE-48CE-9B29-C7D2E02F2283}" type="pres">
      <dgm:prSet presAssocID="{259175C7-A96A-4D70-8957-AB82FCC3654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3BCB84D-D6D4-45A0-B7F4-FFFE5FDEA012}" type="pres">
      <dgm:prSet presAssocID="{1A876A5D-3888-4BB6-9434-33A68DCCE093}" presName="hierRoot1" presStyleCnt="0"/>
      <dgm:spPr/>
    </dgm:pt>
    <dgm:pt modelId="{994FBE2C-E3F6-48FF-A458-096F8AF5FF07}" type="pres">
      <dgm:prSet presAssocID="{1A876A5D-3888-4BB6-9434-33A68DCCE093}" presName="composite" presStyleCnt="0"/>
      <dgm:spPr/>
    </dgm:pt>
    <dgm:pt modelId="{5E4034EC-D9CC-4C65-B383-D38DC0D89ACA}" type="pres">
      <dgm:prSet presAssocID="{1A876A5D-3888-4BB6-9434-33A68DCCE093}" presName="background" presStyleLbl="node0" presStyleIdx="0" presStyleCnt="3"/>
      <dgm:spPr>
        <a:solidFill>
          <a:srgbClr val="D6B124">
            <a:alpha val="80000"/>
          </a:srgbClr>
        </a:solidFill>
      </dgm:spPr>
    </dgm:pt>
    <dgm:pt modelId="{9EEE3AFA-5FB1-4CAF-8972-549E67041C0C}" type="pres">
      <dgm:prSet presAssocID="{1A876A5D-3888-4BB6-9434-33A68DCCE093}" presName="text" presStyleLbl="fgAcc0" presStyleIdx="0" presStyleCnt="3" custScaleX="113560" custScaleY="145416" custLinFactNeighborX="202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7AFEEF1-F914-4F9C-9692-D0398EFEFD30}" type="pres">
      <dgm:prSet presAssocID="{1A876A5D-3888-4BB6-9434-33A68DCCE093}" presName="hierChild2" presStyleCnt="0"/>
      <dgm:spPr/>
    </dgm:pt>
    <dgm:pt modelId="{7EA1072B-1BFA-478C-82FA-2374C5F38431}" type="pres">
      <dgm:prSet presAssocID="{40E161C5-6AB5-4D8C-9703-30A6AE20334A}" presName="hierRoot1" presStyleCnt="0"/>
      <dgm:spPr/>
    </dgm:pt>
    <dgm:pt modelId="{704F39AE-3C1C-4B4B-B79D-E7164C2E66D5}" type="pres">
      <dgm:prSet presAssocID="{40E161C5-6AB5-4D8C-9703-30A6AE20334A}" presName="composite" presStyleCnt="0"/>
      <dgm:spPr/>
    </dgm:pt>
    <dgm:pt modelId="{C27E22FD-A489-40BB-9438-75F8D7C384B1}" type="pres">
      <dgm:prSet presAssocID="{40E161C5-6AB5-4D8C-9703-30A6AE20334A}" presName="background" presStyleLbl="node0" presStyleIdx="1" presStyleCnt="3"/>
      <dgm:spPr/>
    </dgm:pt>
    <dgm:pt modelId="{94EC2438-E2B6-4C4E-9722-6DE91A5CB49B}" type="pres">
      <dgm:prSet presAssocID="{40E161C5-6AB5-4D8C-9703-30A6AE20334A}" presName="text" presStyleLbl="fgAcc0" presStyleIdx="1" presStyleCnt="3" custScaleY="11907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D4DA7C2-0C21-4E28-93D3-4D8D0E17BE30}" type="pres">
      <dgm:prSet presAssocID="{40E161C5-6AB5-4D8C-9703-30A6AE20334A}" presName="hierChild2" presStyleCnt="0"/>
      <dgm:spPr/>
    </dgm:pt>
    <dgm:pt modelId="{958A45E6-94A1-4DAA-B5ED-08080FCDAD95}" type="pres">
      <dgm:prSet presAssocID="{726F8FD0-030E-4AA3-A43D-1F28665CCAF2}" presName="hierRoot1" presStyleCnt="0"/>
      <dgm:spPr/>
    </dgm:pt>
    <dgm:pt modelId="{4BAFB7B4-510B-46C1-B382-8CA041B255B8}" type="pres">
      <dgm:prSet presAssocID="{726F8FD0-030E-4AA3-A43D-1F28665CCAF2}" presName="composite" presStyleCnt="0"/>
      <dgm:spPr/>
    </dgm:pt>
    <dgm:pt modelId="{A7995667-A974-40B5-A6E4-F43DC07B0C7D}" type="pres">
      <dgm:prSet presAssocID="{726F8FD0-030E-4AA3-A43D-1F28665CCAF2}" presName="background" presStyleLbl="node0" presStyleIdx="2" presStyleCnt="3"/>
      <dgm:spPr>
        <a:solidFill>
          <a:srgbClr val="D6B124">
            <a:alpha val="80000"/>
          </a:srgbClr>
        </a:solidFill>
      </dgm:spPr>
    </dgm:pt>
    <dgm:pt modelId="{BDBCD15C-5061-4A84-B97B-03C2B88C63BE}" type="pres">
      <dgm:prSet presAssocID="{726F8FD0-030E-4AA3-A43D-1F28665CCAF2}" presName="text" presStyleLbl="fgAcc0" presStyleIdx="2" presStyleCnt="3" custScaleY="1223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8E12DB-7E20-428B-AF35-7A538C54FD4B}" type="pres">
      <dgm:prSet presAssocID="{726F8FD0-030E-4AA3-A43D-1F28665CCAF2}" presName="hierChild2" presStyleCnt="0"/>
      <dgm:spPr/>
    </dgm:pt>
  </dgm:ptLst>
  <dgm:cxnLst>
    <dgm:cxn modelId="{3F15037E-D9F3-4C3D-9C1E-5D54F1DB4ACB}" type="presOf" srcId="{1A876A5D-3888-4BB6-9434-33A68DCCE093}" destId="{9EEE3AFA-5FB1-4CAF-8972-549E67041C0C}" srcOrd="0" destOrd="0" presId="urn:microsoft.com/office/officeart/2005/8/layout/hierarchy1"/>
    <dgm:cxn modelId="{C1C627C7-DCB0-4D07-BCC1-B213A1A4F10B}" type="presOf" srcId="{726F8FD0-030E-4AA3-A43D-1F28665CCAF2}" destId="{BDBCD15C-5061-4A84-B97B-03C2B88C63BE}" srcOrd="0" destOrd="0" presId="urn:microsoft.com/office/officeart/2005/8/layout/hierarchy1"/>
    <dgm:cxn modelId="{38D9335E-F109-4B00-9B91-52199B78E7BC}" srcId="{259175C7-A96A-4D70-8957-AB82FCC36545}" destId="{40E161C5-6AB5-4D8C-9703-30A6AE20334A}" srcOrd="1" destOrd="0" parTransId="{AE7D2FF2-5400-4E0D-A1B6-8CE61D556662}" sibTransId="{CE2CF9AE-6573-4721-900B-9603AEBC6893}"/>
    <dgm:cxn modelId="{5EE3BCA1-47C5-4E6D-93A9-533C0286880E}" srcId="{259175C7-A96A-4D70-8957-AB82FCC36545}" destId="{1A876A5D-3888-4BB6-9434-33A68DCCE093}" srcOrd="0" destOrd="0" parTransId="{2A1BF5B0-8072-4307-A3DB-3B1075606914}" sibTransId="{57E67375-D310-46D7-833C-60367186A1A3}"/>
    <dgm:cxn modelId="{A083B8FB-D473-45B8-8F33-9F4CC6E6FEE7}" type="presOf" srcId="{40E161C5-6AB5-4D8C-9703-30A6AE20334A}" destId="{94EC2438-E2B6-4C4E-9722-6DE91A5CB49B}" srcOrd="0" destOrd="0" presId="urn:microsoft.com/office/officeart/2005/8/layout/hierarchy1"/>
    <dgm:cxn modelId="{908A8E62-7FA1-4814-BFC4-203B23D4F1C4}" type="presOf" srcId="{259175C7-A96A-4D70-8957-AB82FCC36545}" destId="{255C78E2-CEEE-48CE-9B29-C7D2E02F2283}" srcOrd="0" destOrd="0" presId="urn:microsoft.com/office/officeart/2005/8/layout/hierarchy1"/>
    <dgm:cxn modelId="{26D80ABB-C046-455A-967E-8A9CD357CD05}" srcId="{259175C7-A96A-4D70-8957-AB82FCC36545}" destId="{726F8FD0-030E-4AA3-A43D-1F28665CCAF2}" srcOrd="2" destOrd="0" parTransId="{FFE1C2E4-B134-4EF3-B6B4-AD1355EABD51}" sibTransId="{993E7426-1D1F-4C46-8413-5E3D1ACE29F8}"/>
    <dgm:cxn modelId="{05572902-3BC6-4460-AE13-90357A598411}" type="presParOf" srcId="{255C78E2-CEEE-48CE-9B29-C7D2E02F2283}" destId="{F3BCB84D-D6D4-45A0-B7F4-FFFE5FDEA012}" srcOrd="0" destOrd="0" presId="urn:microsoft.com/office/officeart/2005/8/layout/hierarchy1"/>
    <dgm:cxn modelId="{A38331F1-7429-46A5-AA8C-CE0F02517299}" type="presParOf" srcId="{F3BCB84D-D6D4-45A0-B7F4-FFFE5FDEA012}" destId="{994FBE2C-E3F6-48FF-A458-096F8AF5FF07}" srcOrd="0" destOrd="0" presId="urn:microsoft.com/office/officeart/2005/8/layout/hierarchy1"/>
    <dgm:cxn modelId="{5251165A-D0F7-436C-8F3B-D8E226EFBB7E}" type="presParOf" srcId="{994FBE2C-E3F6-48FF-A458-096F8AF5FF07}" destId="{5E4034EC-D9CC-4C65-B383-D38DC0D89ACA}" srcOrd="0" destOrd="0" presId="urn:microsoft.com/office/officeart/2005/8/layout/hierarchy1"/>
    <dgm:cxn modelId="{E88451CD-0CCF-4839-8238-46D666F7657C}" type="presParOf" srcId="{994FBE2C-E3F6-48FF-A458-096F8AF5FF07}" destId="{9EEE3AFA-5FB1-4CAF-8972-549E67041C0C}" srcOrd="1" destOrd="0" presId="urn:microsoft.com/office/officeart/2005/8/layout/hierarchy1"/>
    <dgm:cxn modelId="{21A273F4-3100-4D24-A5DD-E0F8FE5E4F1C}" type="presParOf" srcId="{F3BCB84D-D6D4-45A0-B7F4-FFFE5FDEA012}" destId="{F7AFEEF1-F914-4F9C-9692-D0398EFEFD30}" srcOrd="1" destOrd="0" presId="urn:microsoft.com/office/officeart/2005/8/layout/hierarchy1"/>
    <dgm:cxn modelId="{E3B82BB3-1D18-406C-AC48-1B76B6FAF9C4}" type="presParOf" srcId="{255C78E2-CEEE-48CE-9B29-C7D2E02F2283}" destId="{7EA1072B-1BFA-478C-82FA-2374C5F38431}" srcOrd="1" destOrd="0" presId="urn:microsoft.com/office/officeart/2005/8/layout/hierarchy1"/>
    <dgm:cxn modelId="{2EEF4F00-E9E4-4704-AAFB-F19BB3065664}" type="presParOf" srcId="{7EA1072B-1BFA-478C-82FA-2374C5F38431}" destId="{704F39AE-3C1C-4B4B-B79D-E7164C2E66D5}" srcOrd="0" destOrd="0" presId="urn:microsoft.com/office/officeart/2005/8/layout/hierarchy1"/>
    <dgm:cxn modelId="{AF0ADA27-CCE1-4153-913E-A03DADE1B3F3}" type="presParOf" srcId="{704F39AE-3C1C-4B4B-B79D-E7164C2E66D5}" destId="{C27E22FD-A489-40BB-9438-75F8D7C384B1}" srcOrd="0" destOrd="0" presId="urn:microsoft.com/office/officeart/2005/8/layout/hierarchy1"/>
    <dgm:cxn modelId="{1A798F40-EDE7-4E7A-A099-EDCC9727DDF4}" type="presParOf" srcId="{704F39AE-3C1C-4B4B-B79D-E7164C2E66D5}" destId="{94EC2438-E2B6-4C4E-9722-6DE91A5CB49B}" srcOrd="1" destOrd="0" presId="urn:microsoft.com/office/officeart/2005/8/layout/hierarchy1"/>
    <dgm:cxn modelId="{6B97E162-D9FC-4A38-8F1D-AA043D6A4DD9}" type="presParOf" srcId="{7EA1072B-1BFA-478C-82FA-2374C5F38431}" destId="{ED4DA7C2-0C21-4E28-93D3-4D8D0E17BE30}" srcOrd="1" destOrd="0" presId="urn:microsoft.com/office/officeart/2005/8/layout/hierarchy1"/>
    <dgm:cxn modelId="{5ACFC960-D83B-4512-BB8F-5D3BA63241C4}" type="presParOf" srcId="{255C78E2-CEEE-48CE-9B29-C7D2E02F2283}" destId="{958A45E6-94A1-4DAA-B5ED-08080FCDAD95}" srcOrd="2" destOrd="0" presId="urn:microsoft.com/office/officeart/2005/8/layout/hierarchy1"/>
    <dgm:cxn modelId="{DA6CB2E1-D794-49FC-B1B5-5F1A2978E7D4}" type="presParOf" srcId="{958A45E6-94A1-4DAA-B5ED-08080FCDAD95}" destId="{4BAFB7B4-510B-46C1-B382-8CA041B255B8}" srcOrd="0" destOrd="0" presId="urn:microsoft.com/office/officeart/2005/8/layout/hierarchy1"/>
    <dgm:cxn modelId="{2C4D0829-4A97-4B1A-919B-21FF8E7C27A9}" type="presParOf" srcId="{4BAFB7B4-510B-46C1-B382-8CA041B255B8}" destId="{A7995667-A974-40B5-A6E4-F43DC07B0C7D}" srcOrd="0" destOrd="0" presId="urn:microsoft.com/office/officeart/2005/8/layout/hierarchy1"/>
    <dgm:cxn modelId="{771D076D-C405-4ED8-8BEB-5CAEAC38B70A}" type="presParOf" srcId="{4BAFB7B4-510B-46C1-B382-8CA041B255B8}" destId="{BDBCD15C-5061-4A84-B97B-03C2B88C63BE}" srcOrd="1" destOrd="0" presId="urn:microsoft.com/office/officeart/2005/8/layout/hierarchy1"/>
    <dgm:cxn modelId="{2156B142-D00D-4806-ABD8-FB4C3D90D259}" type="presParOf" srcId="{958A45E6-94A1-4DAA-B5ED-08080FCDAD95}" destId="{1E8E12DB-7E20-428B-AF35-7A538C54FD4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parTxLTRAlign" val="r"/>
                <dgm:param type="parTxRTLAlign" val="r"/>
                <dgm:param type="txAnchorVert" val="t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l"/>
                <dgm:param type="parTxRTLAlign" val="l"/>
                <dgm:param type="txAnchorVert" val="t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7#2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parTxLTRAlign" val="r"/>
                <dgm:param type="parTxRTLAlign" val="r"/>
                <dgm:param type="txAnchorVert" val="t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l"/>
                <dgm:param type="parTxRTLAlign" val="l"/>
                <dgm:param type="txAnchorVert" val="t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9C7EFA6-1230-409E-B512-B0EBE111B54E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C49576-2BC4-4482-9BE1-1AC1381B7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355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49576-2BC4-4482-9BE1-1AC1381B712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766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63FD9F-EAFF-4C43-8024-970CBA161F6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0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49576-2BC4-4482-9BE1-1AC1381B71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25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49576-2BC4-4482-9BE1-1AC1381B71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336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49576-2BC4-4482-9BE1-1AC1381B71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99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63FD9F-EAFF-4C43-8024-970CBA161F6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385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xmlns="" id="{DE12164D-5B8D-7741-D9D9-281D0671093F}"/>
              </a:ext>
            </a:extLst>
          </p:cNvPr>
          <p:cNvSpPr/>
          <p:nvPr userDrawn="1"/>
        </p:nvSpPr>
        <p:spPr>
          <a:xfrm>
            <a:off x="0" y="0"/>
            <a:ext cx="7725507" cy="6369328"/>
          </a:xfrm>
          <a:custGeom>
            <a:avLst/>
            <a:gdLst/>
            <a:ahLst/>
            <a:cxnLst/>
            <a:rect l="l" t="t" r="r" b="b"/>
            <a:pathLst>
              <a:path w="6336030" h="9000490">
                <a:moveTo>
                  <a:pt x="6336004" y="0"/>
                </a:moveTo>
                <a:lnTo>
                  <a:pt x="0" y="0"/>
                </a:lnTo>
                <a:lnTo>
                  <a:pt x="0" y="9000007"/>
                </a:lnTo>
                <a:lnTo>
                  <a:pt x="6336004" y="9000007"/>
                </a:lnTo>
                <a:lnTo>
                  <a:pt x="6336004" y="0"/>
                </a:lnTo>
                <a:close/>
              </a:path>
            </a:pathLst>
          </a:custGeom>
          <a:solidFill>
            <a:srgbClr val="DFB83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3">
            <a:extLst>
              <a:ext uri="{FF2B5EF4-FFF2-40B4-BE49-F238E27FC236}">
                <a16:creationId xmlns:a16="http://schemas.microsoft.com/office/drawing/2014/main" xmlns="" id="{1A351DA3-8684-B43F-3B5C-B59287C7BF42}"/>
              </a:ext>
            </a:extLst>
          </p:cNvPr>
          <p:cNvGrpSpPr/>
          <p:nvPr userDrawn="1"/>
        </p:nvGrpSpPr>
        <p:grpSpPr>
          <a:xfrm>
            <a:off x="-55756" y="-106641"/>
            <a:ext cx="12247756" cy="6964641"/>
            <a:chOff x="0" y="8355"/>
            <a:chExt cx="6336626" cy="8991639"/>
          </a:xfrm>
        </p:grpSpPr>
        <p:sp>
          <p:nvSpPr>
            <p:cNvPr id="9" name="object 4">
              <a:extLst>
                <a:ext uri="{FF2B5EF4-FFF2-40B4-BE49-F238E27FC236}">
                  <a16:creationId xmlns:a16="http://schemas.microsoft.com/office/drawing/2014/main" xmlns="" id="{59D18A48-E49C-FE48-CE7F-F65AE02C37B4}"/>
                </a:ext>
              </a:extLst>
            </p:cNvPr>
            <p:cNvSpPr/>
            <p:nvPr/>
          </p:nvSpPr>
          <p:spPr>
            <a:xfrm>
              <a:off x="11391" y="8394"/>
              <a:ext cx="6325235" cy="8991600"/>
            </a:xfrm>
            <a:custGeom>
              <a:avLst/>
              <a:gdLst/>
              <a:ahLst/>
              <a:cxnLst/>
              <a:rect l="l" t="t" r="r" b="b"/>
              <a:pathLst>
                <a:path w="6325235" h="8991600">
                  <a:moveTo>
                    <a:pt x="6324612" y="0"/>
                  </a:moveTo>
                  <a:lnTo>
                    <a:pt x="3381080" y="0"/>
                  </a:lnTo>
                  <a:lnTo>
                    <a:pt x="3341744" y="16893"/>
                  </a:lnTo>
                  <a:lnTo>
                    <a:pt x="3298598" y="35892"/>
                  </a:lnTo>
                  <a:lnTo>
                    <a:pt x="3255468" y="55355"/>
                  </a:lnTo>
                  <a:lnTo>
                    <a:pt x="3212358" y="75281"/>
                  </a:lnTo>
                  <a:lnTo>
                    <a:pt x="3169271" y="95669"/>
                  </a:lnTo>
                  <a:lnTo>
                    <a:pt x="3126211" y="116517"/>
                  </a:lnTo>
                  <a:lnTo>
                    <a:pt x="3083182" y="137826"/>
                  </a:lnTo>
                  <a:lnTo>
                    <a:pt x="3040188" y="159593"/>
                  </a:lnTo>
                  <a:lnTo>
                    <a:pt x="2997232" y="181817"/>
                  </a:lnTo>
                  <a:lnTo>
                    <a:pt x="2954318" y="204499"/>
                  </a:lnTo>
                  <a:lnTo>
                    <a:pt x="2911449" y="227636"/>
                  </a:lnTo>
                  <a:lnTo>
                    <a:pt x="2868630" y="251228"/>
                  </a:lnTo>
                  <a:lnTo>
                    <a:pt x="2825864" y="275273"/>
                  </a:lnTo>
                  <a:lnTo>
                    <a:pt x="2783155" y="299771"/>
                  </a:lnTo>
                  <a:lnTo>
                    <a:pt x="2740507" y="324721"/>
                  </a:lnTo>
                  <a:lnTo>
                    <a:pt x="2697922" y="350121"/>
                  </a:lnTo>
                  <a:lnTo>
                    <a:pt x="2655406" y="375971"/>
                  </a:lnTo>
                  <a:lnTo>
                    <a:pt x="2612961" y="402270"/>
                  </a:lnTo>
                  <a:lnTo>
                    <a:pt x="2570592" y="429016"/>
                  </a:lnTo>
                  <a:lnTo>
                    <a:pt x="2528302" y="456209"/>
                  </a:lnTo>
                  <a:lnTo>
                    <a:pt x="2486094" y="483848"/>
                  </a:lnTo>
                  <a:lnTo>
                    <a:pt x="2443974" y="511931"/>
                  </a:lnTo>
                  <a:lnTo>
                    <a:pt x="2401943" y="540457"/>
                  </a:lnTo>
                  <a:lnTo>
                    <a:pt x="2360007" y="569426"/>
                  </a:lnTo>
                  <a:lnTo>
                    <a:pt x="2318168" y="598837"/>
                  </a:lnTo>
                  <a:lnTo>
                    <a:pt x="2276430" y="628688"/>
                  </a:lnTo>
                  <a:lnTo>
                    <a:pt x="2234798" y="658978"/>
                  </a:lnTo>
                  <a:lnTo>
                    <a:pt x="2193274" y="689708"/>
                  </a:lnTo>
                  <a:lnTo>
                    <a:pt x="2151863" y="720874"/>
                  </a:lnTo>
                  <a:lnTo>
                    <a:pt x="2110569" y="752477"/>
                  </a:lnTo>
                  <a:lnTo>
                    <a:pt x="2069394" y="784516"/>
                  </a:lnTo>
                  <a:lnTo>
                    <a:pt x="2028343" y="816989"/>
                  </a:lnTo>
                  <a:lnTo>
                    <a:pt x="1987419" y="849895"/>
                  </a:lnTo>
                  <a:lnTo>
                    <a:pt x="1946627" y="883234"/>
                  </a:lnTo>
                  <a:lnTo>
                    <a:pt x="1905969" y="917004"/>
                  </a:lnTo>
                  <a:lnTo>
                    <a:pt x="1865450" y="951204"/>
                  </a:lnTo>
                  <a:lnTo>
                    <a:pt x="1825073" y="985834"/>
                  </a:lnTo>
                  <a:lnTo>
                    <a:pt x="1784842" y="1020893"/>
                  </a:lnTo>
                  <a:lnTo>
                    <a:pt x="1744761" y="1056378"/>
                  </a:lnTo>
                  <a:lnTo>
                    <a:pt x="1704833" y="1092290"/>
                  </a:lnTo>
                  <a:lnTo>
                    <a:pt x="1665063" y="1128628"/>
                  </a:lnTo>
                  <a:lnTo>
                    <a:pt x="1625453" y="1165389"/>
                  </a:lnTo>
                  <a:lnTo>
                    <a:pt x="1586008" y="1202574"/>
                  </a:lnTo>
                  <a:lnTo>
                    <a:pt x="1546731" y="1240182"/>
                  </a:lnTo>
                  <a:lnTo>
                    <a:pt x="1507626" y="1278210"/>
                  </a:lnTo>
                  <a:lnTo>
                    <a:pt x="1468697" y="1316659"/>
                  </a:lnTo>
                  <a:lnTo>
                    <a:pt x="1429947" y="1355527"/>
                  </a:lnTo>
                  <a:lnTo>
                    <a:pt x="1391380" y="1394813"/>
                  </a:lnTo>
                  <a:lnTo>
                    <a:pt x="1353000" y="1434517"/>
                  </a:lnTo>
                  <a:lnTo>
                    <a:pt x="1314811" y="1474637"/>
                  </a:lnTo>
                  <a:lnTo>
                    <a:pt x="1276816" y="1515172"/>
                  </a:lnTo>
                  <a:lnTo>
                    <a:pt x="1239019" y="1556121"/>
                  </a:lnTo>
                  <a:lnTo>
                    <a:pt x="1201423" y="1597483"/>
                  </a:lnTo>
                  <a:lnTo>
                    <a:pt x="1164033" y="1639258"/>
                  </a:lnTo>
                  <a:lnTo>
                    <a:pt x="1126853" y="1681443"/>
                  </a:lnTo>
                  <a:lnTo>
                    <a:pt x="1089885" y="1724039"/>
                  </a:lnTo>
                  <a:lnTo>
                    <a:pt x="1053133" y="1767044"/>
                  </a:lnTo>
                  <a:lnTo>
                    <a:pt x="1016602" y="1810457"/>
                  </a:lnTo>
                  <a:lnTo>
                    <a:pt x="980295" y="1854277"/>
                  </a:lnTo>
                  <a:lnTo>
                    <a:pt x="944215" y="1898503"/>
                  </a:lnTo>
                  <a:lnTo>
                    <a:pt x="914502" y="1935421"/>
                  </a:lnTo>
                  <a:lnTo>
                    <a:pt x="884849" y="1972684"/>
                  </a:lnTo>
                  <a:lnTo>
                    <a:pt x="855258" y="2010286"/>
                  </a:lnTo>
                  <a:lnTo>
                    <a:pt x="825733" y="2048224"/>
                  </a:lnTo>
                  <a:lnTo>
                    <a:pt x="796277" y="2086492"/>
                  </a:lnTo>
                  <a:lnTo>
                    <a:pt x="766892" y="2125086"/>
                  </a:lnTo>
                  <a:lnTo>
                    <a:pt x="737581" y="2163999"/>
                  </a:lnTo>
                  <a:lnTo>
                    <a:pt x="708347" y="2203229"/>
                  </a:lnTo>
                  <a:lnTo>
                    <a:pt x="679193" y="2242769"/>
                  </a:lnTo>
                  <a:lnTo>
                    <a:pt x="650121" y="2282615"/>
                  </a:lnTo>
                  <a:lnTo>
                    <a:pt x="621133" y="2322763"/>
                  </a:lnTo>
                  <a:lnTo>
                    <a:pt x="592234" y="2363206"/>
                  </a:lnTo>
                  <a:lnTo>
                    <a:pt x="563426" y="2403941"/>
                  </a:lnTo>
                  <a:lnTo>
                    <a:pt x="534711" y="2444962"/>
                  </a:lnTo>
                  <a:lnTo>
                    <a:pt x="506092" y="2486264"/>
                  </a:lnTo>
                  <a:lnTo>
                    <a:pt x="477572" y="2527844"/>
                  </a:lnTo>
                  <a:lnTo>
                    <a:pt x="449154" y="2569695"/>
                  </a:lnTo>
                  <a:lnTo>
                    <a:pt x="420840" y="2611813"/>
                  </a:lnTo>
                  <a:lnTo>
                    <a:pt x="392634" y="2654193"/>
                  </a:lnTo>
                  <a:lnTo>
                    <a:pt x="364538" y="2696830"/>
                  </a:lnTo>
                  <a:lnTo>
                    <a:pt x="336555" y="2739720"/>
                  </a:lnTo>
                  <a:lnTo>
                    <a:pt x="308687" y="2782857"/>
                  </a:lnTo>
                  <a:lnTo>
                    <a:pt x="280937" y="2826237"/>
                  </a:lnTo>
                  <a:lnTo>
                    <a:pt x="253309" y="2869854"/>
                  </a:lnTo>
                  <a:lnTo>
                    <a:pt x="225805" y="2913705"/>
                  </a:lnTo>
                  <a:lnTo>
                    <a:pt x="198428" y="2957783"/>
                  </a:lnTo>
                  <a:lnTo>
                    <a:pt x="171179" y="3002085"/>
                  </a:lnTo>
                  <a:lnTo>
                    <a:pt x="144064" y="3046604"/>
                  </a:lnTo>
                  <a:lnTo>
                    <a:pt x="117083" y="3091337"/>
                  </a:lnTo>
                  <a:lnTo>
                    <a:pt x="90240" y="3136279"/>
                  </a:lnTo>
                  <a:lnTo>
                    <a:pt x="63538" y="3181424"/>
                  </a:lnTo>
                  <a:lnTo>
                    <a:pt x="36979" y="3226768"/>
                  </a:lnTo>
                  <a:lnTo>
                    <a:pt x="10566" y="3272306"/>
                  </a:lnTo>
                  <a:lnTo>
                    <a:pt x="0" y="3290702"/>
                  </a:lnTo>
                  <a:lnTo>
                    <a:pt x="0" y="8991600"/>
                  </a:lnTo>
                  <a:lnTo>
                    <a:pt x="6324612" y="8991600"/>
                  </a:lnTo>
                  <a:lnTo>
                    <a:pt x="6324612" y="0"/>
                  </a:lnTo>
                  <a:close/>
                </a:path>
              </a:pathLst>
            </a:custGeom>
            <a:solidFill>
              <a:srgbClr val="0164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5">
              <a:extLst>
                <a:ext uri="{FF2B5EF4-FFF2-40B4-BE49-F238E27FC236}">
                  <a16:creationId xmlns:a16="http://schemas.microsoft.com/office/drawing/2014/main" xmlns="" id="{38030707-982D-8C61-8237-F9D8BF407944}"/>
                </a:ext>
              </a:extLst>
            </p:cNvPr>
            <p:cNvSpPr/>
            <p:nvPr/>
          </p:nvSpPr>
          <p:spPr>
            <a:xfrm>
              <a:off x="0" y="8355"/>
              <a:ext cx="6323330" cy="8991600"/>
            </a:xfrm>
            <a:custGeom>
              <a:avLst/>
              <a:gdLst/>
              <a:ahLst/>
              <a:cxnLst/>
              <a:rect l="l" t="t" r="r" b="b"/>
              <a:pathLst>
                <a:path w="6323330" h="8991600">
                  <a:moveTo>
                    <a:pt x="2821840" y="8978900"/>
                  </a:moveTo>
                  <a:lnTo>
                    <a:pt x="2144585" y="8978900"/>
                  </a:lnTo>
                  <a:lnTo>
                    <a:pt x="2185306" y="8991600"/>
                  </a:lnTo>
                  <a:lnTo>
                    <a:pt x="2778097" y="8991600"/>
                  </a:lnTo>
                  <a:lnTo>
                    <a:pt x="2821840" y="8978900"/>
                  </a:lnTo>
                  <a:close/>
                </a:path>
                <a:path w="6323330" h="8991600">
                  <a:moveTo>
                    <a:pt x="2953991" y="8966200"/>
                  </a:moveTo>
                  <a:lnTo>
                    <a:pt x="2023920" y="8966200"/>
                  </a:lnTo>
                  <a:lnTo>
                    <a:pt x="2063886" y="8978900"/>
                  </a:lnTo>
                  <a:lnTo>
                    <a:pt x="2909793" y="8978900"/>
                  </a:lnTo>
                  <a:lnTo>
                    <a:pt x="2953991" y="8966200"/>
                  </a:lnTo>
                  <a:close/>
                </a:path>
                <a:path w="6323330" h="8991600">
                  <a:moveTo>
                    <a:pt x="3087409" y="8953500"/>
                  </a:moveTo>
                  <a:lnTo>
                    <a:pt x="1944778" y="8953500"/>
                  </a:lnTo>
                  <a:lnTo>
                    <a:pt x="1984215" y="8966200"/>
                  </a:lnTo>
                  <a:lnTo>
                    <a:pt x="3042805" y="8966200"/>
                  </a:lnTo>
                  <a:lnTo>
                    <a:pt x="3087409" y="8953500"/>
                  </a:lnTo>
                  <a:close/>
                </a:path>
                <a:path w="6323330" h="8991600">
                  <a:moveTo>
                    <a:pt x="3221944" y="8928100"/>
                  </a:moveTo>
                  <a:lnTo>
                    <a:pt x="1789818" y="8928100"/>
                  </a:lnTo>
                  <a:lnTo>
                    <a:pt x="1828129" y="8940800"/>
                  </a:lnTo>
                  <a:lnTo>
                    <a:pt x="1866729" y="8940800"/>
                  </a:lnTo>
                  <a:lnTo>
                    <a:pt x="1905614" y="8953500"/>
                  </a:lnTo>
                  <a:lnTo>
                    <a:pt x="3132137" y="8953500"/>
                  </a:lnTo>
                  <a:lnTo>
                    <a:pt x="3221944" y="8928100"/>
                  </a:lnTo>
                  <a:close/>
                </a:path>
                <a:path w="6323330" h="8991600">
                  <a:moveTo>
                    <a:pt x="3357448" y="8902700"/>
                  </a:moveTo>
                  <a:lnTo>
                    <a:pt x="1676680" y="8902700"/>
                  </a:lnTo>
                  <a:lnTo>
                    <a:pt x="1751803" y="8928100"/>
                  </a:lnTo>
                  <a:lnTo>
                    <a:pt x="3267012" y="8928100"/>
                  </a:lnTo>
                  <a:lnTo>
                    <a:pt x="3357448" y="8902700"/>
                  </a:lnTo>
                  <a:close/>
                </a:path>
                <a:path w="6323330" h="8991600">
                  <a:moveTo>
                    <a:pt x="6283834" y="0"/>
                  </a:moveTo>
                  <a:lnTo>
                    <a:pt x="4140711" y="0"/>
                  </a:lnTo>
                  <a:lnTo>
                    <a:pt x="3968363" y="50800"/>
                  </a:lnTo>
                  <a:lnTo>
                    <a:pt x="3925223" y="76200"/>
                  </a:lnTo>
                  <a:lnTo>
                    <a:pt x="3795736" y="114300"/>
                  </a:lnTo>
                  <a:lnTo>
                    <a:pt x="3752564" y="139700"/>
                  </a:lnTo>
                  <a:lnTo>
                    <a:pt x="3709392" y="152400"/>
                  </a:lnTo>
                  <a:lnTo>
                    <a:pt x="3666226" y="177800"/>
                  </a:lnTo>
                  <a:lnTo>
                    <a:pt x="3623067" y="190500"/>
                  </a:lnTo>
                  <a:lnTo>
                    <a:pt x="3579922" y="215900"/>
                  </a:lnTo>
                  <a:lnTo>
                    <a:pt x="3536792" y="228600"/>
                  </a:lnTo>
                  <a:lnTo>
                    <a:pt x="3493681" y="254000"/>
                  </a:lnTo>
                  <a:lnTo>
                    <a:pt x="3450595" y="266700"/>
                  </a:lnTo>
                  <a:lnTo>
                    <a:pt x="3364506" y="317500"/>
                  </a:lnTo>
                  <a:lnTo>
                    <a:pt x="3321512" y="330200"/>
                  </a:lnTo>
                  <a:lnTo>
                    <a:pt x="3149954" y="431800"/>
                  </a:lnTo>
                  <a:lnTo>
                    <a:pt x="3107188" y="444500"/>
                  </a:lnTo>
                  <a:lnTo>
                    <a:pt x="2894285" y="571500"/>
                  </a:lnTo>
                  <a:lnTo>
                    <a:pt x="2851916" y="609600"/>
                  </a:lnTo>
                  <a:lnTo>
                    <a:pt x="2683267" y="711200"/>
                  </a:lnTo>
                  <a:lnTo>
                    <a:pt x="2641330" y="749300"/>
                  </a:lnTo>
                  <a:lnTo>
                    <a:pt x="2557754" y="800100"/>
                  </a:lnTo>
                  <a:lnTo>
                    <a:pt x="2516122" y="838200"/>
                  </a:lnTo>
                  <a:lnTo>
                    <a:pt x="2433187" y="889000"/>
                  </a:lnTo>
                  <a:lnTo>
                    <a:pt x="2350718" y="965200"/>
                  </a:lnTo>
                  <a:lnTo>
                    <a:pt x="2309667" y="990600"/>
                  </a:lnTo>
                  <a:lnTo>
                    <a:pt x="2268743" y="1028700"/>
                  </a:lnTo>
                  <a:lnTo>
                    <a:pt x="2227951" y="1054100"/>
                  </a:lnTo>
                  <a:lnTo>
                    <a:pt x="2146774" y="1130300"/>
                  </a:lnTo>
                  <a:lnTo>
                    <a:pt x="2106397" y="1155700"/>
                  </a:lnTo>
                  <a:lnTo>
                    <a:pt x="1906777" y="1346200"/>
                  </a:lnTo>
                  <a:lnTo>
                    <a:pt x="1867332" y="1371600"/>
                  </a:lnTo>
                  <a:lnTo>
                    <a:pt x="1711270" y="1524000"/>
                  </a:lnTo>
                  <a:lnTo>
                    <a:pt x="1672704" y="1574800"/>
                  </a:lnTo>
                  <a:lnTo>
                    <a:pt x="1634324" y="1612900"/>
                  </a:lnTo>
                  <a:lnTo>
                    <a:pt x="1520342" y="1727200"/>
                  </a:lnTo>
                  <a:lnTo>
                    <a:pt x="1482747" y="1778000"/>
                  </a:lnTo>
                  <a:lnTo>
                    <a:pt x="1371208" y="1892300"/>
                  </a:lnTo>
                  <a:lnTo>
                    <a:pt x="1334457" y="1943100"/>
                  </a:lnTo>
                  <a:lnTo>
                    <a:pt x="1297926" y="1981200"/>
                  </a:lnTo>
                  <a:lnTo>
                    <a:pt x="1261619" y="2032000"/>
                  </a:lnTo>
                  <a:lnTo>
                    <a:pt x="1225539" y="2070100"/>
                  </a:lnTo>
                  <a:lnTo>
                    <a:pt x="1190477" y="2120900"/>
                  </a:lnTo>
                  <a:lnTo>
                    <a:pt x="1155806" y="2159000"/>
                  </a:lnTo>
                  <a:lnTo>
                    <a:pt x="1121527" y="2209800"/>
                  </a:lnTo>
                  <a:lnTo>
                    <a:pt x="1087641" y="2247900"/>
                  </a:lnTo>
                  <a:lnTo>
                    <a:pt x="1054148" y="2298700"/>
                  </a:lnTo>
                  <a:lnTo>
                    <a:pt x="1021047" y="2336800"/>
                  </a:lnTo>
                  <a:lnTo>
                    <a:pt x="988341" y="2387600"/>
                  </a:lnTo>
                  <a:lnTo>
                    <a:pt x="956030" y="2425700"/>
                  </a:lnTo>
                  <a:lnTo>
                    <a:pt x="924113" y="2476500"/>
                  </a:lnTo>
                  <a:lnTo>
                    <a:pt x="892592" y="2514600"/>
                  </a:lnTo>
                  <a:lnTo>
                    <a:pt x="861466" y="2565400"/>
                  </a:lnTo>
                  <a:lnTo>
                    <a:pt x="830738" y="2603500"/>
                  </a:lnTo>
                  <a:lnTo>
                    <a:pt x="800406" y="2654300"/>
                  </a:lnTo>
                  <a:lnTo>
                    <a:pt x="770471" y="2692400"/>
                  </a:lnTo>
                  <a:lnTo>
                    <a:pt x="740935" y="2743200"/>
                  </a:lnTo>
                  <a:lnTo>
                    <a:pt x="711797" y="2794000"/>
                  </a:lnTo>
                  <a:lnTo>
                    <a:pt x="683059" y="2832100"/>
                  </a:lnTo>
                  <a:lnTo>
                    <a:pt x="654719" y="2882900"/>
                  </a:lnTo>
                  <a:lnTo>
                    <a:pt x="626780" y="2933700"/>
                  </a:lnTo>
                  <a:lnTo>
                    <a:pt x="599242" y="2971800"/>
                  </a:lnTo>
                  <a:lnTo>
                    <a:pt x="572104" y="3022600"/>
                  </a:lnTo>
                  <a:lnTo>
                    <a:pt x="545368" y="3073400"/>
                  </a:lnTo>
                  <a:lnTo>
                    <a:pt x="519034" y="3111500"/>
                  </a:lnTo>
                  <a:lnTo>
                    <a:pt x="493103" y="3162300"/>
                  </a:lnTo>
                  <a:lnTo>
                    <a:pt x="467575" y="3213100"/>
                  </a:lnTo>
                  <a:lnTo>
                    <a:pt x="442450" y="3251200"/>
                  </a:lnTo>
                  <a:lnTo>
                    <a:pt x="417730" y="3302000"/>
                  </a:lnTo>
                  <a:lnTo>
                    <a:pt x="393414" y="3352800"/>
                  </a:lnTo>
                  <a:lnTo>
                    <a:pt x="369504" y="3390900"/>
                  </a:lnTo>
                  <a:lnTo>
                    <a:pt x="345999" y="3441700"/>
                  </a:lnTo>
                  <a:lnTo>
                    <a:pt x="322900" y="3492500"/>
                  </a:lnTo>
                  <a:lnTo>
                    <a:pt x="300208" y="3543300"/>
                  </a:lnTo>
                  <a:lnTo>
                    <a:pt x="277923" y="3581400"/>
                  </a:lnTo>
                  <a:lnTo>
                    <a:pt x="256045" y="3632200"/>
                  </a:lnTo>
                  <a:lnTo>
                    <a:pt x="234576" y="3683000"/>
                  </a:lnTo>
                  <a:lnTo>
                    <a:pt x="213516" y="3721100"/>
                  </a:lnTo>
                  <a:lnTo>
                    <a:pt x="192865" y="3771900"/>
                  </a:lnTo>
                  <a:lnTo>
                    <a:pt x="172624" y="3822700"/>
                  </a:lnTo>
                  <a:lnTo>
                    <a:pt x="152792" y="3873500"/>
                  </a:lnTo>
                  <a:lnTo>
                    <a:pt x="133372" y="3911600"/>
                  </a:lnTo>
                  <a:lnTo>
                    <a:pt x="114363" y="3962400"/>
                  </a:lnTo>
                  <a:lnTo>
                    <a:pt x="95766" y="4013200"/>
                  </a:lnTo>
                  <a:lnTo>
                    <a:pt x="77581" y="4064000"/>
                  </a:lnTo>
                  <a:lnTo>
                    <a:pt x="59808" y="4102100"/>
                  </a:lnTo>
                  <a:lnTo>
                    <a:pt x="42449" y="4152900"/>
                  </a:lnTo>
                  <a:lnTo>
                    <a:pt x="25504" y="4203700"/>
                  </a:lnTo>
                  <a:lnTo>
                    <a:pt x="8973" y="4254500"/>
                  </a:lnTo>
                  <a:lnTo>
                    <a:pt x="0" y="4279900"/>
                  </a:lnTo>
                  <a:lnTo>
                    <a:pt x="0" y="7556500"/>
                  </a:lnTo>
                  <a:lnTo>
                    <a:pt x="3693" y="7556500"/>
                  </a:lnTo>
                  <a:lnTo>
                    <a:pt x="20595" y="7594600"/>
                  </a:lnTo>
                  <a:lnTo>
                    <a:pt x="37951" y="7632700"/>
                  </a:lnTo>
                  <a:lnTo>
                    <a:pt x="55762" y="7670800"/>
                  </a:lnTo>
                  <a:lnTo>
                    <a:pt x="74028" y="7696200"/>
                  </a:lnTo>
                  <a:lnTo>
                    <a:pt x="92749" y="7734300"/>
                  </a:lnTo>
                  <a:lnTo>
                    <a:pt x="111926" y="7772400"/>
                  </a:lnTo>
                  <a:lnTo>
                    <a:pt x="131560" y="7797800"/>
                  </a:lnTo>
                  <a:lnTo>
                    <a:pt x="151651" y="7835900"/>
                  </a:lnTo>
                  <a:lnTo>
                    <a:pt x="172200" y="7861300"/>
                  </a:lnTo>
                  <a:lnTo>
                    <a:pt x="193207" y="7899400"/>
                  </a:lnTo>
                  <a:lnTo>
                    <a:pt x="214673" y="7937500"/>
                  </a:lnTo>
                  <a:lnTo>
                    <a:pt x="236597" y="7962900"/>
                  </a:lnTo>
                  <a:lnTo>
                    <a:pt x="258982" y="7988300"/>
                  </a:lnTo>
                  <a:lnTo>
                    <a:pt x="281826" y="8026400"/>
                  </a:lnTo>
                  <a:lnTo>
                    <a:pt x="305132" y="8051800"/>
                  </a:lnTo>
                  <a:lnTo>
                    <a:pt x="328898" y="8089900"/>
                  </a:lnTo>
                  <a:lnTo>
                    <a:pt x="353126" y="8115300"/>
                  </a:lnTo>
                  <a:lnTo>
                    <a:pt x="377817" y="8140700"/>
                  </a:lnTo>
                  <a:lnTo>
                    <a:pt x="402970" y="8178800"/>
                  </a:lnTo>
                  <a:lnTo>
                    <a:pt x="428586" y="8204200"/>
                  </a:lnTo>
                  <a:lnTo>
                    <a:pt x="454666" y="8229600"/>
                  </a:lnTo>
                  <a:lnTo>
                    <a:pt x="481210" y="8255000"/>
                  </a:lnTo>
                  <a:lnTo>
                    <a:pt x="508220" y="8293100"/>
                  </a:lnTo>
                  <a:lnTo>
                    <a:pt x="563634" y="8343900"/>
                  </a:lnTo>
                  <a:lnTo>
                    <a:pt x="592041" y="8369300"/>
                  </a:lnTo>
                  <a:lnTo>
                    <a:pt x="620914" y="8394700"/>
                  </a:lnTo>
                  <a:lnTo>
                    <a:pt x="650255" y="8420100"/>
                  </a:lnTo>
                  <a:lnTo>
                    <a:pt x="674453" y="8445500"/>
                  </a:lnTo>
                  <a:lnTo>
                    <a:pt x="699140" y="8458200"/>
                  </a:lnTo>
                  <a:lnTo>
                    <a:pt x="724311" y="8483600"/>
                  </a:lnTo>
                  <a:lnTo>
                    <a:pt x="749958" y="8496300"/>
                  </a:lnTo>
                  <a:lnTo>
                    <a:pt x="776078" y="8521700"/>
                  </a:lnTo>
                  <a:lnTo>
                    <a:pt x="802665" y="8534400"/>
                  </a:lnTo>
                  <a:lnTo>
                    <a:pt x="829713" y="8559800"/>
                  </a:lnTo>
                  <a:lnTo>
                    <a:pt x="885169" y="8585200"/>
                  </a:lnTo>
                  <a:lnTo>
                    <a:pt x="913566" y="8610600"/>
                  </a:lnTo>
                  <a:lnTo>
                    <a:pt x="971672" y="8636000"/>
                  </a:lnTo>
                  <a:lnTo>
                    <a:pt x="1001370" y="8661400"/>
                  </a:lnTo>
                  <a:lnTo>
                    <a:pt x="1092976" y="8699500"/>
                  </a:lnTo>
                  <a:lnTo>
                    <a:pt x="1124330" y="8724900"/>
                  </a:lnTo>
                  <a:lnTo>
                    <a:pt x="1188233" y="8750300"/>
                  </a:lnTo>
                  <a:lnTo>
                    <a:pt x="1320667" y="8801100"/>
                  </a:lnTo>
                  <a:lnTo>
                    <a:pt x="1494429" y="8864600"/>
                  </a:lnTo>
                  <a:lnTo>
                    <a:pt x="1530222" y="8864600"/>
                  </a:lnTo>
                  <a:lnTo>
                    <a:pt x="1639584" y="8902700"/>
                  </a:lnTo>
                  <a:lnTo>
                    <a:pt x="3402806" y="8902700"/>
                  </a:lnTo>
                  <a:lnTo>
                    <a:pt x="3906169" y="8763000"/>
                  </a:lnTo>
                  <a:lnTo>
                    <a:pt x="3952189" y="8737600"/>
                  </a:lnTo>
                  <a:lnTo>
                    <a:pt x="4044280" y="8712200"/>
                  </a:lnTo>
                  <a:lnTo>
                    <a:pt x="4090341" y="8686800"/>
                  </a:lnTo>
                  <a:lnTo>
                    <a:pt x="4182465" y="8661400"/>
                  </a:lnTo>
                  <a:lnTo>
                    <a:pt x="4228517" y="8636000"/>
                  </a:lnTo>
                  <a:lnTo>
                    <a:pt x="4274556" y="8623300"/>
                  </a:lnTo>
                  <a:lnTo>
                    <a:pt x="4366569" y="8572500"/>
                  </a:lnTo>
                  <a:lnTo>
                    <a:pt x="4412533" y="8559800"/>
                  </a:lnTo>
                  <a:lnTo>
                    <a:pt x="4550186" y="8483600"/>
                  </a:lnTo>
                  <a:lnTo>
                    <a:pt x="4595973" y="8470900"/>
                  </a:lnTo>
                  <a:lnTo>
                    <a:pt x="4869282" y="8318500"/>
                  </a:lnTo>
                  <a:lnTo>
                    <a:pt x="4914547" y="8280400"/>
                  </a:lnTo>
                  <a:lnTo>
                    <a:pt x="5049738" y="8204200"/>
                  </a:lnTo>
                  <a:lnTo>
                    <a:pt x="5094583" y="8166100"/>
                  </a:lnTo>
                  <a:lnTo>
                    <a:pt x="5139309" y="8140700"/>
                  </a:lnTo>
                  <a:lnTo>
                    <a:pt x="5183911" y="8102600"/>
                  </a:lnTo>
                  <a:lnTo>
                    <a:pt x="5228383" y="8077200"/>
                  </a:lnTo>
                  <a:lnTo>
                    <a:pt x="5272719" y="8039100"/>
                  </a:lnTo>
                  <a:lnTo>
                    <a:pt x="5316915" y="8013700"/>
                  </a:lnTo>
                  <a:lnTo>
                    <a:pt x="5404862" y="7937500"/>
                  </a:lnTo>
                  <a:lnTo>
                    <a:pt x="5448602" y="7912100"/>
                  </a:lnTo>
                  <a:lnTo>
                    <a:pt x="5664747" y="7721600"/>
                  </a:lnTo>
                  <a:lnTo>
                    <a:pt x="5834266" y="7569200"/>
                  </a:lnTo>
                  <a:lnTo>
                    <a:pt x="5876128" y="7531100"/>
                  </a:lnTo>
                  <a:lnTo>
                    <a:pt x="5917771" y="7480300"/>
                  </a:lnTo>
                  <a:lnTo>
                    <a:pt x="6000382" y="7404100"/>
                  </a:lnTo>
                  <a:lnTo>
                    <a:pt x="6041339" y="7353300"/>
                  </a:lnTo>
                  <a:lnTo>
                    <a:pt x="6082054" y="7315200"/>
                  </a:lnTo>
                  <a:lnTo>
                    <a:pt x="6122525" y="7264400"/>
                  </a:lnTo>
                  <a:lnTo>
                    <a:pt x="6162743" y="7226300"/>
                  </a:lnTo>
                  <a:lnTo>
                    <a:pt x="6242405" y="7124700"/>
                  </a:lnTo>
                  <a:lnTo>
                    <a:pt x="6281837" y="7073900"/>
                  </a:lnTo>
                  <a:lnTo>
                    <a:pt x="6320995" y="7035800"/>
                  </a:lnTo>
                  <a:lnTo>
                    <a:pt x="6323330" y="7035800"/>
                  </a:lnTo>
                  <a:lnTo>
                    <a:pt x="6323330" y="12700"/>
                  </a:lnTo>
                  <a:lnTo>
                    <a:pt x="6319820" y="12700"/>
                  </a:lnTo>
                  <a:lnTo>
                    <a:pt x="62838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7C976395-C878-26B1-27CD-9DD60862BA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xmlns="" id="{5F78D820-2775-5524-5561-A5C18B392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xmlns="" id="{BC224853-9A61-6BDF-5309-C5A96B3C0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55FD9B5-53C7-40AB-9C84-388182161BD7}" type="datetime1">
              <a:rPr lang="en-US" smtClean="0"/>
              <a:t>12/15/2025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xmlns="" id="{707BE743-3203-1EEE-1552-32836B6E9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xmlns="" id="{01AA73F8-BE28-59D6-F609-038AC935A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91FCBE6-0191-5449-9D57-B251BFE899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06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9009056-951C-7E56-A40F-F945440C8305}"/>
              </a:ext>
            </a:extLst>
          </p:cNvPr>
          <p:cNvGrpSpPr/>
          <p:nvPr userDrawn="1"/>
        </p:nvGrpSpPr>
        <p:grpSpPr>
          <a:xfrm>
            <a:off x="-94123" y="-368968"/>
            <a:ext cx="12331825" cy="7299157"/>
            <a:chOff x="-94123" y="-368968"/>
            <a:chExt cx="12331825" cy="7299157"/>
          </a:xfrm>
        </p:grpSpPr>
        <p:sp>
          <p:nvSpPr>
            <p:cNvPr id="8" name="object 2">
              <a:extLst>
                <a:ext uri="{FF2B5EF4-FFF2-40B4-BE49-F238E27FC236}">
                  <a16:creationId xmlns:a16="http://schemas.microsoft.com/office/drawing/2014/main" xmlns="" id="{2B12A32C-20FC-C1A9-3866-8CBD0A2F8D2F}"/>
                </a:ext>
              </a:extLst>
            </p:cNvPr>
            <p:cNvSpPr/>
            <p:nvPr userDrawn="1"/>
          </p:nvSpPr>
          <p:spPr>
            <a:xfrm>
              <a:off x="0" y="0"/>
              <a:ext cx="7725507" cy="6369328"/>
            </a:xfrm>
            <a:custGeom>
              <a:avLst/>
              <a:gdLst/>
              <a:ahLst/>
              <a:cxnLst/>
              <a:rect l="l" t="t" r="r" b="b"/>
              <a:pathLst>
                <a:path w="6336030" h="9000490">
                  <a:moveTo>
                    <a:pt x="6336004" y="0"/>
                  </a:moveTo>
                  <a:lnTo>
                    <a:pt x="0" y="0"/>
                  </a:lnTo>
                  <a:lnTo>
                    <a:pt x="0" y="9000007"/>
                  </a:lnTo>
                  <a:lnTo>
                    <a:pt x="6336004" y="9000007"/>
                  </a:lnTo>
                  <a:lnTo>
                    <a:pt x="6336004" y="0"/>
                  </a:lnTo>
                  <a:close/>
                </a:path>
              </a:pathLst>
            </a:custGeom>
            <a:solidFill>
              <a:srgbClr val="DFB8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9" name="object 3">
              <a:extLst>
                <a:ext uri="{FF2B5EF4-FFF2-40B4-BE49-F238E27FC236}">
                  <a16:creationId xmlns:a16="http://schemas.microsoft.com/office/drawing/2014/main" xmlns="" id="{7CCEE899-0C2C-A55B-1F5C-E627A25E72D0}"/>
                </a:ext>
              </a:extLst>
            </p:cNvPr>
            <p:cNvGrpSpPr/>
            <p:nvPr userDrawn="1"/>
          </p:nvGrpSpPr>
          <p:grpSpPr>
            <a:xfrm>
              <a:off x="-94123" y="-208547"/>
              <a:ext cx="12331825" cy="7138736"/>
              <a:chOff x="-19850" y="-123210"/>
              <a:chExt cx="6380121" cy="9216403"/>
            </a:xfrm>
          </p:grpSpPr>
          <p:sp>
            <p:nvSpPr>
              <p:cNvPr id="11" name="object 4">
                <a:extLst>
                  <a:ext uri="{FF2B5EF4-FFF2-40B4-BE49-F238E27FC236}">
                    <a16:creationId xmlns:a16="http://schemas.microsoft.com/office/drawing/2014/main" xmlns="" id="{4EA1A19E-1B7E-BC10-6E1B-B473D4C079FD}"/>
                  </a:ext>
                </a:extLst>
              </p:cNvPr>
              <p:cNvSpPr/>
              <p:nvPr/>
            </p:nvSpPr>
            <p:spPr>
              <a:xfrm>
                <a:off x="1" y="-123210"/>
                <a:ext cx="6360270" cy="9216403"/>
              </a:xfrm>
              <a:custGeom>
                <a:avLst/>
                <a:gdLst>
                  <a:gd name="connsiteX0" fmla="*/ 6324612 w 6324612"/>
                  <a:gd name="connsiteY0" fmla="*/ 0 h 17656232"/>
                  <a:gd name="connsiteX1" fmla="*/ 3381080 w 6324612"/>
                  <a:gd name="connsiteY1" fmla="*/ 0 h 17656232"/>
                  <a:gd name="connsiteX2" fmla="*/ 3341744 w 6324612"/>
                  <a:gd name="connsiteY2" fmla="*/ 16893 h 17656232"/>
                  <a:gd name="connsiteX3" fmla="*/ 3298598 w 6324612"/>
                  <a:gd name="connsiteY3" fmla="*/ 35892 h 17656232"/>
                  <a:gd name="connsiteX4" fmla="*/ 3255468 w 6324612"/>
                  <a:gd name="connsiteY4" fmla="*/ 55355 h 17656232"/>
                  <a:gd name="connsiteX5" fmla="*/ 3212358 w 6324612"/>
                  <a:gd name="connsiteY5" fmla="*/ 75281 h 17656232"/>
                  <a:gd name="connsiteX6" fmla="*/ 3169271 w 6324612"/>
                  <a:gd name="connsiteY6" fmla="*/ 95669 h 17656232"/>
                  <a:gd name="connsiteX7" fmla="*/ 3126211 w 6324612"/>
                  <a:gd name="connsiteY7" fmla="*/ 116517 h 17656232"/>
                  <a:gd name="connsiteX8" fmla="*/ 3083182 w 6324612"/>
                  <a:gd name="connsiteY8" fmla="*/ 137826 h 17656232"/>
                  <a:gd name="connsiteX9" fmla="*/ 3040188 w 6324612"/>
                  <a:gd name="connsiteY9" fmla="*/ 159593 h 17656232"/>
                  <a:gd name="connsiteX10" fmla="*/ 2997232 w 6324612"/>
                  <a:gd name="connsiteY10" fmla="*/ 181817 h 17656232"/>
                  <a:gd name="connsiteX11" fmla="*/ 2954318 w 6324612"/>
                  <a:gd name="connsiteY11" fmla="*/ 204499 h 17656232"/>
                  <a:gd name="connsiteX12" fmla="*/ 2911449 w 6324612"/>
                  <a:gd name="connsiteY12" fmla="*/ 227636 h 17656232"/>
                  <a:gd name="connsiteX13" fmla="*/ 2868630 w 6324612"/>
                  <a:gd name="connsiteY13" fmla="*/ 251228 h 17656232"/>
                  <a:gd name="connsiteX14" fmla="*/ 2825864 w 6324612"/>
                  <a:gd name="connsiteY14" fmla="*/ 275273 h 17656232"/>
                  <a:gd name="connsiteX15" fmla="*/ 2783155 w 6324612"/>
                  <a:gd name="connsiteY15" fmla="*/ 299771 h 17656232"/>
                  <a:gd name="connsiteX16" fmla="*/ 2740507 w 6324612"/>
                  <a:gd name="connsiteY16" fmla="*/ 324721 h 17656232"/>
                  <a:gd name="connsiteX17" fmla="*/ 2697922 w 6324612"/>
                  <a:gd name="connsiteY17" fmla="*/ 350121 h 17656232"/>
                  <a:gd name="connsiteX18" fmla="*/ 2655406 w 6324612"/>
                  <a:gd name="connsiteY18" fmla="*/ 375971 h 17656232"/>
                  <a:gd name="connsiteX19" fmla="*/ 2612961 w 6324612"/>
                  <a:gd name="connsiteY19" fmla="*/ 402270 h 17656232"/>
                  <a:gd name="connsiteX20" fmla="*/ 2570592 w 6324612"/>
                  <a:gd name="connsiteY20" fmla="*/ 429016 h 17656232"/>
                  <a:gd name="connsiteX21" fmla="*/ 2528302 w 6324612"/>
                  <a:gd name="connsiteY21" fmla="*/ 456209 h 17656232"/>
                  <a:gd name="connsiteX22" fmla="*/ 2486094 w 6324612"/>
                  <a:gd name="connsiteY22" fmla="*/ 483848 h 17656232"/>
                  <a:gd name="connsiteX23" fmla="*/ 2443974 w 6324612"/>
                  <a:gd name="connsiteY23" fmla="*/ 511931 h 17656232"/>
                  <a:gd name="connsiteX24" fmla="*/ 2401943 w 6324612"/>
                  <a:gd name="connsiteY24" fmla="*/ 540457 h 17656232"/>
                  <a:gd name="connsiteX25" fmla="*/ 2360007 w 6324612"/>
                  <a:gd name="connsiteY25" fmla="*/ 569426 h 17656232"/>
                  <a:gd name="connsiteX26" fmla="*/ 2318168 w 6324612"/>
                  <a:gd name="connsiteY26" fmla="*/ 598837 h 17656232"/>
                  <a:gd name="connsiteX27" fmla="*/ 2276430 w 6324612"/>
                  <a:gd name="connsiteY27" fmla="*/ 628688 h 17656232"/>
                  <a:gd name="connsiteX28" fmla="*/ 2234798 w 6324612"/>
                  <a:gd name="connsiteY28" fmla="*/ 658978 h 17656232"/>
                  <a:gd name="connsiteX29" fmla="*/ 2193274 w 6324612"/>
                  <a:gd name="connsiteY29" fmla="*/ 689708 h 17656232"/>
                  <a:gd name="connsiteX30" fmla="*/ 2151863 w 6324612"/>
                  <a:gd name="connsiteY30" fmla="*/ 720874 h 17656232"/>
                  <a:gd name="connsiteX31" fmla="*/ 2110569 w 6324612"/>
                  <a:gd name="connsiteY31" fmla="*/ 752477 h 17656232"/>
                  <a:gd name="connsiteX32" fmla="*/ 2069394 w 6324612"/>
                  <a:gd name="connsiteY32" fmla="*/ 784516 h 17656232"/>
                  <a:gd name="connsiteX33" fmla="*/ 2028343 w 6324612"/>
                  <a:gd name="connsiteY33" fmla="*/ 816989 h 17656232"/>
                  <a:gd name="connsiteX34" fmla="*/ 1987419 w 6324612"/>
                  <a:gd name="connsiteY34" fmla="*/ 849895 h 17656232"/>
                  <a:gd name="connsiteX35" fmla="*/ 1946627 w 6324612"/>
                  <a:gd name="connsiteY35" fmla="*/ 883234 h 17656232"/>
                  <a:gd name="connsiteX36" fmla="*/ 1905969 w 6324612"/>
                  <a:gd name="connsiteY36" fmla="*/ 917004 h 17656232"/>
                  <a:gd name="connsiteX37" fmla="*/ 1865450 w 6324612"/>
                  <a:gd name="connsiteY37" fmla="*/ 951204 h 17656232"/>
                  <a:gd name="connsiteX38" fmla="*/ 1825073 w 6324612"/>
                  <a:gd name="connsiteY38" fmla="*/ 985834 h 17656232"/>
                  <a:gd name="connsiteX39" fmla="*/ 1784842 w 6324612"/>
                  <a:gd name="connsiteY39" fmla="*/ 1020893 h 17656232"/>
                  <a:gd name="connsiteX40" fmla="*/ 1744761 w 6324612"/>
                  <a:gd name="connsiteY40" fmla="*/ 1056378 h 17656232"/>
                  <a:gd name="connsiteX41" fmla="*/ 1704833 w 6324612"/>
                  <a:gd name="connsiteY41" fmla="*/ 1092290 h 17656232"/>
                  <a:gd name="connsiteX42" fmla="*/ 1665063 w 6324612"/>
                  <a:gd name="connsiteY42" fmla="*/ 1128628 h 17656232"/>
                  <a:gd name="connsiteX43" fmla="*/ 1625453 w 6324612"/>
                  <a:gd name="connsiteY43" fmla="*/ 1165389 h 17656232"/>
                  <a:gd name="connsiteX44" fmla="*/ 1586008 w 6324612"/>
                  <a:gd name="connsiteY44" fmla="*/ 1202574 h 17656232"/>
                  <a:gd name="connsiteX45" fmla="*/ 1546731 w 6324612"/>
                  <a:gd name="connsiteY45" fmla="*/ 1240182 h 17656232"/>
                  <a:gd name="connsiteX46" fmla="*/ 1507626 w 6324612"/>
                  <a:gd name="connsiteY46" fmla="*/ 1278210 h 17656232"/>
                  <a:gd name="connsiteX47" fmla="*/ 1468697 w 6324612"/>
                  <a:gd name="connsiteY47" fmla="*/ 1316659 h 17656232"/>
                  <a:gd name="connsiteX48" fmla="*/ 1429947 w 6324612"/>
                  <a:gd name="connsiteY48" fmla="*/ 1355527 h 17656232"/>
                  <a:gd name="connsiteX49" fmla="*/ 1391380 w 6324612"/>
                  <a:gd name="connsiteY49" fmla="*/ 1394813 h 17656232"/>
                  <a:gd name="connsiteX50" fmla="*/ 1353000 w 6324612"/>
                  <a:gd name="connsiteY50" fmla="*/ 1434517 h 17656232"/>
                  <a:gd name="connsiteX51" fmla="*/ 1314811 w 6324612"/>
                  <a:gd name="connsiteY51" fmla="*/ 1474637 h 17656232"/>
                  <a:gd name="connsiteX52" fmla="*/ 1276816 w 6324612"/>
                  <a:gd name="connsiteY52" fmla="*/ 1515172 h 17656232"/>
                  <a:gd name="connsiteX53" fmla="*/ 1239019 w 6324612"/>
                  <a:gd name="connsiteY53" fmla="*/ 1556121 h 17656232"/>
                  <a:gd name="connsiteX54" fmla="*/ 1201423 w 6324612"/>
                  <a:gd name="connsiteY54" fmla="*/ 1597483 h 17656232"/>
                  <a:gd name="connsiteX55" fmla="*/ 1164033 w 6324612"/>
                  <a:gd name="connsiteY55" fmla="*/ 1639258 h 17656232"/>
                  <a:gd name="connsiteX56" fmla="*/ 1126853 w 6324612"/>
                  <a:gd name="connsiteY56" fmla="*/ 1681443 h 17656232"/>
                  <a:gd name="connsiteX57" fmla="*/ 1089885 w 6324612"/>
                  <a:gd name="connsiteY57" fmla="*/ 1724039 h 17656232"/>
                  <a:gd name="connsiteX58" fmla="*/ 1053133 w 6324612"/>
                  <a:gd name="connsiteY58" fmla="*/ 1767044 h 17656232"/>
                  <a:gd name="connsiteX59" fmla="*/ 1016602 w 6324612"/>
                  <a:gd name="connsiteY59" fmla="*/ 1810457 h 17656232"/>
                  <a:gd name="connsiteX60" fmla="*/ 980295 w 6324612"/>
                  <a:gd name="connsiteY60" fmla="*/ 1854277 h 17656232"/>
                  <a:gd name="connsiteX61" fmla="*/ 944215 w 6324612"/>
                  <a:gd name="connsiteY61" fmla="*/ 1898503 h 17656232"/>
                  <a:gd name="connsiteX62" fmla="*/ 914502 w 6324612"/>
                  <a:gd name="connsiteY62" fmla="*/ 1935421 h 17656232"/>
                  <a:gd name="connsiteX63" fmla="*/ 884849 w 6324612"/>
                  <a:gd name="connsiteY63" fmla="*/ 1972684 h 17656232"/>
                  <a:gd name="connsiteX64" fmla="*/ 855258 w 6324612"/>
                  <a:gd name="connsiteY64" fmla="*/ 2010286 h 17656232"/>
                  <a:gd name="connsiteX65" fmla="*/ 825733 w 6324612"/>
                  <a:gd name="connsiteY65" fmla="*/ 2048224 h 17656232"/>
                  <a:gd name="connsiteX66" fmla="*/ 796277 w 6324612"/>
                  <a:gd name="connsiteY66" fmla="*/ 2086492 h 17656232"/>
                  <a:gd name="connsiteX67" fmla="*/ 766892 w 6324612"/>
                  <a:gd name="connsiteY67" fmla="*/ 2125086 h 17656232"/>
                  <a:gd name="connsiteX68" fmla="*/ 737581 w 6324612"/>
                  <a:gd name="connsiteY68" fmla="*/ 2163999 h 17656232"/>
                  <a:gd name="connsiteX69" fmla="*/ 708347 w 6324612"/>
                  <a:gd name="connsiteY69" fmla="*/ 2203229 h 17656232"/>
                  <a:gd name="connsiteX70" fmla="*/ 679193 w 6324612"/>
                  <a:gd name="connsiteY70" fmla="*/ 2242769 h 17656232"/>
                  <a:gd name="connsiteX71" fmla="*/ 650121 w 6324612"/>
                  <a:gd name="connsiteY71" fmla="*/ 2282615 h 17656232"/>
                  <a:gd name="connsiteX72" fmla="*/ 621133 w 6324612"/>
                  <a:gd name="connsiteY72" fmla="*/ 2322763 h 17656232"/>
                  <a:gd name="connsiteX73" fmla="*/ 592234 w 6324612"/>
                  <a:gd name="connsiteY73" fmla="*/ 2363206 h 17656232"/>
                  <a:gd name="connsiteX74" fmla="*/ 563426 w 6324612"/>
                  <a:gd name="connsiteY74" fmla="*/ 2403941 h 17656232"/>
                  <a:gd name="connsiteX75" fmla="*/ 534711 w 6324612"/>
                  <a:gd name="connsiteY75" fmla="*/ 2444962 h 17656232"/>
                  <a:gd name="connsiteX76" fmla="*/ 506092 w 6324612"/>
                  <a:gd name="connsiteY76" fmla="*/ 2486264 h 17656232"/>
                  <a:gd name="connsiteX77" fmla="*/ 477572 w 6324612"/>
                  <a:gd name="connsiteY77" fmla="*/ 2527844 h 17656232"/>
                  <a:gd name="connsiteX78" fmla="*/ 449154 w 6324612"/>
                  <a:gd name="connsiteY78" fmla="*/ 2569695 h 17656232"/>
                  <a:gd name="connsiteX79" fmla="*/ 420840 w 6324612"/>
                  <a:gd name="connsiteY79" fmla="*/ 2611813 h 17656232"/>
                  <a:gd name="connsiteX80" fmla="*/ 392634 w 6324612"/>
                  <a:gd name="connsiteY80" fmla="*/ 2654193 h 17656232"/>
                  <a:gd name="connsiteX81" fmla="*/ 364538 w 6324612"/>
                  <a:gd name="connsiteY81" fmla="*/ 2696830 h 17656232"/>
                  <a:gd name="connsiteX82" fmla="*/ 336555 w 6324612"/>
                  <a:gd name="connsiteY82" fmla="*/ 2739720 h 17656232"/>
                  <a:gd name="connsiteX83" fmla="*/ 308687 w 6324612"/>
                  <a:gd name="connsiteY83" fmla="*/ 2782857 h 17656232"/>
                  <a:gd name="connsiteX84" fmla="*/ 280937 w 6324612"/>
                  <a:gd name="connsiteY84" fmla="*/ 2826237 h 17656232"/>
                  <a:gd name="connsiteX85" fmla="*/ 253309 w 6324612"/>
                  <a:gd name="connsiteY85" fmla="*/ 2869854 h 17656232"/>
                  <a:gd name="connsiteX86" fmla="*/ 225805 w 6324612"/>
                  <a:gd name="connsiteY86" fmla="*/ 2913705 h 17656232"/>
                  <a:gd name="connsiteX87" fmla="*/ 198428 w 6324612"/>
                  <a:gd name="connsiteY87" fmla="*/ 2957783 h 17656232"/>
                  <a:gd name="connsiteX88" fmla="*/ 171179 w 6324612"/>
                  <a:gd name="connsiteY88" fmla="*/ 3002085 h 17656232"/>
                  <a:gd name="connsiteX89" fmla="*/ 144064 w 6324612"/>
                  <a:gd name="connsiteY89" fmla="*/ 3046604 h 17656232"/>
                  <a:gd name="connsiteX90" fmla="*/ 117083 w 6324612"/>
                  <a:gd name="connsiteY90" fmla="*/ 3091337 h 17656232"/>
                  <a:gd name="connsiteX91" fmla="*/ 90240 w 6324612"/>
                  <a:gd name="connsiteY91" fmla="*/ 3136279 h 17656232"/>
                  <a:gd name="connsiteX92" fmla="*/ 63538 w 6324612"/>
                  <a:gd name="connsiteY92" fmla="*/ 3181424 h 17656232"/>
                  <a:gd name="connsiteX93" fmla="*/ 36979 w 6324612"/>
                  <a:gd name="connsiteY93" fmla="*/ 3226768 h 17656232"/>
                  <a:gd name="connsiteX94" fmla="*/ 10566 w 6324612"/>
                  <a:gd name="connsiteY94" fmla="*/ 3272306 h 17656232"/>
                  <a:gd name="connsiteX95" fmla="*/ 0 w 6324612"/>
                  <a:gd name="connsiteY95" fmla="*/ 3290702 h 17656232"/>
                  <a:gd name="connsiteX96" fmla="*/ 34157 w 6324612"/>
                  <a:gd name="connsiteY96" fmla="*/ 17656232 h 17656232"/>
                  <a:gd name="connsiteX97" fmla="*/ 6324612 w 6324612"/>
                  <a:gd name="connsiteY97" fmla="*/ 8991600 h 17656232"/>
                  <a:gd name="connsiteX98" fmla="*/ 6324612 w 6324612"/>
                  <a:gd name="connsiteY98" fmla="*/ 0 h 17656232"/>
                  <a:gd name="connsiteX0" fmla="*/ 6324612 w 13087726"/>
                  <a:gd name="connsiteY0" fmla="*/ 0 h 17656232"/>
                  <a:gd name="connsiteX1" fmla="*/ 3381080 w 13087726"/>
                  <a:gd name="connsiteY1" fmla="*/ 0 h 17656232"/>
                  <a:gd name="connsiteX2" fmla="*/ 3341744 w 13087726"/>
                  <a:gd name="connsiteY2" fmla="*/ 16893 h 17656232"/>
                  <a:gd name="connsiteX3" fmla="*/ 3298598 w 13087726"/>
                  <a:gd name="connsiteY3" fmla="*/ 35892 h 17656232"/>
                  <a:gd name="connsiteX4" fmla="*/ 3255468 w 13087726"/>
                  <a:gd name="connsiteY4" fmla="*/ 55355 h 17656232"/>
                  <a:gd name="connsiteX5" fmla="*/ 3212358 w 13087726"/>
                  <a:gd name="connsiteY5" fmla="*/ 75281 h 17656232"/>
                  <a:gd name="connsiteX6" fmla="*/ 3169271 w 13087726"/>
                  <a:gd name="connsiteY6" fmla="*/ 95669 h 17656232"/>
                  <a:gd name="connsiteX7" fmla="*/ 3126211 w 13087726"/>
                  <a:gd name="connsiteY7" fmla="*/ 116517 h 17656232"/>
                  <a:gd name="connsiteX8" fmla="*/ 3083182 w 13087726"/>
                  <a:gd name="connsiteY8" fmla="*/ 137826 h 17656232"/>
                  <a:gd name="connsiteX9" fmla="*/ 3040188 w 13087726"/>
                  <a:gd name="connsiteY9" fmla="*/ 159593 h 17656232"/>
                  <a:gd name="connsiteX10" fmla="*/ 2997232 w 13087726"/>
                  <a:gd name="connsiteY10" fmla="*/ 181817 h 17656232"/>
                  <a:gd name="connsiteX11" fmla="*/ 2954318 w 13087726"/>
                  <a:gd name="connsiteY11" fmla="*/ 204499 h 17656232"/>
                  <a:gd name="connsiteX12" fmla="*/ 2911449 w 13087726"/>
                  <a:gd name="connsiteY12" fmla="*/ 227636 h 17656232"/>
                  <a:gd name="connsiteX13" fmla="*/ 2868630 w 13087726"/>
                  <a:gd name="connsiteY13" fmla="*/ 251228 h 17656232"/>
                  <a:gd name="connsiteX14" fmla="*/ 2825864 w 13087726"/>
                  <a:gd name="connsiteY14" fmla="*/ 275273 h 17656232"/>
                  <a:gd name="connsiteX15" fmla="*/ 2783155 w 13087726"/>
                  <a:gd name="connsiteY15" fmla="*/ 299771 h 17656232"/>
                  <a:gd name="connsiteX16" fmla="*/ 2740507 w 13087726"/>
                  <a:gd name="connsiteY16" fmla="*/ 324721 h 17656232"/>
                  <a:gd name="connsiteX17" fmla="*/ 2697922 w 13087726"/>
                  <a:gd name="connsiteY17" fmla="*/ 350121 h 17656232"/>
                  <a:gd name="connsiteX18" fmla="*/ 2655406 w 13087726"/>
                  <a:gd name="connsiteY18" fmla="*/ 375971 h 17656232"/>
                  <a:gd name="connsiteX19" fmla="*/ 2612961 w 13087726"/>
                  <a:gd name="connsiteY19" fmla="*/ 402270 h 17656232"/>
                  <a:gd name="connsiteX20" fmla="*/ 2570592 w 13087726"/>
                  <a:gd name="connsiteY20" fmla="*/ 429016 h 17656232"/>
                  <a:gd name="connsiteX21" fmla="*/ 2528302 w 13087726"/>
                  <a:gd name="connsiteY21" fmla="*/ 456209 h 17656232"/>
                  <a:gd name="connsiteX22" fmla="*/ 2486094 w 13087726"/>
                  <a:gd name="connsiteY22" fmla="*/ 483848 h 17656232"/>
                  <a:gd name="connsiteX23" fmla="*/ 2443974 w 13087726"/>
                  <a:gd name="connsiteY23" fmla="*/ 511931 h 17656232"/>
                  <a:gd name="connsiteX24" fmla="*/ 2401943 w 13087726"/>
                  <a:gd name="connsiteY24" fmla="*/ 540457 h 17656232"/>
                  <a:gd name="connsiteX25" fmla="*/ 2360007 w 13087726"/>
                  <a:gd name="connsiteY25" fmla="*/ 569426 h 17656232"/>
                  <a:gd name="connsiteX26" fmla="*/ 2318168 w 13087726"/>
                  <a:gd name="connsiteY26" fmla="*/ 598837 h 17656232"/>
                  <a:gd name="connsiteX27" fmla="*/ 2276430 w 13087726"/>
                  <a:gd name="connsiteY27" fmla="*/ 628688 h 17656232"/>
                  <a:gd name="connsiteX28" fmla="*/ 2234798 w 13087726"/>
                  <a:gd name="connsiteY28" fmla="*/ 658978 h 17656232"/>
                  <a:gd name="connsiteX29" fmla="*/ 2193274 w 13087726"/>
                  <a:gd name="connsiteY29" fmla="*/ 689708 h 17656232"/>
                  <a:gd name="connsiteX30" fmla="*/ 2151863 w 13087726"/>
                  <a:gd name="connsiteY30" fmla="*/ 720874 h 17656232"/>
                  <a:gd name="connsiteX31" fmla="*/ 2110569 w 13087726"/>
                  <a:gd name="connsiteY31" fmla="*/ 752477 h 17656232"/>
                  <a:gd name="connsiteX32" fmla="*/ 2069394 w 13087726"/>
                  <a:gd name="connsiteY32" fmla="*/ 784516 h 17656232"/>
                  <a:gd name="connsiteX33" fmla="*/ 2028343 w 13087726"/>
                  <a:gd name="connsiteY33" fmla="*/ 816989 h 17656232"/>
                  <a:gd name="connsiteX34" fmla="*/ 1987419 w 13087726"/>
                  <a:gd name="connsiteY34" fmla="*/ 849895 h 17656232"/>
                  <a:gd name="connsiteX35" fmla="*/ 1946627 w 13087726"/>
                  <a:gd name="connsiteY35" fmla="*/ 883234 h 17656232"/>
                  <a:gd name="connsiteX36" fmla="*/ 1905969 w 13087726"/>
                  <a:gd name="connsiteY36" fmla="*/ 917004 h 17656232"/>
                  <a:gd name="connsiteX37" fmla="*/ 1865450 w 13087726"/>
                  <a:gd name="connsiteY37" fmla="*/ 951204 h 17656232"/>
                  <a:gd name="connsiteX38" fmla="*/ 1825073 w 13087726"/>
                  <a:gd name="connsiteY38" fmla="*/ 985834 h 17656232"/>
                  <a:gd name="connsiteX39" fmla="*/ 1784842 w 13087726"/>
                  <a:gd name="connsiteY39" fmla="*/ 1020893 h 17656232"/>
                  <a:gd name="connsiteX40" fmla="*/ 1744761 w 13087726"/>
                  <a:gd name="connsiteY40" fmla="*/ 1056378 h 17656232"/>
                  <a:gd name="connsiteX41" fmla="*/ 1704833 w 13087726"/>
                  <a:gd name="connsiteY41" fmla="*/ 1092290 h 17656232"/>
                  <a:gd name="connsiteX42" fmla="*/ 1665063 w 13087726"/>
                  <a:gd name="connsiteY42" fmla="*/ 1128628 h 17656232"/>
                  <a:gd name="connsiteX43" fmla="*/ 1625453 w 13087726"/>
                  <a:gd name="connsiteY43" fmla="*/ 1165389 h 17656232"/>
                  <a:gd name="connsiteX44" fmla="*/ 1586008 w 13087726"/>
                  <a:gd name="connsiteY44" fmla="*/ 1202574 h 17656232"/>
                  <a:gd name="connsiteX45" fmla="*/ 1546731 w 13087726"/>
                  <a:gd name="connsiteY45" fmla="*/ 1240182 h 17656232"/>
                  <a:gd name="connsiteX46" fmla="*/ 1507626 w 13087726"/>
                  <a:gd name="connsiteY46" fmla="*/ 1278210 h 17656232"/>
                  <a:gd name="connsiteX47" fmla="*/ 1468697 w 13087726"/>
                  <a:gd name="connsiteY47" fmla="*/ 1316659 h 17656232"/>
                  <a:gd name="connsiteX48" fmla="*/ 1429947 w 13087726"/>
                  <a:gd name="connsiteY48" fmla="*/ 1355527 h 17656232"/>
                  <a:gd name="connsiteX49" fmla="*/ 1391380 w 13087726"/>
                  <a:gd name="connsiteY49" fmla="*/ 1394813 h 17656232"/>
                  <a:gd name="connsiteX50" fmla="*/ 1353000 w 13087726"/>
                  <a:gd name="connsiteY50" fmla="*/ 1434517 h 17656232"/>
                  <a:gd name="connsiteX51" fmla="*/ 1314811 w 13087726"/>
                  <a:gd name="connsiteY51" fmla="*/ 1474637 h 17656232"/>
                  <a:gd name="connsiteX52" fmla="*/ 1276816 w 13087726"/>
                  <a:gd name="connsiteY52" fmla="*/ 1515172 h 17656232"/>
                  <a:gd name="connsiteX53" fmla="*/ 1239019 w 13087726"/>
                  <a:gd name="connsiteY53" fmla="*/ 1556121 h 17656232"/>
                  <a:gd name="connsiteX54" fmla="*/ 1201423 w 13087726"/>
                  <a:gd name="connsiteY54" fmla="*/ 1597483 h 17656232"/>
                  <a:gd name="connsiteX55" fmla="*/ 1164033 w 13087726"/>
                  <a:gd name="connsiteY55" fmla="*/ 1639258 h 17656232"/>
                  <a:gd name="connsiteX56" fmla="*/ 1126853 w 13087726"/>
                  <a:gd name="connsiteY56" fmla="*/ 1681443 h 17656232"/>
                  <a:gd name="connsiteX57" fmla="*/ 1089885 w 13087726"/>
                  <a:gd name="connsiteY57" fmla="*/ 1724039 h 17656232"/>
                  <a:gd name="connsiteX58" fmla="*/ 1053133 w 13087726"/>
                  <a:gd name="connsiteY58" fmla="*/ 1767044 h 17656232"/>
                  <a:gd name="connsiteX59" fmla="*/ 1016602 w 13087726"/>
                  <a:gd name="connsiteY59" fmla="*/ 1810457 h 17656232"/>
                  <a:gd name="connsiteX60" fmla="*/ 980295 w 13087726"/>
                  <a:gd name="connsiteY60" fmla="*/ 1854277 h 17656232"/>
                  <a:gd name="connsiteX61" fmla="*/ 944215 w 13087726"/>
                  <a:gd name="connsiteY61" fmla="*/ 1898503 h 17656232"/>
                  <a:gd name="connsiteX62" fmla="*/ 914502 w 13087726"/>
                  <a:gd name="connsiteY62" fmla="*/ 1935421 h 17656232"/>
                  <a:gd name="connsiteX63" fmla="*/ 884849 w 13087726"/>
                  <a:gd name="connsiteY63" fmla="*/ 1972684 h 17656232"/>
                  <a:gd name="connsiteX64" fmla="*/ 855258 w 13087726"/>
                  <a:gd name="connsiteY64" fmla="*/ 2010286 h 17656232"/>
                  <a:gd name="connsiteX65" fmla="*/ 825733 w 13087726"/>
                  <a:gd name="connsiteY65" fmla="*/ 2048224 h 17656232"/>
                  <a:gd name="connsiteX66" fmla="*/ 796277 w 13087726"/>
                  <a:gd name="connsiteY66" fmla="*/ 2086492 h 17656232"/>
                  <a:gd name="connsiteX67" fmla="*/ 766892 w 13087726"/>
                  <a:gd name="connsiteY67" fmla="*/ 2125086 h 17656232"/>
                  <a:gd name="connsiteX68" fmla="*/ 737581 w 13087726"/>
                  <a:gd name="connsiteY68" fmla="*/ 2163999 h 17656232"/>
                  <a:gd name="connsiteX69" fmla="*/ 708347 w 13087726"/>
                  <a:gd name="connsiteY69" fmla="*/ 2203229 h 17656232"/>
                  <a:gd name="connsiteX70" fmla="*/ 679193 w 13087726"/>
                  <a:gd name="connsiteY70" fmla="*/ 2242769 h 17656232"/>
                  <a:gd name="connsiteX71" fmla="*/ 650121 w 13087726"/>
                  <a:gd name="connsiteY71" fmla="*/ 2282615 h 17656232"/>
                  <a:gd name="connsiteX72" fmla="*/ 621133 w 13087726"/>
                  <a:gd name="connsiteY72" fmla="*/ 2322763 h 17656232"/>
                  <a:gd name="connsiteX73" fmla="*/ 592234 w 13087726"/>
                  <a:gd name="connsiteY73" fmla="*/ 2363206 h 17656232"/>
                  <a:gd name="connsiteX74" fmla="*/ 563426 w 13087726"/>
                  <a:gd name="connsiteY74" fmla="*/ 2403941 h 17656232"/>
                  <a:gd name="connsiteX75" fmla="*/ 534711 w 13087726"/>
                  <a:gd name="connsiteY75" fmla="*/ 2444962 h 17656232"/>
                  <a:gd name="connsiteX76" fmla="*/ 506092 w 13087726"/>
                  <a:gd name="connsiteY76" fmla="*/ 2486264 h 17656232"/>
                  <a:gd name="connsiteX77" fmla="*/ 477572 w 13087726"/>
                  <a:gd name="connsiteY77" fmla="*/ 2527844 h 17656232"/>
                  <a:gd name="connsiteX78" fmla="*/ 449154 w 13087726"/>
                  <a:gd name="connsiteY78" fmla="*/ 2569695 h 17656232"/>
                  <a:gd name="connsiteX79" fmla="*/ 420840 w 13087726"/>
                  <a:gd name="connsiteY79" fmla="*/ 2611813 h 17656232"/>
                  <a:gd name="connsiteX80" fmla="*/ 392634 w 13087726"/>
                  <a:gd name="connsiteY80" fmla="*/ 2654193 h 17656232"/>
                  <a:gd name="connsiteX81" fmla="*/ 364538 w 13087726"/>
                  <a:gd name="connsiteY81" fmla="*/ 2696830 h 17656232"/>
                  <a:gd name="connsiteX82" fmla="*/ 336555 w 13087726"/>
                  <a:gd name="connsiteY82" fmla="*/ 2739720 h 17656232"/>
                  <a:gd name="connsiteX83" fmla="*/ 308687 w 13087726"/>
                  <a:gd name="connsiteY83" fmla="*/ 2782857 h 17656232"/>
                  <a:gd name="connsiteX84" fmla="*/ 280937 w 13087726"/>
                  <a:gd name="connsiteY84" fmla="*/ 2826237 h 17656232"/>
                  <a:gd name="connsiteX85" fmla="*/ 253309 w 13087726"/>
                  <a:gd name="connsiteY85" fmla="*/ 2869854 h 17656232"/>
                  <a:gd name="connsiteX86" fmla="*/ 225805 w 13087726"/>
                  <a:gd name="connsiteY86" fmla="*/ 2913705 h 17656232"/>
                  <a:gd name="connsiteX87" fmla="*/ 198428 w 13087726"/>
                  <a:gd name="connsiteY87" fmla="*/ 2957783 h 17656232"/>
                  <a:gd name="connsiteX88" fmla="*/ 171179 w 13087726"/>
                  <a:gd name="connsiteY88" fmla="*/ 3002085 h 17656232"/>
                  <a:gd name="connsiteX89" fmla="*/ 144064 w 13087726"/>
                  <a:gd name="connsiteY89" fmla="*/ 3046604 h 17656232"/>
                  <a:gd name="connsiteX90" fmla="*/ 117083 w 13087726"/>
                  <a:gd name="connsiteY90" fmla="*/ 3091337 h 17656232"/>
                  <a:gd name="connsiteX91" fmla="*/ 90240 w 13087726"/>
                  <a:gd name="connsiteY91" fmla="*/ 3136279 h 17656232"/>
                  <a:gd name="connsiteX92" fmla="*/ 63538 w 13087726"/>
                  <a:gd name="connsiteY92" fmla="*/ 3181424 h 17656232"/>
                  <a:gd name="connsiteX93" fmla="*/ 36979 w 13087726"/>
                  <a:gd name="connsiteY93" fmla="*/ 3226768 h 17656232"/>
                  <a:gd name="connsiteX94" fmla="*/ 10566 w 13087726"/>
                  <a:gd name="connsiteY94" fmla="*/ 3272306 h 17656232"/>
                  <a:gd name="connsiteX95" fmla="*/ 0 w 13087726"/>
                  <a:gd name="connsiteY95" fmla="*/ 3290702 h 17656232"/>
                  <a:gd name="connsiteX96" fmla="*/ 34157 w 13087726"/>
                  <a:gd name="connsiteY96" fmla="*/ 17656232 h 17656232"/>
                  <a:gd name="connsiteX97" fmla="*/ 13087726 w 13087726"/>
                  <a:gd name="connsiteY97" fmla="*/ 17451879 h 17656232"/>
                  <a:gd name="connsiteX98" fmla="*/ 6324612 w 13087726"/>
                  <a:gd name="connsiteY98" fmla="*/ 0 h 17656232"/>
                  <a:gd name="connsiteX0" fmla="*/ 13036492 w 13087726"/>
                  <a:gd name="connsiteY0" fmla="*/ 0 h 18187553"/>
                  <a:gd name="connsiteX1" fmla="*/ 3381080 w 13087726"/>
                  <a:gd name="connsiteY1" fmla="*/ 531321 h 18187553"/>
                  <a:gd name="connsiteX2" fmla="*/ 3341744 w 13087726"/>
                  <a:gd name="connsiteY2" fmla="*/ 548214 h 18187553"/>
                  <a:gd name="connsiteX3" fmla="*/ 3298598 w 13087726"/>
                  <a:gd name="connsiteY3" fmla="*/ 567213 h 18187553"/>
                  <a:gd name="connsiteX4" fmla="*/ 3255468 w 13087726"/>
                  <a:gd name="connsiteY4" fmla="*/ 586676 h 18187553"/>
                  <a:gd name="connsiteX5" fmla="*/ 3212358 w 13087726"/>
                  <a:gd name="connsiteY5" fmla="*/ 606602 h 18187553"/>
                  <a:gd name="connsiteX6" fmla="*/ 3169271 w 13087726"/>
                  <a:gd name="connsiteY6" fmla="*/ 626990 h 18187553"/>
                  <a:gd name="connsiteX7" fmla="*/ 3126211 w 13087726"/>
                  <a:gd name="connsiteY7" fmla="*/ 647838 h 18187553"/>
                  <a:gd name="connsiteX8" fmla="*/ 3083182 w 13087726"/>
                  <a:gd name="connsiteY8" fmla="*/ 669147 h 18187553"/>
                  <a:gd name="connsiteX9" fmla="*/ 3040188 w 13087726"/>
                  <a:gd name="connsiteY9" fmla="*/ 690914 h 18187553"/>
                  <a:gd name="connsiteX10" fmla="*/ 2997232 w 13087726"/>
                  <a:gd name="connsiteY10" fmla="*/ 713138 h 18187553"/>
                  <a:gd name="connsiteX11" fmla="*/ 2954318 w 13087726"/>
                  <a:gd name="connsiteY11" fmla="*/ 735820 h 18187553"/>
                  <a:gd name="connsiteX12" fmla="*/ 2911449 w 13087726"/>
                  <a:gd name="connsiteY12" fmla="*/ 758957 h 18187553"/>
                  <a:gd name="connsiteX13" fmla="*/ 2868630 w 13087726"/>
                  <a:gd name="connsiteY13" fmla="*/ 782549 h 18187553"/>
                  <a:gd name="connsiteX14" fmla="*/ 2825864 w 13087726"/>
                  <a:gd name="connsiteY14" fmla="*/ 806594 h 18187553"/>
                  <a:gd name="connsiteX15" fmla="*/ 2783155 w 13087726"/>
                  <a:gd name="connsiteY15" fmla="*/ 831092 h 18187553"/>
                  <a:gd name="connsiteX16" fmla="*/ 2740507 w 13087726"/>
                  <a:gd name="connsiteY16" fmla="*/ 856042 h 18187553"/>
                  <a:gd name="connsiteX17" fmla="*/ 2697922 w 13087726"/>
                  <a:gd name="connsiteY17" fmla="*/ 881442 h 18187553"/>
                  <a:gd name="connsiteX18" fmla="*/ 2655406 w 13087726"/>
                  <a:gd name="connsiteY18" fmla="*/ 907292 h 18187553"/>
                  <a:gd name="connsiteX19" fmla="*/ 2612961 w 13087726"/>
                  <a:gd name="connsiteY19" fmla="*/ 933591 h 18187553"/>
                  <a:gd name="connsiteX20" fmla="*/ 2570592 w 13087726"/>
                  <a:gd name="connsiteY20" fmla="*/ 960337 h 18187553"/>
                  <a:gd name="connsiteX21" fmla="*/ 2528302 w 13087726"/>
                  <a:gd name="connsiteY21" fmla="*/ 987530 h 18187553"/>
                  <a:gd name="connsiteX22" fmla="*/ 2486094 w 13087726"/>
                  <a:gd name="connsiteY22" fmla="*/ 1015169 h 18187553"/>
                  <a:gd name="connsiteX23" fmla="*/ 2443974 w 13087726"/>
                  <a:gd name="connsiteY23" fmla="*/ 1043252 h 18187553"/>
                  <a:gd name="connsiteX24" fmla="*/ 2401943 w 13087726"/>
                  <a:gd name="connsiteY24" fmla="*/ 1071778 h 18187553"/>
                  <a:gd name="connsiteX25" fmla="*/ 2360007 w 13087726"/>
                  <a:gd name="connsiteY25" fmla="*/ 1100747 h 18187553"/>
                  <a:gd name="connsiteX26" fmla="*/ 2318168 w 13087726"/>
                  <a:gd name="connsiteY26" fmla="*/ 1130158 h 18187553"/>
                  <a:gd name="connsiteX27" fmla="*/ 2276430 w 13087726"/>
                  <a:gd name="connsiteY27" fmla="*/ 1160009 h 18187553"/>
                  <a:gd name="connsiteX28" fmla="*/ 2234798 w 13087726"/>
                  <a:gd name="connsiteY28" fmla="*/ 1190299 h 18187553"/>
                  <a:gd name="connsiteX29" fmla="*/ 2193274 w 13087726"/>
                  <a:gd name="connsiteY29" fmla="*/ 1221029 h 18187553"/>
                  <a:gd name="connsiteX30" fmla="*/ 2151863 w 13087726"/>
                  <a:gd name="connsiteY30" fmla="*/ 1252195 h 18187553"/>
                  <a:gd name="connsiteX31" fmla="*/ 2110569 w 13087726"/>
                  <a:gd name="connsiteY31" fmla="*/ 1283798 h 18187553"/>
                  <a:gd name="connsiteX32" fmla="*/ 2069394 w 13087726"/>
                  <a:gd name="connsiteY32" fmla="*/ 1315837 h 18187553"/>
                  <a:gd name="connsiteX33" fmla="*/ 2028343 w 13087726"/>
                  <a:gd name="connsiteY33" fmla="*/ 1348310 h 18187553"/>
                  <a:gd name="connsiteX34" fmla="*/ 1987419 w 13087726"/>
                  <a:gd name="connsiteY34" fmla="*/ 1381216 h 18187553"/>
                  <a:gd name="connsiteX35" fmla="*/ 1946627 w 13087726"/>
                  <a:gd name="connsiteY35" fmla="*/ 1414555 h 18187553"/>
                  <a:gd name="connsiteX36" fmla="*/ 1905969 w 13087726"/>
                  <a:gd name="connsiteY36" fmla="*/ 1448325 h 18187553"/>
                  <a:gd name="connsiteX37" fmla="*/ 1865450 w 13087726"/>
                  <a:gd name="connsiteY37" fmla="*/ 1482525 h 18187553"/>
                  <a:gd name="connsiteX38" fmla="*/ 1825073 w 13087726"/>
                  <a:gd name="connsiteY38" fmla="*/ 1517155 h 18187553"/>
                  <a:gd name="connsiteX39" fmla="*/ 1784842 w 13087726"/>
                  <a:gd name="connsiteY39" fmla="*/ 1552214 h 18187553"/>
                  <a:gd name="connsiteX40" fmla="*/ 1744761 w 13087726"/>
                  <a:gd name="connsiteY40" fmla="*/ 1587699 h 18187553"/>
                  <a:gd name="connsiteX41" fmla="*/ 1704833 w 13087726"/>
                  <a:gd name="connsiteY41" fmla="*/ 1623611 h 18187553"/>
                  <a:gd name="connsiteX42" fmla="*/ 1665063 w 13087726"/>
                  <a:gd name="connsiteY42" fmla="*/ 1659949 h 18187553"/>
                  <a:gd name="connsiteX43" fmla="*/ 1625453 w 13087726"/>
                  <a:gd name="connsiteY43" fmla="*/ 1696710 h 18187553"/>
                  <a:gd name="connsiteX44" fmla="*/ 1586008 w 13087726"/>
                  <a:gd name="connsiteY44" fmla="*/ 1733895 h 18187553"/>
                  <a:gd name="connsiteX45" fmla="*/ 1546731 w 13087726"/>
                  <a:gd name="connsiteY45" fmla="*/ 1771503 h 18187553"/>
                  <a:gd name="connsiteX46" fmla="*/ 1507626 w 13087726"/>
                  <a:gd name="connsiteY46" fmla="*/ 1809531 h 18187553"/>
                  <a:gd name="connsiteX47" fmla="*/ 1468697 w 13087726"/>
                  <a:gd name="connsiteY47" fmla="*/ 1847980 h 18187553"/>
                  <a:gd name="connsiteX48" fmla="*/ 1429947 w 13087726"/>
                  <a:gd name="connsiteY48" fmla="*/ 1886848 h 18187553"/>
                  <a:gd name="connsiteX49" fmla="*/ 1391380 w 13087726"/>
                  <a:gd name="connsiteY49" fmla="*/ 1926134 h 18187553"/>
                  <a:gd name="connsiteX50" fmla="*/ 1353000 w 13087726"/>
                  <a:gd name="connsiteY50" fmla="*/ 1965838 h 18187553"/>
                  <a:gd name="connsiteX51" fmla="*/ 1314811 w 13087726"/>
                  <a:gd name="connsiteY51" fmla="*/ 2005958 h 18187553"/>
                  <a:gd name="connsiteX52" fmla="*/ 1276816 w 13087726"/>
                  <a:gd name="connsiteY52" fmla="*/ 2046493 h 18187553"/>
                  <a:gd name="connsiteX53" fmla="*/ 1239019 w 13087726"/>
                  <a:gd name="connsiteY53" fmla="*/ 2087442 h 18187553"/>
                  <a:gd name="connsiteX54" fmla="*/ 1201423 w 13087726"/>
                  <a:gd name="connsiteY54" fmla="*/ 2128804 h 18187553"/>
                  <a:gd name="connsiteX55" fmla="*/ 1164033 w 13087726"/>
                  <a:gd name="connsiteY55" fmla="*/ 2170579 h 18187553"/>
                  <a:gd name="connsiteX56" fmla="*/ 1126853 w 13087726"/>
                  <a:gd name="connsiteY56" fmla="*/ 2212764 h 18187553"/>
                  <a:gd name="connsiteX57" fmla="*/ 1089885 w 13087726"/>
                  <a:gd name="connsiteY57" fmla="*/ 2255360 h 18187553"/>
                  <a:gd name="connsiteX58" fmla="*/ 1053133 w 13087726"/>
                  <a:gd name="connsiteY58" fmla="*/ 2298365 h 18187553"/>
                  <a:gd name="connsiteX59" fmla="*/ 1016602 w 13087726"/>
                  <a:gd name="connsiteY59" fmla="*/ 2341778 h 18187553"/>
                  <a:gd name="connsiteX60" fmla="*/ 980295 w 13087726"/>
                  <a:gd name="connsiteY60" fmla="*/ 2385598 h 18187553"/>
                  <a:gd name="connsiteX61" fmla="*/ 944215 w 13087726"/>
                  <a:gd name="connsiteY61" fmla="*/ 2429824 h 18187553"/>
                  <a:gd name="connsiteX62" fmla="*/ 914502 w 13087726"/>
                  <a:gd name="connsiteY62" fmla="*/ 2466742 h 18187553"/>
                  <a:gd name="connsiteX63" fmla="*/ 884849 w 13087726"/>
                  <a:gd name="connsiteY63" fmla="*/ 2504005 h 18187553"/>
                  <a:gd name="connsiteX64" fmla="*/ 855258 w 13087726"/>
                  <a:gd name="connsiteY64" fmla="*/ 2541607 h 18187553"/>
                  <a:gd name="connsiteX65" fmla="*/ 825733 w 13087726"/>
                  <a:gd name="connsiteY65" fmla="*/ 2579545 h 18187553"/>
                  <a:gd name="connsiteX66" fmla="*/ 796277 w 13087726"/>
                  <a:gd name="connsiteY66" fmla="*/ 2617813 h 18187553"/>
                  <a:gd name="connsiteX67" fmla="*/ 766892 w 13087726"/>
                  <a:gd name="connsiteY67" fmla="*/ 2656407 h 18187553"/>
                  <a:gd name="connsiteX68" fmla="*/ 737581 w 13087726"/>
                  <a:gd name="connsiteY68" fmla="*/ 2695320 h 18187553"/>
                  <a:gd name="connsiteX69" fmla="*/ 708347 w 13087726"/>
                  <a:gd name="connsiteY69" fmla="*/ 2734550 h 18187553"/>
                  <a:gd name="connsiteX70" fmla="*/ 679193 w 13087726"/>
                  <a:gd name="connsiteY70" fmla="*/ 2774090 h 18187553"/>
                  <a:gd name="connsiteX71" fmla="*/ 650121 w 13087726"/>
                  <a:gd name="connsiteY71" fmla="*/ 2813936 h 18187553"/>
                  <a:gd name="connsiteX72" fmla="*/ 621133 w 13087726"/>
                  <a:gd name="connsiteY72" fmla="*/ 2854084 h 18187553"/>
                  <a:gd name="connsiteX73" fmla="*/ 592234 w 13087726"/>
                  <a:gd name="connsiteY73" fmla="*/ 2894527 h 18187553"/>
                  <a:gd name="connsiteX74" fmla="*/ 563426 w 13087726"/>
                  <a:gd name="connsiteY74" fmla="*/ 2935262 h 18187553"/>
                  <a:gd name="connsiteX75" fmla="*/ 534711 w 13087726"/>
                  <a:gd name="connsiteY75" fmla="*/ 2976283 h 18187553"/>
                  <a:gd name="connsiteX76" fmla="*/ 506092 w 13087726"/>
                  <a:gd name="connsiteY76" fmla="*/ 3017585 h 18187553"/>
                  <a:gd name="connsiteX77" fmla="*/ 477572 w 13087726"/>
                  <a:gd name="connsiteY77" fmla="*/ 3059165 h 18187553"/>
                  <a:gd name="connsiteX78" fmla="*/ 449154 w 13087726"/>
                  <a:gd name="connsiteY78" fmla="*/ 3101016 h 18187553"/>
                  <a:gd name="connsiteX79" fmla="*/ 420840 w 13087726"/>
                  <a:gd name="connsiteY79" fmla="*/ 3143134 h 18187553"/>
                  <a:gd name="connsiteX80" fmla="*/ 392634 w 13087726"/>
                  <a:gd name="connsiteY80" fmla="*/ 3185514 h 18187553"/>
                  <a:gd name="connsiteX81" fmla="*/ 364538 w 13087726"/>
                  <a:gd name="connsiteY81" fmla="*/ 3228151 h 18187553"/>
                  <a:gd name="connsiteX82" fmla="*/ 336555 w 13087726"/>
                  <a:gd name="connsiteY82" fmla="*/ 3271041 h 18187553"/>
                  <a:gd name="connsiteX83" fmla="*/ 308687 w 13087726"/>
                  <a:gd name="connsiteY83" fmla="*/ 3314178 h 18187553"/>
                  <a:gd name="connsiteX84" fmla="*/ 280937 w 13087726"/>
                  <a:gd name="connsiteY84" fmla="*/ 3357558 h 18187553"/>
                  <a:gd name="connsiteX85" fmla="*/ 253309 w 13087726"/>
                  <a:gd name="connsiteY85" fmla="*/ 3401175 h 18187553"/>
                  <a:gd name="connsiteX86" fmla="*/ 225805 w 13087726"/>
                  <a:gd name="connsiteY86" fmla="*/ 3445026 h 18187553"/>
                  <a:gd name="connsiteX87" fmla="*/ 198428 w 13087726"/>
                  <a:gd name="connsiteY87" fmla="*/ 3489104 h 18187553"/>
                  <a:gd name="connsiteX88" fmla="*/ 171179 w 13087726"/>
                  <a:gd name="connsiteY88" fmla="*/ 3533406 h 18187553"/>
                  <a:gd name="connsiteX89" fmla="*/ 144064 w 13087726"/>
                  <a:gd name="connsiteY89" fmla="*/ 3577925 h 18187553"/>
                  <a:gd name="connsiteX90" fmla="*/ 117083 w 13087726"/>
                  <a:gd name="connsiteY90" fmla="*/ 3622658 h 18187553"/>
                  <a:gd name="connsiteX91" fmla="*/ 90240 w 13087726"/>
                  <a:gd name="connsiteY91" fmla="*/ 3667600 h 18187553"/>
                  <a:gd name="connsiteX92" fmla="*/ 63538 w 13087726"/>
                  <a:gd name="connsiteY92" fmla="*/ 3712745 h 18187553"/>
                  <a:gd name="connsiteX93" fmla="*/ 36979 w 13087726"/>
                  <a:gd name="connsiteY93" fmla="*/ 3758089 h 18187553"/>
                  <a:gd name="connsiteX94" fmla="*/ 10566 w 13087726"/>
                  <a:gd name="connsiteY94" fmla="*/ 3803627 h 18187553"/>
                  <a:gd name="connsiteX95" fmla="*/ 0 w 13087726"/>
                  <a:gd name="connsiteY95" fmla="*/ 3822023 h 18187553"/>
                  <a:gd name="connsiteX96" fmla="*/ 34157 w 13087726"/>
                  <a:gd name="connsiteY96" fmla="*/ 18187553 h 18187553"/>
                  <a:gd name="connsiteX97" fmla="*/ 13087726 w 13087726"/>
                  <a:gd name="connsiteY97" fmla="*/ 17983200 h 18187553"/>
                  <a:gd name="connsiteX98" fmla="*/ 13036492 w 13087726"/>
                  <a:gd name="connsiteY98" fmla="*/ 0 h 18187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</a:cxnLst>
                <a:rect l="l" t="t" r="r" b="b"/>
                <a:pathLst>
                  <a:path w="13087726" h="18187553">
                    <a:moveTo>
                      <a:pt x="13036492" y="0"/>
                    </a:moveTo>
                    <a:lnTo>
                      <a:pt x="3381080" y="531321"/>
                    </a:lnTo>
                    <a:lnTo>
                      <a:pt x="3341744" y="548214"/>
                    </a:lnTo>
                    <a:lnTo>
                      <a:pt x="3298598" y="567213"/>
                    </a:lnTo>
                    <a:lnTo>
                      <a:pt x="3255468" y="586676"/>
                    </a:lnTo>
                    <a:lnTo>
                      <a:pt x="3212358" y="606602"/>
                    </a:lnTo>
                    <a:lnTo>
                      <a:pt x="3169271" y="626990"/>
                    </a:lnTo>
                    <a:lnTo>
                      <a:pt x="3126211" y="647838"/>
                    </a:lnTo>
                    <a:lnTo>
                      <a:pt x="3083182" y="669147"/>
                    </a:lnTo>
                    <a:lnTo>
                      <a:pt x="3040188" y="690914"/>
                    </a:lnTo>
                    <a:lnTo>
                      <a:pt x="2997232" y="713138"/>
                    </a:lnTo>
                    <a:lnTo>
                      <a:pt x="2954318" y="735820"/>
                    </a:lnTo>
                    <a:lnTo>
                      <a:pt x="2911449" y="758957"/>
                    </a:lnTo>
                    <a:lnTo>
                      <a:pt x="2868630" y="782549"/>
                    </a:lnTo>
                    <a:lnTo>
                      <a:pt x="2825864" y="806594"/>
                    </a:lnTo>
                    <a:lnTo>
                      <a:pt x="2783155" y="831092"/>
                    </a:lnTo>
                    <a:lnTo>
                      <a:pt x="2740507" y="856042"/>
                    </a:lnTo>
                    <a:lnTo>
                      <a:pt x="2697922" y="881442"/>
                    </a:lnTo>
                    <a:lnTo>
                      <a:pt x="2655406" y="907292"/>
                    </a:lnTo>
                    <a:lnTo>
                      <a:pt x="2612961" y="933591"/>
                    </a:lnTo>
                    <a:lnTo>
                      <a:pt x="2570592" y="960337"/>
                    </a:lnTo>
                    <a:lnTo>
                      <a:pt x="2528302" y="987530"/>
                    </a:lnTo>
                    <a:lnTo>
                      <a:pt x="2486094" y="1015169"/>
                    </a:lnTo>
                    <a:lnTo>
                      <a:pt x="2443974" y="1043252"/>
                    </a:lnTo>
                    <a:lnTo>
                      <a:pt x="2401943" y="1071778"/>
                    </a:lnTo>
                    <a:lnTo>
                      <a:pt x="2360007" y="1100747"/>
                    </a:lnTo>
                    <a:lnTo>
                      <a:pt x="2318168" y="1130158"/>
                    </a:lnTo>
                    <a:lnTo>
                      <a:pt x="2276430" y="1160009"/>
                    </a:lnTo>
                    <a:lnTo>
                      <a:pt x="2234798" y="1190299"/>
                    </a:lnTo>
                    <a:lnTo>
                      <a:pt x="2193274" y="1221029"/>
                    </a:lnTo>
                    <a:lnTo>
                      <a:pt x="2151863" y="1252195"/>
                    </a:lnTo>
                    <a:lnTo>
                      <a:pt x="2110569" y="1283798"/>
                    </a:lnTo>
                    <a:lnTo>
                      <a:pt x="2069394" y="1315837"/>
                    </a:lnTo>
                    <a:lnTo>
                      <a:pt x="2028343" y="1348310"/>
                    </a:lnTo>
                    <a:lnTo>
                      <a:pt x="1987419" y="1381216"/>
                    </a:lnTo>
                    <a:lnTo>
                      <a:pt x="1946627" y="1414555"/>
                    </a:lnTo>
                    <a:lnTo>
                      <a:pt x="1905969" y="1448325"/>
                    </a:lnTo>
                    <a:lnTo>
                      <a:pt x="1865450" y="1482525"/>
                    </a:lnTo>
                    <a:lnTo>
                      <a:pt x="1825073" y="1517155"/>
                    </a:lnTo>
                    <a:lnTo>
                      <a:pt x="1784842" y="1552214"/>
                    </a:lnTo>
                    <a:lnTo>
                      <a:pt x="1744761" y="1587699"/>
                    </a:lnTo>
                    <a:lnTo>
                      <a:pt x="1704833" y="1623611"/>
                    </a:lnTo>
                    <a:lnTo>
                      <a:pt x="1665063" y="1659949"/>
                    </a:lnTo>
                    <a:lnTo>
                      <a:pt x="1625453" y="1696710"/>
                    </a:lnTo>
                    <a:lnTo>
                      <a:pt x="1586008" y="1733895"/>
                    </a:lnTo>
                    <a:lnTo>
                      <a:pt x="1546731" y="1771503"/>
                    </a:lnTo>
                    <a:lnTo>
                      <a:pt x="1507626" y="1809531"/>
                    </a:lnTo>
                    <a:lnTo>
                      <a:pt x="1468697" y="1847980"/>
                    </a:lnTo>
                    <a:lnTo>
                      <a:pt x="1429947" y="1886848"/>
                    </a:lnTo>
                    <a:lnTo>
                      <a:pt x="1391380" y="1926134"/>
                    </a:lnTo>
                    <a:lnTo>
                      <a:pt x="1353000" y="1965838"/>
                    </a:lnTo>
                    <a:lnTo>
                      <a:pt x="1314811" y="2005958"/>
                    </a:lnTo>
                    <a:lnTo>
                      <a:pt x="1276816" y="2046493"/>
                    </a:lnTo>
                    <a:lnTo>
                      <a:pt x="1239019" y="2087442"/>
                    </a:lnTo>
                    <a:lnTo>
                      <a:pt x="1201423" y="2128804"/>
                    </a:lnTo>
                    <a:lnTo>
                      <a:pt x="1164033" y="2170579"/>
                    </a:lnTo>
                    <a:lnTo>
                      <a:pt x="1126853" y="2212764"/>
                    </a:lnTo>
                    <a:lnTo>
                      <a:pt x="1089885" y="2255360"/>
                    </a:lnTo>
                    <a:lnTo>
                      <a:pt x="1053133" y="2298365"/>
                    </a:lnTo>
                    <a:lnTo>
                      <a:pt x="1016602" y="2341778"/>
                    </a:lnTo>
                    <a:lnTo>
                      <a:pt x="980295" y="2385598"/>
                    </a:lnTo>
                    <a:lnTo>
                      <a:pt x="944215" y="2429824"/>
                    </a:lnTo>
                    <a:lnTo>
                      <a:pt x="914502" y="2466742"/>
                    </a:lnTo>
                    <a:lnTo>
                      <a:pt x="884849" y="2504005"/>
                    </a:lnTo>
                    <a:lnTo>
                      <a:pt x="855258" y="2541607"/>
                    </a:lnTo>
                    <a:lnTo>
                      <a:pt x="825733" y="2579545"/>
                    </a:lnTo>
                    <a:lnTo>
                      <a:pt x="796277" y="2617813"/>
                    </a:lnTo>
                    <a:lnTo>
                      <a:pt x="766892" y="2656407"/>
                    </a:lnTo>
                    <a:lnTo>
                      <a:pt x="737581" y="2695320"/>
                    </a:lnTo>
                    <a:lnTo>
                      <a:pt x="708347" y="2734550"/>
                    </a:lnTo>
                    <a:lnTo>
                      <a:pt x="679193" y="2774090"/>
                    </a:lnTo>
                    <a:lnTo>
                      <a:pt x="650121" y="2813936"/>
                    </a:lnTo>
                    <a:lnTo>
                      <a:pt x="621133" y="2854084"/>
                    </a:lnTo>
                    <a:lnTo>
                      <a:pt x="592234" y="2894527"/>
                    </a:lnTo>
                    <a:lnTo>
                      <a:pt x="563426" y="2935262"/>
                    </a:lnTo>
                    <a:lnTo>
                      <a:pt x="534711" y="2976283"/>
                    </a:lnTo>
                    <a:lnTo>
                      <a:pt x="506092" y="3017585"/>
                    </a:lnTo>
                    <a:lnTo>
                      <a:pt x="477572" y="3059165"/>
                    </a:lnTo>
                    <a:lnTo>
                      <a:pt x="449154" y="3101016"/>
                    </a:lnTo>
                    <a:lnTo>
                      <a:pt x="420840" y="3143134"/>
                    </a:lnTo>
                    <a:lnTo>
                      <a:pt x="392634" y="3185514"/>
                    </a:lnTo>
                    <a:lnTo>
                      <a:pt x="364538" y="3228151"/>
                    </a:lnTo>
                    <a:lnTo>
                      <a:pt x="336555" y="3271041"/>
                    </a:lnTo>
                    <a:lnTo>
                      <a:pt x="308687" y="3314178"/>
                    </a:lnTo>
                    <a:lnTo>
                      <a:pt x="280937" y="3357558"/>
                    </a:lnTo>
                    <a:lnTo>
                      <a:pt x="253309" y="3401175"/>
                    </a:lnTo>
                    <a:lnTo>
                      <a:pt x="225805" y="3445026"/>
                    </a:lnTo>
                    <a:lnTo>
                      <a:pt x="198428" y="3489104"/>
                    </a:lnTo>
                    <a:lnTo>
                      <a:pt x="171179" y="3533406"/>
                    </a:lnTo>
                    <a:lnTo>
                      <a:pt x="144064" y="3577925"/>
                    </a:lnTo>
                    <a:lnTo>
                      <a:pt x="117083" y="3622658"/>
                    </a:lnTo>
                    <a:lnTo>
                      <a:pt x="90240" y="3667600"/>
                    </a:lnTo>
                    <a:lnTo>
                      <a:pt x="63538" y="3712745"/>
                    </a:lnTo>
                    <a:lnTo>
                      <a:pt x="36979" y="3758089"/>
                    </a:lnTo>
                    <a:lnTo>
                      <a:pt x="10566" y="3803627"/>
                    </a:lnTo>
                    <a:lnTo>
                      <a:pt x="0" y="3822023"/>
                    </a:lnTo>
                    <a:cubicBezTo>
                      <a:pt x="11386" y="8610533"/>
                      <a:pt x="22771" y="13399043"/>
                      <a:pt x="34157" y="18187553"/>
                    </a:cubicBezTo>
                    <a:lnTo>
                      <a:pt x="13087726" y="17983200"/>
                    </a:lnTo>
                    <a:lnTo>
                      <a:pt x="13036492" y="0"/>
                    </a:lnTo>
                    <a:close/>
                  </a:path>
                </a:pathLst>
              </a:custGeom>
              <a:solidFill>
                <a:srgbClr val="0164A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" name="object 5">
                <a:extLst>
                  <a:ext uri="{FF2B5EF4-FFF2-40B4-BE49-F238E27FC236}">
                    <a16:creationId xmlns:a16="http://schemas.microsoft.com/office/drawing/2014/main" xmlns="" id="{51C99409-4A27-D4DC-AC06-4B75DB68DB5E}"/>
                  </a:ext>
                </a:extLst>
              </p:cNvPr>
              <p:cNvSpPr/>
              <p:nvPr/>
            </p:nvSpPr>
            <p:spPr>
              <a:xfrm>
                <a:off x="-19850" y="42079"/>
                <a:ext cx="3671801" cy="6275441"/>
              </a:xfrm>
              <a:custGeom>
                <a:avLst/>
                <a:gdLst/>
                <a:ahLst/>
                <a:cxnLst/>
                <a:rect l="l" t="t" r="r" b="b"/>
                <a:pathLst>
                  <a:path w="6323330" h="8991600">
                    <a:moveTo>
                      <a:pt x="2821840" y="8978900"/>
                    </a:moveTo>
                    <a:lnTo>
                      <a:pt x="2144585" y="8978900"/>
                    </a:lnTo>
                    <a:lnTo>
                      <a:pt x="2185306" y="8991600"/>
                    </a:lnTo>
                    <a:lnTo>
                      <a:pt x="2778097" y="8991600"/>
                    </a:lnTo>
                    <a:lnTo>
                      <a:pt x="2821840" y="8978900"/>
                    </a:lnTo>
                    <a:close/>
                  </a:path>
                  <a:path w="6323330" h="8991600">
                    <a:moveTo>
                      <a:pt x="2953991" y="8966200"/>
                    </a:moveTo>
                    <a:lnTo>
                      <a:pt x="2023920" y="8966200"/>
                    </a:lnTo>
                    <a:lnTo>
                      <a:pt x="2063886" y="8978900"/>
                    </a:lnTo>
                    <a:lnTo>
                      <a:pt x="2909793" y="8978900"/>
                    </a:lnTo>
                    <a:lnTo>
                      <a:pt x="2953991" y="8966200"/>
                    </a:lnTo>
                    <a:close/>
                  </a:path>
                  <a:path w="6323330" h="8991600">
                    <a:moveTo>
                      <a:pt x="3087409" y="8953500"/>
                    </a:moveTo>
                    <a:lnTo>
                      <a:pt x="1944778" y="8953500"/>
                    </a:lnTo>
                    <a:lnTo>
                      <a:pt x="1984215" y="8966200"/>
                    </a:lnTo>
                    <a:lnTo>
                      <a:pt x="3042805" y="8966200"/>
                    </a:lnTo>
                    <a:lnTo>
                      <a:pt x="3087409" y="8953500"/>
                    </a:lnTo>
                    <a:close/>
                  </a:path>
                  <a:path w="6323330" h="8991600">
                    <a:moveTo>
                      <a:pt x="3221944" y="8928100"/>
                    </a:moveTo>
                    <a:lnTo>
                      <a:pt x="1789818" y="8928100"/>
                    </a:lnTo>
                    <a:lnTo>
                      <a:pt x="1828129" y="8940800"/>
                    </a:lnTo>
                    <a:lnTo>
                      <a:pt x="1866729" y="8940800"/>
                    </a:lnTo>
                    <a:lnTo>
                      <a:pt x="1905614" y="8953500"/>
                    </a:lnTo>
                    <a:lnTo>
                      <a:pt x="3132137" y="8953500"/>
                    </a:lnTo>
                    <a:lnTo>
                      <a:pt x="3221944" y="8928100"/>
                    </a:lnTo>
                    <a:close/>
                  </a:path>
                  <a:path w="6323330" h="8991600">
                    <a:moveTo>
                      <a:pt x="3357448" y="8902700"/>
                    </a:moveTo>
                    <a:lnTo>
                      <a:pt x="1676680" y="8902700"/>
                    </a:lnTo>
                    <a:lnTo>
                      <a:pt x="1751803" y="8928100"/>
                    </a:lnTo>
                    <a:lnTo>
                      <a:pt x="3267012" y="8928100"/>
                    </a:lnTo>
                    <a:lnTo>
                      <a:pt x="3357448" y="8902700"/>
                    </a:lnTo>
                    <a:close/>
                  </a:path>
                  <a:path w="6323330" h="8991600">
                    <a:moveTo>
                      <a:pt x="6283834" y="0"/>
                    </a:moveTo>
                    <a:lnTo>
                      <a:pt x="4140711" y="0"/>
                    </a:lnTo>
                    <a:lnTo>
                      <a:pt x="3968363" y="50800"/>
                    </a:lnTo>
                    <a:lnTo>
                      <a:pt x="3925223" y="76200"/>
                    </a:lnTo>
                    <a:lnTo>
                      <a:pt x="3795736" y="114300"/>
                    </a:lnTo>
                    <a:lnTo>
                      <a:pt x="3752564" y="139700"/>
                    </a:lnTo>
                    <a:lnTo>
                      <a:pt x="3709392" y="152400"/>
                    </a:lnTo>
                    <a:lnTo>
                      <a:pt x="3666226" y="177800"/>
                    </a:lnTo>
                    <a:lnTo>
                      <a:pt x="3623067" y="190500"/>
                    </a:lnTo>
                    <a:lnTo>
                      <a:pt x="3579922" y="215900"/>
                    </a:lnTo>
                    <a:lnTo>
                      <a:pt x="3536792" y="228600"/>
                    </a:lnTo>
                    <a:lnTo>
                      <a:pt x="3493681" y="254000"/>
                    </a:lnTo>
                    <a:lnTo>
                      <a:pt x="3450595" y="266700"/>
                    </a:lnTo>
                    <a:lnTo>
                      <a:pt x="3364506" y="317500"/>
                    </a:lnTo>
                    <a:lnTo>
                      <a:pt x="3321512" y="330200"/>
                    </a:lnTo>
                    <a:lnTo>
                      <a:pt x="3149954" y="431800"/>
                    </a:lnTo>
                    <a:lnTo>
                      <a:pt x="3107188" y="444500"/>
                    </a:lnTo>
                    <a:lnTo>
                      <a:pt x="2894285" y="571500"/>
                    </a:lnTo>
                    <a:lnTo>
                      <a:pt x="2851916" y="609600"/>
                    </a:lnTo>
                    <a:lnTo>
                      <a:pt x="2683267" y="711200"/>
                    </a:lnTo>
                    <a:lnTo>
                      <a:pt x="2641330" y="749300"/>
                    </a:lnTo>
                    <a:lnTo>
                      <a:pt x="2557754" y="800100"/>
                    </a:lnTo>
                    <a:lnTo>
                      <a:pt x="2516122" y="838200"/>
                    </a:lnTo>
                    <a:lnTo>
                      <a:pt x="2433187" y="889000"/>
                    </a:lnTo>
                    <a:lnTo>
                      <a:pt x="2350718" y="965200"/>
                    </a:lnTo>
                    <a:lnTo>
                      <a:pt x="2309667" y="990600"/>
                    </a:lnTo>
                    <a:lnTo>
                      <a:pt x="2268743" y="1028700"/>
                    </a:lnTo>
                    <a:lnTo>
                      <a:pt x="2227951" y="1054100"/>
                    </a:lnTo>
                    <a:lnTo>
                      <a:pt x="2146774" y="1130300"/>
                    </a:lnTo>
                    <a:lnTo>
                      <a:pt x="2106397" y="1155700"/>
                    </a:lnTo>
                    <a:lnTo>
                      <a:pt x="1906777" y="1346200"/>
                    </a:lnTo>
                    <a:lnTo>
                      <a:pt x="1867332" y="1371600"/>
                    </a:lnTo>
                    <a:lnTo>
                      <a:pt x="1711270" y="1524000"/>
                    </a:lnTo>
                    <a:lnTo>
                      <a:pt x="1672704" y="1574800"/>
                    </a:lnTo>
                    <a:lnTo>
                      <a:pt x="1634324" y="1612900"/>
                    </a:lnTo>
                    <a:lnTo>
                      <a:pt x="1520342" y="1727200"/>
                    </a:lnTo>
                    <a:lnTo>
                      <a:pt x="1482747" y="1778000"/>
                    </a:lnTo>
                    <a:lnTo>
                      <a:pt x="1371208" y="1892300"/>
                    </a:lnTo>
                    <a:lnTo>
                      <a:pt x="1334457" y="1943100"/>
                    </a:lnTo>
                    <a:lnTo>
                      <a:pt x="1297926" y="1981200"/>
                    </a:lnTo>
                    <a:lnTo>
                      <a:pt x="1261619" y="2032000"/>
                    </a:lnTo>
                    <a:lnTo>
                      <a:pt x="1225539" y="2070100"/>
                    </a:lnTo>
                    <a:lnTo>
                      <a:pt x="1190477" y="2120900"/>
                    </a:lnTo>
                    <a:lnTo>
                      <a:pt x="1155806" y="2159000"/>
                    </a:lnTo>
                    <a:lnTo>
                      <a:pt x="1121527" y="2209800"/>
                    </a:lnTo>
                    <a:lnTo>
                      <a:pt x="1087641" y="2247900"/>
                    </a:lnTo>
                    <a:lnTo>
                      <a:pt x="1054148" y="2298700"/>
                    </a:lnTo>
                    <a:lnTo>
                      <a:pt x="1021047" y="2336800"/>
                    </a:lnTo>
                    <a:lnTo>
                      <a:pt x="988341" y="2387600"/>
                    </a:lnTo>
                    <a:lnTo>
                      <a:pt x="956030" y="2425700"/>
                    </a:lnTo>
                    <a:lnTo>
                      <a:pt x="924113" y="2476500"/>
                    </a:lnTo>
                    <a:lnTo>
                      <a:pt x="892592" y="2514600"/>
                    </a:lnTo>
                    <a:lnTo>
                      <a:pt x="861466" y="2565400"/>
                    </a:lnTo>
                    <a:lnTo>
                      <a:pt x="830738" y="2603500"/>
                    </a:lnTo>
                    <a:lnTo>
                      <a:pt x="800406" y="2654300"/>
                    </a:lnTo>
                    <a:lnTo>
                      <a:pt x="770471" y="2692400"/>
                    </a:lnTo>
                    <a:lnTo>
                      <a:pt x="740935" y="2743200"/>
                    </a:lnTo>
                    <a:lnTo>
                      <a:pt x="711797" y="2794000"/>
                    </a:lnTo>
                    <a:lnTo>
                      <a:pt x="683059" y="2832100"/>
                    </a:lnTo>
                    <a:lnTo>
                      <a:pt x="654719" y="2882900"/>
                    </a:lnTo>
                    <a:lnTo>
                      <a:pt x="626780" y="2933700"/>
                    </a:lnTo>
                    <a:lnTo>
                      <a:pt x="599242" y="2971800"/>
                    </a:lnTo>
                    <a:lnTo>
                      <a:pt x="572104" y="3022600"/>
                    </a:lnTo>
                    <a:lnTo>
                      <a:pt x="545368" y="3073400"/>
                    </a:lnTo>
                    <a:lnTo>
                      <a:pt x="519034" y="3111500"/>
                    </a:lnTo>
                    <a:lnTo>
                      <a:pt x="493103" y="3162300"/>
                    </a:lnTo>
                    <a:lnTo>
                      <a:pt x="467575" y="3213100"/>
                    </a:lnTo>
                    <a:lnTo>
                      <a:pt x="442450" y="3251200"/>
                    </a:lnTo>
                    <a:lnTo>
                      <a:pt x="417730" y="3302000"/>
                    </a:lnTo>
                    <a:lnTo>
                      <a:pt x="393414" y="3352800"/>
                    </a:lnTo>
                    <a:lnTo>
                      <a:pt x="369504" y="3390900"/>
                    </a:lnTo>
                    <a:lnTo>
                      <a:pt x="345999" y="3441700"/>
                    </a:lnTo>
                    <a:lnTo>
                      <a:pt x="322900" y="3492500"/>
                    </a:lnTo>
                    <a:lnTo>
                      <a:pt x="300208" y="3543300"/>
                    </a:lnTo>
                    <a:lnTo>
                      <a:pt x="277923" y="3581400"/>
                    </a:lnTo>
                    <a:lnTo>
                      <a:pt x="256045" y="3632200"/>
                    </a:lnTo>
                    <a:lnTo>
                      <a:pt x="234576" y="3683000"/>
                    </a:lnTo>
                    <a:lnTo>
                      <a:pt x="213516" y="3721100"/>
                    </a:lnTo>
                    <a:lnTo>
                      <a:pt x="192865" y="3771900"/>
                    </a:lnTo>
                    <a:lnTo>
                      <a:pt x="172624" y="3822700"/>
                    </a:lnTo>
                    <a:lnTo>
                      <a:pt x="152792" y="3873500"/>
                    </a:lnTo>
                    <a:lnTo>
                      <a:pt x="133372" y="3911600"/>
                    </a:lnTo>
                    <a:lnTo>
                      <a:pt x="114363" y="3962400"/>
                    </a:lnTo>
                    <a:lnTo>
                      <a:pt x="95766" y="4013200"/>
                    </a:lnTo>
                    <a:lnTo>
                      <a:pt x="77581" y="4064000"/>
                    </a:lnTo>
                    <a:lnTo>
                      <a:pt x="59808" y="4102100"/>
                    </a:lnTo>
                    <a:lnTo>
                      <a:pt x="42449" y="4152900"/>
                    </a:lnTo>
                    <a:lnTo>
                      <a:pt x="25504" y="4203700"/>
                    </a:lnTo>
                    <a:lnTo>
                      <a:pt x="8973" y="4254500"/>
                    </a:lnTo>
                    <a:lnTo>
                      <a:pt x="0" y="4279900"/>
                    </a:lnTo>
                    <a:lnTo>
                      <a:pt x="0" y="7556500"/>
                    </a:lnTo>
                    <a:lnTo>
                      <a:pt x="3693" y="7556500"/>
                    </a:lnTo>
                    <a:lnTo>
                      <a:pt x="20595" y="7594600"/>
                    </a:lnTo>
                    <a:lnTo>
                      <a:pt x="37951" y="7632700"/>
                    </a:lnTo>
                    <a:lnTo>
                      <a:pt x="55762" y="7670800"/>
                    </a:lnTo>
                    <a:lnTo>
                      <a:pt x="74028" y="7696200"/>
                    </a:lnTo>
                    <a:lnTo>
                      <a:pt x="92749" y="7734300"/>
                    </a:lnTo>
                    <a:lnTo>
                      <a:pt x="111926" y="7772400"/>
                    </a:lnTo>
                    <a:lnTo>
                      <a:pt x="131560" y="7797800"/>
                    </a:lnTo>
                    <a:lnTo>
                      <a:pt x="151651" y="7835900"/>
                    </a:lnTo>
                    <a:lnTo>
                      <a:pt x="172200" y="7861300"/>
                    </a:lnTo>
                    <a:lnTo>
                      <a:pt x="193207" y="7899400"/>
                    </a:lnTo>
                    <a:lnTo>
                      <a:pt x="214673" y="7937500"/>
                    </a:lnTo>
                    <a:lnTo>
                      <a:pt x="236597" y="7962900"/>
                    </a:lnTo>
                    <a:lnTo>
                      <a:pt x="258982" y="7988300"/>
                    </a:lnTo>
                    <a:lnTo>
                      <a:pt x="281826" y="8026400"/>
                    </a:lnTo>
                    <a:lnTo>
                      <a:pt x="305132" y="8051800"/>
                    </a:lnTo>
                    <a:lnTo>
                      <a:pt x="328898" y="8089900"/>
                    </a:lnTo>
                    <a:lnTo>
                      <a:pt x="353126" y="8115300"/>
                    </a:lnTo>
                    <a:lnTo>
                      <a:pt x="377817" y="8140700"/>
                    </a:lnTo>
                    <a:lnTo>
                      <a:pt x="402970" y="8178800"/>
                    </a:lnTo>
                    <a:lnTo>
                      <a:pt x="428586" y="8204200"/>
                    </a:lnTo>
                    <a:lnTo>
                      <a:pt x="454666" y="8229600"/>
                    </a:lnTo>
                    <a:lnTo>
                      <a:pt x="481210" y="8255000"/>
                    </a:lnTo>
                    <a:lnTo>
                      <a:pt x="508220" y="8293100"/>
                    </a:lnTo>
                    <a:lnTo>
                      <a:pt x="563634" y="8343900"/>
                    </a:lnTo>
                    <a:lnTo>
                      <a:pt x="592041" y="8369300"/>
                    </a:lnTo>
                    <a:lnTo>
                      <a:pt x="620914" y="8394700"/>
                    </a:lnTo>
                    <a:lnTo>
                      <a:pt x="650255" y="8420100"/>
                    </a:lnTo>
                    <a:lnTo>
                      <a:pt x="674453" y="8445500"/>
                    </a:lnTo>
                    <a:lnTo>
                      <a:pt x="699140" y="8458200"/>
                    </a:lnTo>
                    <a:lnTo>
                      <a:pt x="724311" y="8483600"/>
                    </a:lnTo>
                    <a:lnTo>
                      <a:pt x="749958" y="8496300"/>
                    </a:lnTo>
                    <a:lnTo>
                      <a:pt x="776078" y="8521700"/>
                    </a:lnTo>
                    <a:lnTo>
                      <a:pt x="802665" y="8534400"/>
                    </a:lnTo>
                    <a:lnTo>
                      <a:pt x="829713" y="8559800"/>
                    </a:lnTo>
                    <a:lnTo>
                      <a:pt x="885169" y="8585200"/>
                    </a:lnTo>
                    <a:lnTo>
                      <a:pt x="913566" y="8610600"/>
                    </a:lnTo>
                    <a:lnTo>
                      <a:pt x="971672" y="8636000"/>
                    </a:lnTo>
                    <a:lnTo>
                      <a:pt x="1001370" y="8661400"/>
                    </a:lnTo>
                    <a:lnTo>
                      <a:pt x="1092976" y="8699500"/>
                    </a:lnTo>
                    <a:lnTo>
                      <a:pt x="1124330" y="8724900"/>
                    </a:lnTo>
                    <a:lnTo>
                      <a:pt x="1188233" y="8750300"/>
                    </a:lnTo>
                    <a:lnTo>
                      <a:pt x="1320667" y="8801100"/>
                    </a:lnTo>
                    <a:lnTo>
                      <a:pt x="1494429" y="8864600"/>
                    </a:lnTo>
                    <a:lnTo>
                      <a:pt x="1530222" y="8864600"/>
                    </a:lnTo>
                    <a:lnTo>
                      <a:pt x="1639584" y="8902700"/>
                    </a:lnTo>
                    <a:lnTo>
                      <a:pt x="3402806" y="8902700"/>
                    </a:lnTo>
                    <a:lnTo>
                      <a:pt x="3906169" y="8763000"/>
                    </a:lnTo>
                    <a:lnTo>
                      <a:pt x="3952189" y="8737600"/>
                    </a:lnTo>
                    <a:lnTo>
                      <a:pt x="4044280" y="8712200"/>
                    </a:lnTo>
                    <a:lnTo>
                      <a:pt x="4090341" y="8686800"/>
                    </a:lnTo>
                    <a:lnTo>
                      <a:pt x="4182465" y="8661400"/>
                    </a:lnTo>
                    <a:lnTo>
                      <a:pt x="4228517" y="8636000"/>
                    </a:lnTo>
                    <a:lnTo>
                      <a:pt x="4274556" y="8623300"/>
                    </a:lnTo>
                    <a:lnTo>
                      <a:pt x="4366569" y="8572500"/>
                    </a:lnTo>
                    <a:lnTo>
                      <a:pt x="4412533" y="8559800"/>
                    </a:lnTo>
                    <a:lnTo>
                      <a:pt x="4550186" y="8483600"/>
                    </a:lnTo>
                    <a:lnTo>
                      <a:pt x="4595973" y="8470900"/>
                    </a:lnTo>
                    <a:lnTo>
                      <a:pt x="4869282" y="8318500"/>
                    </a:lnTo>
                    <a:lnTo>
                      <a:pt x="4914547" y="8280400"/>
                    </a:lnTo>
                    <a:lnTo>
                      <a:pt x="5049738" y="8204200"/>
                    </a:lnTo>
                    <a:lnTo>
                      <a:pt x="5094583" y="8166100"/>
                    </a:lnTo>
                    <a:lnTo>
                      <a:pt x="5139309" y="8140700"/>
                    </a:lnTo>
                    <a:lnTo>
                      <a:pt x="5183911" y="8102600"/>
                    </a:lnTo>
                    <a:lnTo>
                      <a:pt x="5228383" y="8077200"/>
                    </a:lnTo>
                    <a:lnTo>
                      <a:pt x="5272719" y="8039100"/>
                    </a:lnTo>
                    <a:lnTo>
                      <a:pt x="5316915" y="8013700"/>
                    </a:lnTo>
                    <a:lnTo>
                      <a:pt x="5404862" y="7937500"/>
                    </a:lnTo>
                    <a:lnTo>
                      <a:pt x="5448602" y="7912100"/>
                    </a:lnTo>
                    <a:lnTo>
                      <a:pt x="5664747" y="7721600"/>
                    </a:lnTo>
                    <a:lnTo>
                      <a:pt x="5834266" y="7569200"/>
                    </a:lnTo>
                    <a:lnTo>
                      <a:pt x="5876128" y="7531100"/>
                    </a:lnTo>
                    <a:lnTo>
                      <a:pt x="5917771" y="7480300"/>
                    </a:lnTo>
                    <a:lnTo>
                      <a:pt x="6000382" y="7404100"/>
                    </a:lnTo>
                    <a:lnTo>
                      <a:pt x="6041339" y="7353300"/>
                    </a:lnTo>
                    <a:lnTo>
                      <a:pt x="6082054" y="7315200"/>
                    </a:lnTo>
                    <a:lnTo>
                      <a:pt x="6122525" y="7264400"/>
                    </a:lnTo>
                    <a:lnTo>
                      <a:pt x="6162743" y="7226300"/>
                    </a:lnTo>
                    <a:lnTo>
                      <a:pt x="6242405" y="7124700"/>
                    </a:lnTo>
                    <a:lnTo>
                      <a:pt x="6281837" y="7073900"/>
                    </a:lnTo>
                    <a:lnTo>
                      <a:pt x="6320995" y="7035800"/>
                    </a:lnTo>
                    <a:lnTo>
                      <a:pt x="6323330" y="7035800"/>
                    </a:lnTo>
                    <a:lnTo>
                      <a:pt x="6323330" y="12700"/>
                    </a:lnTo>
                    <a:lnTo>
                      <a:pt x="6319820" y="12700"/>
                    </a:lnTo>
                    <a:lnTo>
                      <a:pt x="6283834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0" name="object 5">
              <a:extLst>
                <a:ext uri="{FF2B5EF4-FFF2-40B4-BE49-F238E27FC236}">
                  <a16:creationId xmlns:a16="http://schemas.microsoft.com/office/drawing/2014/main" xmlns="" id="{9C4F20C2-FBD4-26AA-3269-770B018BA353}"/>
                </a:ext>
              </a:extLst>
            </p:cNvPr>
            <p:cNvSpPr/>
            <p:nvPr userDrawn="1"/>
          </p:nvSpPr>
          <p:spPr>
            <a:xfrm>
              <a:off x="-94123" y="-368968"/>
              <a:ext cx="12286123" cy="7226968"/>
            </a:xfrm>
            <a:custGeom>
              <a:avLst/>
              <a:gdLst/>
              <a:ahLst/>
              <a:cxnLst/>
              <a:rect l="l" t="t" r="r" b="b"/>
              <a:pathLst>
                <a:path w="6323330" h="8991600">
                  <a:moveTo>
                    <a:pt x="2821840" y="8978900"/>
                  </a:moveTo>
                  <a:lnTo>
                    <a:pt x="2144585" y="8978900"/>
                  </a:lnTo>
                  <a:lnTo>
                    <a:pt x="2185306" y="8991600"/>
                  </a:lnTo>
                  <a:lnTo>
                    <a:pt x="2778097" y="8991600"/>
                  </a:lnTo>
                  <a:lnTo>
                    <a:pt x="2821840" y="8978900"/>
                  </a:lnTo>
                  <a:close/>
                </a:path>
                <a:path w="6323330" h="8991600">
                  <a:moveTo>
                    <a:pt x="2953991" y="8966200"/>
                  </a:moveTo>
                  <a:lnTo>
                    <a:pt x="2023920" y="8966200"/>
                  </a:lnTo>
                  <a:lnTo>
                    <a:pt x="2063886" y="8978900"/>
                  </a:lnTo>
                  <a:lnTo>
                    <a:pt x="2909793" y="8978900"/>
                  </a:lnTo>
                  <a:lnTo>
                    <a:pt x="2953991" y="8966200"/>
                  </a:lnTo>
                  <a:close/>
                </a:path>
                <a:path w="6323330" h="8991600">
                  <a:moveTo>
                    <a:pt x="3087409" y="8953500"/>
                  </a:moveTo>
                  <a:lnTo>
                    <a:pt x="1944778" y="8953500"/>
                  </a:lnTo>
                  <a:lnTo>
                    <a:pt x="1984215" y="8966200"/>
                  </a:lnTo>
                  <a:lnTo>
                    <a:pt x="3042805" y="8966200"/>
                  </a:lnTo>
                  <a:lnTo>
                    <a:pt x="3087409" y="8953500"/>
                  </a:lnTo>
                  <a:close/>
                </a:path>
                <a:path w="6323330" h="8991600">
                  <a:moveTo>
                    <a:pt x="3221944" y="8928100"/>
                  </a:moveTo>
                  <a:lnTo>
                    <a:pt x="1789818" y="8928100"/>
                  </a:lnTo>
                  <a:lnTo>
                    <a:pt x="1828129" y="8940800"/>
                  </a:lnTo>
                  <a:lnTo>
                    <a:pt x="1866729" y="8940800"/>
                  </a:lnTo>
                  <a:lnTo>
                    <a:pt x="1905614" y="8953500"/>
                  </a:lnTo>
                  <a:lnTo>
                    <a:pt x="3132137" y="8953500"/>
                  </a:lnTo>
                  <a:lnTo>
                    <a:pt x="3221944" y="8928100"/>
                  </a:lnTo>
                  <a:close/>
                </a:path>
                <a:path w="6323330" h="8991600">
                  <a:moveTo>
                    <a:pt x="3357448" y="8902700"/>
                  </a:moveTo>
                  <a:lnTo>
                    <a:pt x="1676680" y="8902700"/>
                  </a:lnTo>
                  <a:lnTo>
                    <a:pt x="1751803" y="8928100"/>
                  </a:lnTo>
                  <a:lnTo>
                    <a:pt x="3267012" y="8928100"/>
                  </a:lnTo>
                  <a:lnTo>
                    <a:pt x="3357448" y="8902700"/>
                  </a:lnTo>
                  <a:close/>
                </a:path>
                <a:path w="6323330" h="8991600">
                  <a:moveTo>
                    <a:pt x="6283834" y="0"/>
                  </a:moveTo>
                  <a:lnTo>
                    <a:pt x="4140711" y="0"/>
                  </a:lnTo>
                  <a:lnTo>
                    <a:pt x="3968363" y="50800"/>
                  </a:lnTo>
                  <a:lnTo>
                    <a:pt x="3925223" y="76200"/>
                  </a:lnTo>
                  <a:lnTo>
                    <a:pt x="3795736" y="114300"/>
                  </a:lnTo>
                  <a:lnTo>
                    <a:pt x="3752564" y="139700"/>
                  </a:lnTo>
                  <a:lnTo>
                    <a:pt x="3709392" y="152400"/>
                  </a:lnTo>
                  <a:lnTo>
                    <a:pt x="3666226" y="177800"/>
                  </a:lnTo>
                  <a:lnTo>
                    <a:pt x="3623067" y="190500"/>
                  </a:lnTo>
                  <a:lnTo>
                    <a:pt x="3579922" y="215900"/>
                  </a:lnTo>
                  <a:lnTo>
                    <a:pt x="3536792" y="228600"/>
                  </a:lnTo>
                  <a:lnTo>
                    <a:pt x="3493681" y="254000"/>
                  </a:lnTo>
                  <a:lnTo>
                    <a:pt x="3450595" y="266700"/>
                  </a:lnTo>
                  <a:lnTo>
                    <a:pt x="3364506" y="317500"/>
                  </a:lnTo>
                  <a:lnTo>
                    <a:pt x="3321512" y="330200"/>
                  </a:lnTo>
                  <a:lnTo>
                    <a:pt x="3149954" y="431800"/>
                  </a:lnTo>
                  <a:lnTo>
                    <a:pt x="3107188" y="444500"/>
                  </a:lnTo>
                  <a:lnTo>
                    <a:pt x="2894285" y="571500"/>
                  </a:lnTo>
                  <a:lnTo>
                    <a:pt x="2851916" y="609600"/>
                  </a:lnTo>
                  <a:lnTo>
                    <a:pt x="2683267" y="711200"/>
                  </a:lnTo>
                  <a:lnTo>
                    <a:pt x="2641330" y="749300"/>
                  </a:lnTo>
                  <a:lnTo>
                    <a:pt x="2557754" y="800100"/>
                  </a:lnTo>
                  <a:lnTo>
                    <a:pt x="2516122" y="838200"/>
                  </a:lnTo>
                  <a:lnTo>
                    <a:pt x="2433187" y="889000"/>
                  </a:lnTo>
                  <a:lnTo>
                    <a:pt x="2350718" y="965200"/>
                  </a:lnTo>
                  <a:lnTo>
                    <a:pt x="2309667" y="990600"/>
                  </a:lnTo>
                  <a:lnTo>
                    <a:pt x="2268743" y="1028700"/>
                  </a:lnTo>
                  <a:lnTo>
                    <a:pt x="2227951" y="1054100"/>
                  </a:lnTo>
                  <a:lnTo>
                    <a:pt x="2146774" y="1130300"/>
                  </a:lnTo>
                  <a:lnTo>
                    <a:pt x="2106397" y="1155700"/>
                  </a:lnTo>
                  <a:lnTo>
                    <a:pt x="1906777" y="1346200"/>
                  </a:lnTo>
                  <a:lnTo>
                    <a:pt x="1867332" y="1371600"/>
                  </a:lnTo>
                  <a:lnTo>
                    <a:pt x="1711270" y="1524000"/>
                  </a:lnTo>
                  <a:lnTo>
                    <a:pt x="1672704" y="1574800"/>
                  </a:lnTo>
                  <a:lnTo>
                    <a:pt x="1634324" y="1612900"/>
                  </a:lnTo>
                  <a:lnTo>
                    <a:pt x="1520342" y="1727200"/>
                  </a:lnTo>
                  <a:lnTo>
                    <a:pt x="1482747" y="1778000"/>
                  </a:lnTo>
                  <a:lnTo>
                    <a:pt x="1371208" y="1892300"/>
                  </a:lnTo>
                  <a:lnTo>
                    <a:pt x="1334457" y="1943100"/>
                  </a:lnTo>
                  <a:lnTo>
                    <a:pt x="1297926" y="1981200"/>
                  </a:lnTo>
                  <a:lnTo>
                    <a:pt x="1261619" y="2032000"/>
                  </a:lnTo>
                  <a:lnTo>
                    <a:pt x="1225539" y="2070100"/>
                  </a:lnTo>
                  <a:lnTo>
                    <a:pt x="1190477" y="2120900"/>
                  </a:lnTo>
                  <a:lnTo>
                    <a:pt x="1155806" y="2159000"/>
                  </a:lnTo>
                  <a:lnTo>
                    <a:pt x="1121527" y="2209800"/>
                  </a:lnTo>
                  <a:lnTo>
                    <a:pt x="1087641" y="2247900"/>
                  </a:lnTo>
                  <a:lnTo>
                    <a:pt x="1054148" y="2298700"/>
                  </a:lnTo>
                  <a:lnTo>
                    <a:pt x="1021047" y="2336800"/>
                  </a:lnTo>
                  <a:lnTo>
                    <a:pt x="988341" y="2387600"/>
                  </a:lnTo>
                  <a:lnTo>
                    <a:pt x="956030" y="2425700"/>
                  </a:lnTo>
                  <a:lnTo>
                    <a:pt x="924113" y="2476500"/>
                  </a:lnTo>
                  <a:lnTo>
                    <a:pt x="892592" y="2514600"/>
                  </a:lnTo>
                  <a:lnTo>
                    <a:pt x="861466" y="2565400"/>
                  </a:lnTo>
                  <a:lnTo>
                    <a:pt x="830738" y="2603500"/>
                  </a:lnTo>
                  <a:lnTo>
                    <a:pt x="800406" y="2654300"/>
                  </a:lnTo>
                  <a:lnTo>
                    <a:pt x="770471" y="2692400"/>
                  </a:lnTo>
                  <a:lnTo>
                    <a:pt x="740935" y="2743200"/>
                  </a:lnTo>
                  <a:lnTo>
                    <a:pt x="711797" y="2794000"/>
                  </a:lnTo>
                  <a:lnTo>
                    <a:pt x="683059" y="2832100"/>
                  </a:lnTo>
                  <a:lnTo>
                    <a:pt x="654719" y="2882900"/>
                  </a:lnTo>
                  <a:lnTo>
                    <a:pt x="626780" y="2933700"/>
                  </a:lnTo>
                  <a:lnTo>
                    <a:pt x="599242" y="2971800"/>
                  </a:lnTo>
                  <a:lnTo>
                    <a:pt x="572104" y="3022600"/>
                  </a:lnTo>
                  <a:lnTo>
                    <a:pt x="545368" y="3073400"/>
                  </a:lnTo>
                  <a:lnTo>
                    <a:pt x="519034" y="3111500"/>
                  </a:lnTo>
                  <a:lnTo>
                    <a:pt x="493103" y="3162300"/>
                  </a:lnTo>
                  <a:lnTo>
                    <a:pt x="467575" y="3213100"/>
                  </a:lnTo>
                  <a:lnTo>
                    <a:pt x="442450" y="3251200"/>
                  </a:lnTo>
                  <a:lnTo>
                    <a:pt x="417730" y="3302000"/>
                  </a:lnTo>
                  <a:lnTo>
                    <a:pt x="393414" y="3352800"/>
                  </a:lnTo>
                  <a:lnTo>
                    <a:pt x="369504" y="3390900"/>
                  </a:lnTo>
                  <a:lnTo>
                    <a:pt x="345999" y="3441700"/>
                  </a:lnTo>
                  <a:lnTo>
                    <a:pt x="322900" y="3492500"/>
                  </a:lnTo>
                  <a:lnTo>
                    <a:pt x="300208" y="3543300"/>
                  </a:lnTo>
                  <a:lnTo>
                    <a:pt x="277923" y="3581400"/>
                  </a:lnTo>
                  <a:lnTo>
                    <a:pt x="256045" y="3632200"/>
                  </a:lnTo>
                  <a:lnTo>
                    <a:pt x="234576" y="3683000"/>
                  </a:lnTo>
                  <a:lnTo>
                    <a:pt x="213516" y="3721100"/>
                  </a:lnTo>
                  <a:lnTo>
                    <a:pt x="192865" y="3771900"/>
                  </a:lnTo>
                  <a:lnTo>
                    <a:pt x="172624" y="3822700"/>
                  </a:lnTo>
                  <a:lnTo>
                    <a:pt x="152792" y="3873500"/>
                  </a:lnTo>
                  <a:lnTo>
                    <a:pt x="133372" y="3911600"/>
                  </a:lnTo>
                  <a:lnTo>
                    <a:pt x="114363" y="3962400"/>
                  </a:lnTo>
                  <a:lnTo>
                    <a:pt x="95766" y="4013200"/>
                  </a:lnTo>
                  <a:lnTo>
                    <a:pt x="77581" y="4064000"/>
                  </a:lnTo>
                  <a:lnTo>
                    <a:pt x="59808" y="4102100"/>
                  </a:lnTo>
                  <a:lnTo>
                    <a:pt x="42449" y="4152900"/>
                  </a:lnTo>
                  <a:lnTo>
                    <a:pt x="25504" y="4203700"/>
                  </a:lnTo>
                  <a:lnTo>
                    <a:pt x="8973" y="4254500"/>
                  </a:lnTo>
                  <a:lnTo>
                    <a:pt x="0" y="4279900"/>
                  </a:lnTo>
                  <a:lnTo>
                    <a:pt x="0" y="7556500"/>
                  </a:lnTo>
                  <a:lnTo>
                    <a:pt x="3693" y="7556500"/>
                  </a:lnTo>
                  <a:lnTo>
                    <a:pt x="20595" y="7594600"/>
                  </a:lnTo>
                  <a:lnTo>
                    <a:pt x="37951" y="7632700"/>
                  </a:lnTo>
                  <a:lnTo>
                    <a:pt x="55762" y="7670800"/>
                  </a:lnTo>
                  <a:lnTo>
                    <a:pt x="74028" y="7696200"/>
                  </a:lnTo>
                  <a:lnTo>
                    <a:pt x="92749" y="7734300"/>
                  </a:lnTo>
                  <a:lnTo>
                    <a:pt x="111926" y="7772400"/>
                  </a:lnTo>
                  <a:lnTo>
                    <a:pt x="131560" y="7797800"/>
                  </a:lnTo>
                  <a:lnTo>
                    <a:pt x="151651" y="7835900"/>
                  </a:lnTo>
                  <a:lnTo>
                    <a:pt x="172200" y="7861300"/>
                  </a:lnTo>
                  <a:lnTo>
                    <a:pt x="193207" y="7899400"/>
                  </a:lnTo>
                  <a:lnTo>
                    <a:pt x="214673" y="7937500"/>
                  </a:lnTo>
                  <a:lnTo>
                    <a:pt x="236597" y="7962900"/>
                  </a:lnTo>
                  <a:lnTo>
                    <a:pt x="258982" y="7988300"/>
                  </a:lnTo>
                  <a:lnTo>
                    <a:pt x="281826" y="8026400"/>
                  </a:lnTo>
                  <a:lnTo>
                    <a:pt x="305132" y="8051800"/>
                  </a:lnTo>
                  <a:lnTo>
                    <a:pt x="328898" y="8089900"/>
                  </a:lnTo>
                  <a:lnTo>
                    <a:pt x="353126" y="8115300"/>
                  </a:lnTo>
                  <a:lnTo>
                    <a:pt x="377817" y="8140700"/>
                  </a:lnTo>
                  <a:lnTo>
                    <a:pt x="402970" y="8178800"/>
                  </a:lnTo>
                  <a:lnTo>
                    <a:pt x="428586" y="8204200"/>
                  </a:lnTo>
                  <a:lnTo>
                    <a:pt x="454666" y="8229600"/>
                  </a:lnTo>
                  <a:lnTo>
                    <a:pt x="481210" y="8255000"/>
                  </a:lnTo>
                  <a:lnTo>
                    <a:pt x="508220" y="8293100"/>
                  </a:lnTo>
                  <a:lnTo>
                    <a:pt x="563634" y="8343900"/>
                  </a:lnTo>
                  <a:lnTo>
                    <a:pt x="592041" y="8369300"/>
                  </a:lnTo>
                  <a:lnTo>
                    <a:pt x="620914" y="8394700"/>
                  </a:lnTo>
                  <a:lnTo>
                    <a:pt x="650255" y="8420100"/>
                  </a:lnTo>
                  <a:lnTo>
                    <a:pt x="674453" y="8445500"/>
                  </a:lnTo>
                  <a:lnTo>
                    <a:pt x="699140" y="8458200"/>
                  </a:lnTo>
                  <a:lnTo>
                    <a:pt x="724311" y="8483600"/>
                  </a:lnTo>
                  <a:lnTo>
                    <a:pt x="749958" y="8496300"/>
                  </a:lnTo>
                  <a:lnTo>
                    <a:pt x="776078" y="8521700"/>
                  </a:lnTo>
                  <a:lnTo>
                    <a:pt x="802665" y="8534400"/>
                  </a:lnTo>
                  <a:lnTo>
                    <a:pt x="829713" y="8559800"/>
                  </a:lnTo>
                  <a:lnTo>
                    <a:pt x="885169" y="8585200"/>
                  </a:lnTo>
                  <a:lnTo>
                    <a:pt x="913566" y="8610600"/>
                  </a:lnTo>
                  <a:lnTo>
                    <a:pt x="971672" y="8636000"/>
                  </a:lnTo>
                  <a:lnTo>
                    <a:pt x="1001370" y="8661400"/>
                  </a:lnTo>
                  <a:lnTo>
                    <a:pt x="1092976" y="8699500"/>
                  </a:lnTo>
                  <a:lnTo>
                    <a:pt x="1124330" y="8724900"/>
                  </a:lnTo>
                  <a:lnTo>
                    <a:pt x="1188233" y="8750300"/>
                  </a:lnTo>
                  <a:lnTo>
                    <a:pt x="1320667" y="8801100"/>
                  </a:lnTo>
                  <a:lnTo>
                    <a:pt x="1494429" y="8864600"/>
                  </a:lnTo>
                  <a:lnTo>
                    <a:pt x="1530222" y="8864600"/>
                  </a:lnTo>
                  <a:lnTo>
                    <a:pt x="1639584" y="8902700"/>
                  </a:lnTo>
                  <a:lnTo>
                    <a:pt x="3402806" y="8902700"/>
                  </a:lnTo>
                  <a:lnTo>
                    <a:pt x="3906169" y="8763000"/>
                  </a:lnTo>
                  <a:lnTo>
                    <a:pt x="3952189" y="8737600"/>
                  </a:lnTo>
                  <a:lnTo>
                    <a:pt x="4044280" y="8712200"/>
                  </a:lnTo>
                  <a:lnTo>
                    <a:pt x="4090341" y="8686800"/>
                  </a:lnTo>
                  <a:lnTo>
                    <a:pt x="4182465" y="8661400"/>
                  </a:lnTo>
                  <a:lnTo>
                    <a:pt x="4228517" y="8636000"/>
                  </a:lnTo>
                  <a:lnTo>
                    <a:pt x="4274556" y="8623300"/>
                  </a:lnTo>
                  <a:lnTo>
                    <a:pt x="4366569" y="8572500"/>
                  </a:lnTo>
                  <a:lnTo>
                    <a:pt x="4412533" y="8559800"/>
                  </a:lnTo>
                  <a:lnTo>
                    <a:pt x="4550186" y="8483600"/>
                  </a:lnTo>
                  <a:lnTo>
                    <a:pt x="4595973" y="8470900"/>
                  </a:lnTo>
                  <a:lnTo>
                    <a:pt x="4869282" y="8318500"/>
                  </a:lnTo>
                  <a:lnTo>
                    <a:pt x="4914547" y="8280400"/>
                  </a:lnTo>
                  <a:lnTo>
                    <a:pt x="5049738" y="8204200"/>
                  </a:lnTo>
                  <a:lnTo>
                    <a:pt x="5094583" y="8166100"/>
                  </a:lnTo>
                  <a:lnTo>
                    <a:pt x="5139309" y="8140700"/>
                  </a:lnTo>
                  <a:lnTo>
                    <a:pt x="5183911" y="8102600"/>
                  </a:lnTo>
                  <a:lnTo>
                    <a:pt x="5228383" y="8077200"/>
                  </a:lnTo>
                  <a:lnTo>
                    <a:pt x="5272719" y="8039100"/>
                  </a:lnTo>
                  <a:lnTo>
                    <a:pt x="5316915" y="8013700"/>
                  </a:lnTo>
                  <a:lnTo>
                    <a:pt x="5404862" y="7937500"/>
                  </a:lnTo>
                  <a:lnTo>
                    <a:pt x="5448602" y="7912100"/>
                  </a:lnTo>
                  <a:lnTo>
                    <a:pt x="5664747" y="7721600"/>
                  </a:lnTo>
                  <a:lnTo>
                    <a:pt x="5834266" y="7569200"/>
                  </a:lnTo>
                  <a:lnTo>
                    <a:pt x="5876128" y="7531100"/>
                  </a:lnTo>
                  <a:lnTo>
                    <a:pt x="5917771" y="7480300"/>
                  </a:lnTo>
                  <a:lnTo>
                    <a:pt x="6000382" y="7404100"/>
                  </a:lnTo>
                  <a:lnTo>
                    <a:pt x="6041339" y="7353300"/>
                  </a:lnTo>
                  <a:lnTo>
                    <a:pt x="6082054" y="7315200"/>
                  </a:lnTo>
                  <a:lnTo>
                    <a:pt x="6122525" y="7264400"/>
                  </a:lnTo>
                  <a:lnTo>
                    <a:pt x="6162743" y="7226300"/>
                  </a:lnTo>
                  <a:lnTo>
                    <a:pt x="6242405" y="7124700"/>
                  </a:lnTo>
                  <a:lnTo>
                    <a:pt x="6281837" y="7073900"/>
                  </a:lnTo>
                  <a:lnTo>
                    <a:pt x="6320995" y="7035800"/>
                  </a:lnTo>
                  <a:lnTo>
                    <a:pt x="6323330" y="7035800"/>
                  </a:lnTo>
                  <a:lnTo>
                    <a:pt x="6323330" y="12700"/>
                  </a:lnTo>
                  <a:lnTo>
                    <a:pt x="6319820" y="12700"/>
                  </a:lnTo>
                  <a:lnTo>
                    <a:pt x="62838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A5C3FAEB-CB0A-B226-D540-E8A9AFFAD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515"/>
            <a:ext cx="10515600" cy="1439585"/>
          </a:xfrm>
          <a:solidFill>
            <a:schemeClr val="bg1"/>
          </a:solidFill>
        </p:spPr>
        <p:txBody>
          <a:bodyPr>
            <a:normAutofit/>
          </a:bodyPr>
          <a:lstStyle>
            <a:lvl1pPr>
              <a:defRPr sz="4000" b="1">
                <a:solidFill>
                  <a:srgbClr val="0070C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xmlns="" id="{9DCCC33D-B156-DC60-F441-66C87CAD7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xmlns="" id="{00988EDD-3F5A-9796-481A-C9A1CAB954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FEC5282-3DDC-4CF4-A0D7-B554CC4AD537}" type="datetime1">
              <a:rPr lang="en-US" smtClean="0"/>
              <a:t>12/15/2025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xmlns="" id="{3963FF91-D882-3690-1703-FB73A0ECF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xmlns="" id="{2A5D7FEE-590A-534B-5119-6088302D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91FCBE6-0191-5449-9D57-B251BFE89913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BF2EA855-6BAA-F42C-F62E-60D11C65F537}"/>
              </a:ext>
            </a:extLst>
          </p:cNvPr>
          <p:cNvSpPr/>
          <p:nvPr userDrawn="1"/>
        </p:nvSpPr>
        <p:spPr>
          <a:xfrm>
            <a:off x="0" y="249515"/>
            <a:ext cx="792498" cy="71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E4F47AC-55BE-E205-DBB0-8936E60CBFE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090" y="249515"/>
            <a:ext cx="656433" cy="65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60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58CA2F-6EE6-6CB9-10B0-0EE391E3F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AA29FD0-3D11-D615-9F7F-C589572B3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1CC7F8-D812-3A0E-43DF-8DEF90E9C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BC08-1D44-4038-A084-4F71F553BBF6}" type="datetime1">
              <a:rPr lang="en-US" smtClean="0"/>
              <a:t>12/15/2025</a:t>
            </a:fld>
            <a:endParaRPr lang="aa-E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B32AC7-D9C4-D207-81A2-7E97A590C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08BDE89-CE59-C2D4-7294-BD6A9E541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549458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26BA75-F15D-0B18-03D7-829EF6D10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BB046E-00BC-21EB-6DD5-76EA8DB4AB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4BF8A91-F7C6-D5D8-BB72-547A568CF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93E283B-ECDC-BAEE-1914-5978E9882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F839-CDCB-454D-A0CA-4AC360ABEDC8}" type="datetime1">
              <a:rPr lang="en-US" smtClean="0"/>
              <a:t>12/15/2025</a:t>
            </a:fld>
            <a:endParaRPr lang="aa-E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D56A321-F7F1-461B-05D5-EC536369C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0EB128A-5071-7AA4-169B-3F1FAF18B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4229058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E4DA20-D7A3-83AC-8BDC-B9A1BAAA3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3E98124-408E-AE0C-4D51-783610A361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C949490-D2A9-BC2F-D84D-FE14243F05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43B63B0-0D75-6513-F298-F3C4C8EE77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1E847FC-EE12-3734-E744-5B805FA73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A6BC45E-8749-75CE-0065-CDA5F4C94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DBB11-6297-4A60-A7E0-EEED0C3AF855}" type="datetime1">
              <a:rPr lang="en-US" smtClean="0"/>
              <a:t>12/15/2025</a:t>
            </a:fld>
            <a:endParaRPr lang="aa-E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BA9BFF3-8653-7B7A-A532-BD51DDFCC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FC79597-89BC-1DF2-906E-574A6E20F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567040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6E5E9A-2B53-16CB-7E50-D27A0CECB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C168439-F357-8186-B423-4C8A962BD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89A68-D706-4647-9997-4DA9D5A9F61F}" type="datetime1">
              <a:rPr lang="en-US" smtClean="0"/>
              <a:t>12/15/2025</a:t>
            </a:fld>
            <a:endParaRPr lang="aa-E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15637DE-155B-BA73-E7A4-8F5ED9BE1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F5D84AC-C130-5CDC-F26C-61D234929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2015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31433FC-43D1-5501-9D46-9C6552E9E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012F-9609-4A90-8F01-66D06C89BAF2}" type="datetime1">
              <a:rPr lang="en-US" smtClean="0"/>
              <a:t>12/15/2025</a:t>
            </a:fld>
            <a:endParaRPr lang="aa-E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6FAC472-38F4-D11D-986F-2B21E3AB4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69D1038-0C6C-DCC9-D19A-26497E3B7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74029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3388F4-5C2C-1C64-9769-42A62D2BA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9A1801-19EA-F8F5-62A6-2A39D174A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3232632-0583-E94B-FBEE-CE535E3BA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B4DBB2-E2E2-BD54-AEDA-4F9151F92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E8EE-771D-410F-95F0-1622E95EAFD9}" type="datetime1">
              <a:rPr lang="en-US" smtClean="0"/>
              <a:t>12/15/2025</a:t>
            </a:fld>
            <a:endParaRPr lang="aa-E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9A9621B-6597-ECC7-B899-7B8B60CD2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4A0F328-441F-94D6-E112-7EDD209F2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357944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BC62AD-61A5-1A60-E46F-6A7F7B665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0D9D5D3-7A31-ADB6-D823-FB68763863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a-E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DCFD35A-BD5C-BD38-61C2-AE97C0DF75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0B32A26-6679-4CB9-6428-9AA62092C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0BA1B-D60D-4135-A563-E1E0F20F2CD1}" type="datetime1">
              <a:rPr lang="en-US" smtClean="0"/>
              <a:t>12/15/2025</a:t>
            </a:fld>
            <a:endParaRPr lang="aa-E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026136B-4D32-C91F-D509-52130E7D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3A11E2C-64C6-0EA1-47C4-E6F4A66C2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997276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279F7B-4C05-46C5-95E4-EF4945C42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9E93DA2-8D90-0DC7-C25D-DD229AA506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B5C6AD-2DF8-3443-1405-82E6C77B0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18A1C-4099-4051-8C4F-A6DD6FACA550}" type="datetime1">
              <a:rPr lang="en-US" smtClean="0"/>
              <a:t>12/15/2025</a:t>
            </a:fld>
            <a:endParaRPr lang="aa-E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CB91C1-FF81-A2F9-E064-3862986B5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C2CE7F1-34F9-36E4-E920-B21441A7A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90728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2E74D60-784A-87A3-56AC-A0D5777817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E152F95-F49C-5DA5-8D66-D3728D8815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3F0BBB3-142A-9300-D39C-400423780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5DDD2-1039-405F-8641-726E7CE89C93}" type="datetime1">
              <a:rPr lang="en-US" smtClean="0"/>
              <a:t>12/15/2025</a:t>
            </a:fld>
            <a:endParaRPr lang="aa-E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91C0BA4-A65E-C204-CFC6-D915B4518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E6DAC6-8AFE-0514-74A3-EC7934633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9007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D6A5D1E-8A22-F3F9-B069-8B398981D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aa-E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B0A66C8-7C74-90CB-B687-1D86EDCEB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aa-E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FD70855-395E-B74A-7FE7-15BC0B7BD5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44944-4898-435A-B044-5C93347873DD}" type="datetime1">
              <a:rPr lang="en-US" smtClean="0"/>
              <a:t>12/15/2025</a:t>
            </a:fld>
            <a:endParaRPr lang="aa-E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EDAEB3-9181-C213-A8C2-D96D47C0A5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a-E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5CE6C35-8042-D06D-9AA8-E101EC6238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8880D-C812-DB4A-A825-A9EB223A67A9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807523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a-E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3BDC59-EC63-19C0-BA66-1AC0991F6F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2001" y="1286189"/>
            <a:ext cx="10320753" cy="1269726"/>
          </a:xfrm>
        </p:spPr>
        <p:txBody>
          <a:bodyPr>
            <a:normAutofit fontScale="90000"/>
          </a:bodyPr>
          <a:lstStyle/>
          <a:p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ptos Display" panose="020B0004020202020204" pitchFamily="34" charset="0"/>
              </a:rPr>
            </a:br>
            <a:r>
              <a:rPr lang="en-US" sz="4400" b="1" dirty="0"/>
              <a:t>RETOOLING OF SENIOR SCHOOL TEACHERS</a:t>
            </a:r>
            <a:r>
              <a:rPr lang="en-US" sz="5400" b="1" dirty="0"/>
              <a:t/>
            </a:r>
            <a:br>
              <a:rPr lang="en-US" sz="5400" b="1" dirty="0"/>
            </a:br>
            <a:endParaRPr lang="en-US" sz="5400" b="1" dirty="0">
              <a:solidFill>
                <a:schemeClr val="accent1"/>
              </a:solidFill>
              <a:latin typeface="Aharoni" panose="020F0502020204030204" pitchFamily="2" charset="-79"/>
              <a:cs typeface="Aharoni" panose="020F0502020204030204" pitchFamily="2" charset="-79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41B239E-4902-1C91-412F-3D2FB866488D}"/>
              </a:ext>
            </a:extLst>
          </p:cNvPr>
          <p:cNvSpPr/>
          <p:nvPr/>
        </p:nvSpPr>
        <p:spPr>
          <a:xfrm>
            <a:off x="1252001" y="2593926"/>
            <a:ext cx="9687998" cy="2862322"/>
          </a:xfrm>
          <a:prstGeom prst="rect">
            <a:avLst/>
          </a:prstGeom>
          <a:noFill/>
          <a:ln w="5715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solidFill>
                  <a:schemeClr val="accent1"/>
                </a:solidFill>
                <a:latin typeface="Aharoni" panose="020F0502020204030204" pitchFamily="2" charset="-79"/>
                <a:cs typeface="Aharoni" panose="020F0502020204030204" pitchFamily="2" charset="-79"/>
              </a:rPr>
              <a:t>Values-based Education (</a:t>
            </a:r>
            <a:r>
              <a:rPr lang="en-US" sz="5400" b="1" dirty="0" err="1">
                <a:solidFill>
                  <a:schemeClr val="accent1"/>
                </a:solidFill>
                <a:latin typeface="Aharoni" panose="020F0502020204030204" pitchFamily="2" charset="-79"/>
                <a:cs typeface="Aharoni" panose="020F0502020204030204" pitchFamily="2" charset="-79"/>
              </a:rPr>
              <a:t>VbE</a:t>
            </a:r>
            <a:r>
              <a:rPr lang="en-US" sz="5400" b="1" dirty="0">
                <a:solidFill>
                  <a:schemeClr val="accent1"/>
                </a:solidFill>
                <a:latin typeface="Aharoni" panose="020F0502020204030204" pitchFamily="2" charset="-79"/>
                <a:cs typeface="Aharoni" panose="020F0502020204030204" pitchFamily="2" charset="-79"/>
              </a:rPr>
              <a:t>)</a:t>
            </a:r>
            <a:endParaRPr lang="en-US" sz="5400" b="1" dirty="0"/>
          </a:p>
          <a:p>
            <a:pPr algn="ctr"/>
            <a:r>
              <a:rPr lang="en-US" sz="5400" b="1" dirty="0"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en-US" sz="3600" b="1" dirty="0" smtClean="0">
                <a:solidFill>
                  <a:srgbClr val="0070C0"/>
                </a:solidFill>
              </a:rPr>
              <a:t>15</a:t>
            </a:r>
            <a:r>
              <a:rPr lang="en-US" sz="3600" b="1" baseline="30000" dirty="0" smtClean="0">
                <a:solidFill>
                  <a:srgbClr val="0070C0"/>
                </a:solidFill>
              </a:rPr>
              <a:t>TH</a:t>
            </a:r>
            <a:r>
              <a:rPr lang="en-US" sz="3600" b="1" dirty="0" smtClean="0">
                <a:solidFill>
                  <a:srgbClr val="0070C0"/>
                </a:solidFill>
              </a:rPr>
              <a:t>-19</a:t>
            </a:r>
            <a:r>
              <a:rPr lang="en-US" sz="3600" b="1" baseline="30000" dirty="0" smtClean="0">
                <a:solidFill>
                  <a:srgbClr val="0070C0"/>
                </a:solidFill>
              </a:rPr>
              <a:t>TH</a:t>
            </a:r>
            <a:r>
              <a:rPr lang="en-US" sz="3600" b="1" dirty="0" smtClean="0">
                <a:solidFill>
                  <a:srgbClr val="0070C0"/>
                </a:solidFill>
              </a:rPr>
              <a:t> DECEMBER 2025</a:t>
            </a:r>
          </a:p>
          <a:p>
            <a:pPr algn="ctr"/>
            <a:r>
              <a:rPr lang="en-US" sz="3600" b="1" smtClean="0">
                <a:solidFill>
                  <a:srgbClr val="0070C0"/>
                </a:solidFill>
              </a:rPr>
              <a:t>AT BULIMBO GIRLS</a:t>
            </a:r>
            <a:endParaRPr lang="en-US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903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347B5D-762D-F0A5-E871-E6DDA7629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7217" y="181631"/>
            <a:ext cx="5336569" cy="745908"/>
          </a:xfrm>
        </p:spPr>
        <p:txBody>
          <a:bodyPr>
            <a:normAutofit fontScale="90000"/>
          </a:bodyPr>
          <a:lstStyle/>
          <a:p>
            <a:r>
              <a:rPr lang="en-US" sz="32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/>
            </a:r>
            <a:br>
              <a:rPr lang="en-US" sz="32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</a:br>
            <a:r>
              <a:rPr lang="en-US" sz="36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Session</a:t>
            </a:r>
            <a:r>
              <a:rPr lang="en-US" sz="3600" spc="-1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 outcomes</a:t>
            </a:r>
            <a:r>
              <a:rPr lang="en-US" sz="3600">
                <a:latin typeface="Aptos Display" panose="020B0004020202020204" pitchFamily="34" charset="0"/>
                <a:ea typeface="Calibri" panose="020F0502020204030204" pitchFamily="34" charset="0"/>
              </a:rPr>
              <a:t/>
            </a:r>
            <a:br>
              <a:rPr lang="en-US" sz="3600">
                <a:latin typeface="Aptos Display" panose="020B0004020202020204" pitchFamily="34" charset="0"/>
                <a:ea typeface="Calibri" panose="020F0502020204030204" pitchFamily="34" charset="0"/>
              </a:rPr>
            </a:br>
            <a:endParaRPr lang="en-US" sz="3600" b="1">
              <a:latin typeface="Aptos Display" panose="020B0004020202020204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9FA356FF-0E75-2FE0-76C1-6B329E73E9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445899"/>
              </p:ext>
            </p:extLst>
          </p:nvPr>
        </p:nvGraphicFramePr>
        <p:xfrm>
          <a:off x="1332010" y="1303075"/>
          <a:ext cx="1021318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30DCE35-8BD3-5BEB-D922-8B9D928D528D}"/>
              </a:ext>
            </a:extLst>
          </p:cNvPr>
          <p:cNvSpPr txBox="1"/>
          <p:nvPr/>
        </p:nvSpPr>
        <p:spPr>
          <a:xfrm>
            <a:off x="1887217" y="841410"/>
            <a:ext cx="98242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>
              <a:spcBef>
                <a:spcPts val="725"/>
              </a:spcBef>
              <a:buNone/>
            </a:pP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By</a:t>
            </a:r>
            <a:r>
              <a:rPr lang="en-US" sz="2400" b="1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</a:t>
            </a:r>
            <a:r>
              <a:rPr lang="en-US" sz="2400" b="1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end</a:t>
            </a:r>
            <a:r>
              <a:rPr lang="en-US" sz="2400" b="1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of</a:t>
            </a:r>
            <a:r>
              <a:rPr lang="en-US" sz="2400" b="1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this</a:t>
            </a:r>
            <a:r>
              <a:rPr lang="en-US" sz="2400" b="1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session,</a:t>
            </a:r>
            <a:r>
              <a:rPr lang="en-US" sz="2400" b="1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</a:t>
            </a:r>
            <a:r>
              <a:rPr lang="en-US" sz="2400" b="1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participants</a:t>
            </a:r>
            <a:r>
              <a:rPr lang="en-US" sz="2400" b="1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should</a:t>
            </a:r>
            <a:r>
              <a:rPr lang="en-US" sz="2400" b="1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be</a:t>
            </a:r>
            <a:r>
              <a:rPr lang="en-US" sz="2400" b="1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able</a:t>
            </a:r>
            <a:r>
              <a:rPr lang="en-US" sz="2400" b="1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to:</a:t>
            </a:r>
            <a:endParaRPr lang="en-US" sz="2400" b="1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55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F5D750-9DC8-8C43-7D00-8EC07E523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6403"/>
          </a:xfrm>
        </p:spPr>
        <p:txBody>
          <a:bodyPr>
            <a:normAutofit/>
          </a:bodyPr>
          <a:lstStyle/>
          <a:p>
            <a:r>
              <a:rPr lang="en-US" sz="3600" b="1">
                <a:latin typeface="Aptos Display" panose="020B0004020202020204" pitchFamily="34" charset="0"/>
              </a:rPr>
              <a:t>Introduction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xmlns="" id="{D114907C-5127-2D88-EC2D-F8604DDBF3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409309"/>
              </p:ext>
            </p:extLst>
          </p:nvPr>
        </p:nvGraphicFramePr>
        <p:xfrm>
          <a:off x="0" y="1068205"/>
          <a:ext cx="11625118" cy="4953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5161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3786B8-D9DB-80CA-2A0E-9F8214CE9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76560"/>
            <a:ext cx="10528139" cy="684139"/>
          </a:xfrm>
        </p:spPr>
        <p:txBody>
          <a:bodyPr>
            <a:normAutofit fontScale="90000"/>
          </a:bodyPr>
          <a:lstStyle/>
          <a:p>
            <a:r>
              <a:rPr lang="en-US" sz="4400" b="1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en-US" sz="4400" b="1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General</a:t>
            </a:r>
            <a:r>
              <a:rPr lang="en-US" sz="36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Learning</a:t>
            </a:r>
            <a:r>
              <a:rPr lang="en-US" sz="3600" b="1" spc="-4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Outcomes</a:t>
            </a:r>
            <a:r>
              <a:rPr lang="en-US" sz="3600" b="1" spc="-4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 spc="-40">
                <a:solidFill>
                  <a:schemeClr val="accent1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o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f</a:t>
            </a:r>
            <a:r>
              <a:rPr lang="en-US" sz="3600" b="1" spc="-4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Values-based</a:t>
            </a:r>
            <a:r>
              <a:rPr lang="en-US" sz="36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 spc="-1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Education</a:t>
            </a:r>
            <a:r>
              <a:rPr lang="en-US" sz="44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en-US" sz="440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US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B4ED0DC2-613E-A017-5951-886912D96F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5392718"/>
              </p:ext>
            </p:extLst>
          </p:nvPr>
        </p:nvGraphicFramePr>
        <p:xfrm>
          <a:off x="429491" y="960699"/>
          <a:ext cx="11554691" cy="5646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54AC86C-F1EA-D357-CE55-ED131472E8F5}"/>
              </a:ext>
            </a:extLst>
          </p:cNvPr>
          <p:cNvSpPr txBox="1"/>
          <p:nvPr/>
        </p:nvSpPr>
        <p:spPr>
          <a:xfrm>
            <a:off x="-13854" y="2660944"/>
            <a:ext cx="149139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740"/>
              </a:spcBef>
              <a:buClr>
                <a:srgbClr val="00AE4D"/>
              </a:buClr>
              <a:buSzPts val="1200"/>
              <a:buNone/>
              <a:tabLst>
                <a:tab pos="913765" algn="l"/>
              </a:tabLst>
            </a:pP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At</a:t>
            </a:r>
            <a:r>
              <a:rPr lang="en-US" spc="-7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</a:t>
            </a:r>
            <a:r>
              <a:rPr lang="en-US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end</a:t>
            </a:r>
            <a:r>
              <a:rPr lang="en-US" spc="-7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of</a:t>
            </a:r>
            <a:r>
              <a:rPr lang="en-US" spc="-7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 Basic Education Cycle, the learner is expected to:</a:t>
            </a:r>
            <a:endParaRPr lang="en-US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755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C3E8E1-586A-2D3E-82CA-94EE225B2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516"/>
            <a:ext cx="10515600" cy="757482"/>
          </a:xfrm>
        </p:spPr>
        <p:txBody>
          <a:bodyPr>
            <a:normAutofit/>
          </a:bodyPr>
          <a:lstStyle/>
          <a:p>
            <a:r>
              <a:rPr lang="en-US" sz="3800" b="1" dirty="0">
                <a:latin typeface="Aptos Display" panose="020B0004020202020204" pitchFamily="34" charset="0"/>
              </a:rPr>
              <a:t>            The Core Values in CBE</a:t>
            </a:r>
          </a:p>
        </p:txBody>
      </p:sp>
      <p:pic>
        <p:nvPicPr>
          <p:cNvPr id="4" name="Image 62">
            <a:extLst>
              <a:ext uri="{FF2B5EF4-FFF2-40B4-BE49-F238E27FC236}">
                <a16:creationId xmlns:a16="http://schemas.microsoft.com/office/drawing/2014/main" xmlns="" id="{D93CF4D8-2481-9F47-CFBB-407923E7EC0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2769" y="1006998"/>
            <a:ext cx="8024115" cy="570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98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19CE05-6F89-5420-D9B7-544FEB190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9141" y="-101068"/>
            <a:ext cx="5298415" cy="699609"/>
          </a:xfrm>
        </p:spPr>
        <p:txBody>
          <a:bodyPr>
            <a:normAutofit/>
          </a:bodyPr>
          <a:lstStyle/>
          <a:p>
            <a:r>
              <a:rPr lang="en-US" sz="3200" b="1">
                <a:latin typeface="Aptos Display" panose="020B0004020202020204" pitchFamily="34" charset="0"/>
              </a:rPr>
              <a:t>Examples of Indicators of Values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582D599F-DBC5-8CC1-E0F2-8C52C8D1EE63}"/>
              </a:ext>
            </a:extLst>
          </p:cNvPr>
          <p:cNvSpPr/>
          <p:nvPr/>
        </p:nvSpPr>
        <p:spPr>
          <a:xfrm>
            <a:off x="946488" y="571005"/>
            <a:ext cx="5143454" cy="146747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LOVE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Puts the interest of others before their own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Portrays a caring attitude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Avoids inflicting pain on others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13F0BE48-6C1E-A837-B6FE-55B1E2966C93}"/>
              </a:ext>
            </a:extLst>
          </p:cNvPr>
          <p:cNvSpPr/>
          <p:nvPr/>
        </p:nvSpPr>
        <p:spPr>
          <a:xfrm>
            <a:off x="6268684" y="5136445"/>
            <a:ext cx="5161316" cy="134496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UNITY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Strives to achieve a common goal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Displays team spirit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Shares available resources amicably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C2736567-552D-9CDD-7EDF-4908635DC737}"/>
              </a:ext>
            </a:extLst>
          </p:cNvPr>
          <p:cNvSpPr/>
          <p:nvPr/>
        </p:nvSpPr>
        <p:spPr>
          <a:xfrm>
            <a:off x="946488" y="2084016"/>
            <a:ext cx="5161317" cy="134496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INTEGRITY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Chooses to do the right thing always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Displays honesty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Utilises resources prudently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842D9190-A4D3-3D14-2970-D47ECF740CDF}"/>
              </a:ext>
            </a:extLst>
          </p:cNvPr>
          <p:cNvSpPr/>
          <p:nvPr/>
        </p:nvSpPr>
        <p:spPr>
          <a:xfrm>
            <a:off x="6268685" y="3660129"/>
            <a:ext cx="5161316" cy="13449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RESPONSIBILITY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Cares for own properly and those of others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Engages in assigned roles and duties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Observe safety precautions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CBB39C9E-0E14-7944-8022-689F20441E0B}"/>
              </a:ext>
            </a:extLst>
          </p:cNvPr>
          <p:cNvSpPr/>
          <p:nvPr/>
        </p:nvSpPr>
        <p:spPr>
          <a:xfrm>
            <a:off x="6268684" y="2232763"/>
            <a:ext cx="5161316" cy="129601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PEACE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Displays tolerance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Displays calmness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Resolves differences amicably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1B6E6D95-1D00-D44E-D453-E04F970AAFC4}"/>
              </a:ext>
            </a:extLst>
          </p:cNvPr>
          <p:cNvSpPr/>
          <p:nvPr/>
        </p:nvSpPr>
        <p:spPr>
          <a:xfrm>
            <a:off x="6268684" y="577884"/>
            <a:ext cx="5161316" cy="152353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RESPECT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Appreciates diverse opinions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Understands and appreciates others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Takes turns in activities and conversations/discussions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DF059037-1DFC-6ED0-D2B8-E6E73731C049}"/>
              </a:ext>
            </a:extLst>
          </p:cNvPr>
          <p:cNvSpPr/>
          <p:nvPr/>
        </p:nvSpPr>
        <p:spPr>
          <a:xfrm>
            <a:off x="946488" y="5352406"/>
            <a:ext cx="5143454" cy="150559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PATRIOTISM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Obeys class rules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Proud of their class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Conscious of their social and moral duties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5A871FB-38FB-ECF1-5828-6AFC980D3026}"/>
              </a:ext>
            </a:extLst>
          </p:cNvPr>
          <p:cNvSpPr/>
          <p:nvPr/>
        </p:nvSpPr>
        <p:spPr>
          <a:xfrm>
            <a:off x="946489" y="3485550"/>
            <a:ext cx="5161316" cy="178974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a-ET" sz="2000" b="1">
                <a:latin typeface="Aptos Display" panose="020B0004020202020204" pitchFamily="34" charset="0"/>
              </a:rPr>
              <a:t>SOCIAL JUSTICE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Fosters fairness and justice among peers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Shares resources equitably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a-ET" sz="2000">
                <a:latin typeface="Aptos Display" panose="020B0004020202020204" pitchFamily="34" charset="0"/>
              </a:rPr>
              <a:t>Fosters inclusivity and non-descrimination</a:t>
            </a:r>
          </a:p>
        </p:txBody>
      </p:sp>
    </p:spTree>
    <p:extLst>
      <p:ext uri="{BB962C8B-B14F-4D97-AF65-F5344CB8AC3E}">
        <p14:creationId xmlns:p14="http://schemas.microsoft.com/office/powerpoint/2010/main" val="3915951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A6B219-F44F-B293-0EEB-42C905663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455" y="453607"/>
            <a:ext cx="9029603" cy="811529"/>
          </a:xfrm>
        </p:spPr>
        <p:txBody>
          <a:bodyPr>
            <a:noAutofit/>
          </a:bodyPr>
          <a:lstStyle/>
          <a:p>
            <a:r>
              <a:rPr lang="en-GB" sz="3600" b="1" noProof="0">
                <a:solidFill>
                  <a:srgbClr val="0070C0"/>
                </a:solidFill>
                <a:latin typeface="+mn-lt"/>
              </a:rPr>
              <a:t>Values –based Education through the Whole School Approach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1DB22525-57ED-6E66-533C-1045E04333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0482754"/>
              </p:ext>
            </p:extLst>
          </p:nvPr>
        </p:nvGraphicFramePr>
        <p:xfrm>
          <a:off x="1488473" y="1611500"/>
          <a:ext cx="9215053" cy="4553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58979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B61D64-9116-85D6-D7A5-C4C10D01A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9319" y="71919"/>
            <a:ext cx="7933362" cy="1299746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chemeClr val="accent1"/>
                </a:solidFill>
                <a:effectLst/>
                <a:latin typeface="Aptos Display" panose="020B0004020202020204" pitchFamily="34" charset="0"/>
              </a:rPr>
              <a:t>Participants in </a:t>
            </a:r>
            <a:r>
              <a:rPr lang="en-US" sz="3200" dirty="0" err="1">
                <a:solidFill>
                  <a:schemeClr val="accent1"/>
                </a:solidFill>
                <a:latin typeface="Aptos Display" panose="020B0004020202020204" pitchFamily="34" charset="0"/>
              </a:rPr>
              <a:t>VbE</a:t>
            </a:r>
            <a:r>
              <a:rPr lang="en-US" sz="3200" dirty="0">
                <a:solidFill>
                  <a:schemeClr val="accent1"/>
                </a:solidFill>
                <a:latin typeface="Aptos Display" panose="020B0004020202020204" pitchFamily="34" charset="0"/>
              </a:rPr>
              <a:t> Implementation</a:t>
            </a:r>
          </a:p>
        </p:txBody>
      </p:sp>
      <p:pic>
        <p:nvPicPr>
          <p:cNvPr id="4" name="Picture 2" descr="Picture">
            <a:extLst>
              <a:ext uri="{FF2B5EF4-FFF2-40B4-BE49-F238E27FC236}">
                <a16:creationId xmlns:a16="http://schemas.microsoft.com/office/drawing/2014/main" xmlns="" id="{947AA9AD-030A-0B44-F14A-52B976E62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319" y="1524065"/>
            <a:ext cx="7680768" cy="484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626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 VBE PILOT STUDY BY KICD &amp; PARTNERS 2024-25</a:t>
            </a: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40672" y="1345720"/>
            <a:ext cx="7995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noProof="0" dirty="0"/>
              <a:t>The pilot was carried out in 3 phases: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2051203" y="1962508"/>
          <a:ext cx="8106938" cy="22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79"/>
          <a:stretch>
            <a:fillRect/>
          </a:stretch>
        </p:blipFill>
        <p:spPr>
          <a:xfrm>
            <a:off x="2051203" y="4296236"/>
            <a:ext cx="8106938" cy="201818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ACE2-BEA4-4399-ABFD-D186DEF505F1}" type="slidenum">
              <a:rPr lang="en-GB" smtClean="0"/>
              <a:t>9</a:t>
            </a:fld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7872" y="365125"/>
            <a:ext cx="8855927" cy="709295"/>
          </a:xfrm>
        </p:spPr>
        <p:txBody>
          <a:bodyPr>
            <a:normAutofit/>
          </a:bodyPr>
          <a:lstStyle/>
          <a:p>
            <a:r>
              <a:rPr lang="en-GB" sz="3800" b="1" noProof="0" dirty="0">
                <a:solidFill>
                  <a:srgbClr val="0070C0"/>
                </a:solidFill>
              </a:rPr>
              <a:t>Objectives </a:t>
            </a:r>
            <a:r>
              <a:rPr lang="en-GB" sz="3800" dirty="0"/>
              <a:t>of Pilot Study </a:t>
            </a:r>
            <a:endParaRPr lang="en-GB" sz="3800" b="1" noProof="0" dirty="0">
              <a:solidFill>
                <a:srgbClr val="0070C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257300"/>
            <a:ext cx="10515600" cy="4919663"/>
          </a:xfrm>
        </p:spPr>
        <p:txBody>
          <a:bodyPr>
            <a:normAutofit/>
          </a:bodyPr>
          <a:lstStyle/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pPr marL="227330" indent="-214630">
              <a:buNone/>
            </a:pPr>
            <a:endParaRPr lang="en-GB" sz="3000" noProof="0" dirty="0"/>
          </a:p>
          <a:p>
            <a:pPr marL="227330" indent="-214630">
              <a:buNone/>
            </a:pPr>
            <a:endParaRPr lang="en-GB" sz="3000" dirty="0"/>
          </a:p>
          <a:p>
            <a:pPr marL="227330" indent="-214630">
              <a:buNone/>
            </a:pPr>
            <a:endParaRPr lang="en-GB" sz="3000" noProof="0" dirty="0"/>
          </a:p>
          <a:p>
            <a:pPr marL="227330" indent="-214630">
              <a:buNone/>
            </a:pPr>
            <a:endParaRPr lang="en-GB" sz="3000" noProof="0" dirty="0"/>
          </a:p>
          <a:p>
            <a:pPr marL="227330" indent="-214630">
              <a:buNone/>
            </a:pPr>
            <a:endParaRPr lang="en-GB" sz="3000" noProof="0" dirty="0"/>
          </a:p>
          <a:p>
            <a:pPr marL="227330" indent="-214630">
              <a:buNone/>
            </a:pPr>
            <a:endParaRPr lang="en-GB" sz="3000" noProof="0" dirty="0"/>
          </a:p>
          <a:p>
            <a:pPr marL="227330" indent="-214630">
              <a:buNone/>
            </a:pPr>
            <a:endParaRPr lang="en-GB" sz="3000" noProof="0" dirty="0"/>
          </a:p>
        </p:txBody>
      </p:sp>
      <p:sp>
        <p:nvSpPr>
          <p:cNvPr id="10" name="Rectangle: Rounded Corners 9"/>
          <p:cNvSpPr/>
          <p:nvPr/>
        </p:nvSpPr>
        <p:spPr>
          <a:xfrm>
            <a:off x="6640830" y="934497"/>
            <a:ext cx="4462599" cy="542185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sz="2400" b="1" noProof="0" dirty="0"/>
              <a:t>Endline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noProof="0" dirty="0"/>
              <a:t>Determine the extent to which teachers are mainstreaming the values in the learning process.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dirty="0"/>
              <a:t>Establish</a:t>
            </a:r>
            <a:r>
              <a:rPr lang="en-GB" sz="2000" b="1" noProof="0" dirty="0"/>
              <a:t> the strategies used to enhance nurturing of values in the whole school approach,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noProof="0" dirty="0"/>
              <a:t>Determine the different roles played by stakeholders in  nurturing values at schools,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dirty="0"/>
              <a:t>Document</a:t>
            </a:r>
            <a:r>
              <a:rPr lang="en-GB" sz="2000" b="1" noProof="0" dirty="0"/>
              <a:t> the gains and challenges in implementing </a:t>
            </a:r>
            <a:r>
              <a:rPr lang="en-GB" sz="2000" b="1" noProof="0" dirty="0" err="1"/>
              <a:t>VbE</a:t>
            </a:r>
            <a:r>
              <a:rPr lang="en-GB" sz="2000" b="1" noProof="0" dirty="0"/>
              <a:t> in schools</a:t>
            </a:r>
            <a:r>
              <a:rPr lang="en-GB" sz="1600" noProof="0" dirty="0"/>
              <a:t>.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956310" y="1257300"/>
            <a:ext cx="4594860" cy="491966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sz="2400" b="1" noProof="0" dirty="0"/>
              <a:t>Baseline &amp; Midline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noProof="0" dirty="0"/>
              <a:t>Assess the practices used to nurture values among learners in the School.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noProof="0" dirty="0"/>
              <a:t>Determine the different perceptions of the school culture in the acquisition and nurturing of values.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dirty="0"/>
              <a:t>Find out the </a:t>
            </a:r>
            <a:r>
              <a:rPr lang="en-GB" sz="2000" b="1" noProof="0" dirty="0"/>
              <a:t>challenges experienced in upholding the school's value- system. </a:t>
            </a:r>
          </a:p>
        </p:txBody>
      </p:sp>
      <p:sp>
        <p:nvSpPr>
          <p:cNvPr id="12" name="Arrow: Right 11"/>
          <p:cNvSpPr/>
          <p:nvPr/>
        </p:nvSpPr>
        <p:spPr>
          <a:xfrm>
            <a:off x="5634990" y="2918079"/>
            <a:ext cx="978408" cy="362331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ACE2-BEA4-4399-ABFD-D186DEF505F1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F305F7-329D-C68B-32FD-7A56DA8F9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9516"/>
            <a:ext cx="10986655" cy="113593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WAY FORWARD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Planned national rollout of the </a:t>
            </a:r>
            <a:r>
              <a:rPr lang="en-US" dirty="0" err="1"/>
              <a:t>VbE</a:t>
            </a:r>
            <a:r>
              <a:rPr lang="en-US" dirty="0"/>
              <a:t> </a:t>
            </a:r>
            <a:r>
              <a:rPr lang="en-US" dirty="0" err="1"/>
              <a:t>Programme</a:t>
            </a:r>
            <a:r>
              <a:rPr lang="en-US" dirty="0"/>
              <a:t> in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4DB5473-6E8D-8D92-03FB-51F3CF28B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FCBE6-0191-5449-9D57-B251BFE89913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E3B88DB4-0943-5DF3-1D6A-2B96146327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3246901"/>
              </p:ext>
            </p:extLst>
          </p:nvPr>
        </p:nvGraphicFramePr>
        <p:xfrm>
          <a:off x="838199" y="1211888"/>
          <a:ext cx="10986656" cy="5646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17456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EEB6E3-4F18-793A-12BA-EEAFF396A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515"/>
            <a:ext cx="10515600" cy="720303"/>
          </a:xfrm>
        </p:spPr>
        <p:txBody>
          <a:bodyPr/>
          <a:lstStyle/>
          <a:p>
            <a:r>
              <a:rPr lang="en-US"/>
              <a:t>           Group Activity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8A9773A-0CB8-57F6-F5AA-752D69DF6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FCBE6-0191-5449-9D57-B251BFE89913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3E46A6D5-8CBA-E42D-8C3E-DBAD694895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4659444"/>
              </p:ext>
            </p:extLst>
          </p:nvPr>
        </p:nvGraphicFramePr>
        <p:xfrm>
          <a:off x="2170546" y="1336579"/>
          <a:ext cx="7139709" cy="418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25235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757278-EAB0-0318-A2BA-BCDC812FF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515"/>
            <a:ext cx="10285071" cy="1278839"/>
          </a:xfrm>
        </p:spPr>
        <p:txBody>
          <a:bodyPr>
            <a:normAutofit fontScale="90000"/>
          </a:bodyPr>
          <a:lstStyle/>
          <a:p>
            <a:r>
              <a:rPr lang="en-US" sz="3200">
                <a:latin typeface="Aptos Display" panose="020B0004020202020204" pitchFamily="34" charset="0"/>
              </a:rPr>
              <a:t/>
            </a:r>
            <a:br>
              <a:rPr lang="en-US" sz="3200">
                <a:latin typeface="Aptos Display" panose="020B0004020202020204" pitchFamily="34" charset="0"/>
              </a:rPr>
            </a:br>
            <a:r>
              <a:rPr lang="en-US" sz="3200">
                <a:latin typeface="Aptos Display" panose="020B0004020202020204" pitchFamily="34" charset="0"/>
              </a:rPr>
              <a:t/>
            </a:r>
            <a:br>
              <a:rPr lang="en-US" sz="3200">
                <a:latin typeface="Aptos Display" panose="020B0004020202020204" pitchFamily="34" charset="0"/>
              </a:rPr>
            </a:br>
            <a:r>
              <a:rPr lang="en-US" sz="3200">
                <a:latin typeface="Aptos Display" panose="020B0004020202020204" pitchFamily="34" charset="0"/>
              </a:rPr>
              <a:t>Ways of Embedding Values in Classroom and School Practices</a:t>
            </a:r>
            <a:br>
              <a:rPr lang="en-US" sz="3200">
                <a:latin typeface="Aptos Display" panose="020B0004020202020204" pitchFamily="34" charset="0"/>
              </a:rPr>
            </a:br>
            <a:r>
              <a:rPr lang="en-US" sz="3200">
                <a:latin typeface="Aptos Display" panose="020B0004020202020204" pitchFamily="34" charset="0"/>
              </a:rPr>
              <a:t/>
            </a:r>
            <a:br>
              <a:rPr lang="en-US" sz="3200">
                <a:latin typeface="Aptos Display" panose="020B0004020202020204" pitchFamily="34" charset="0"/>
              </a:rPr>
            </a:br>
            <a:r>
              <a:rPr lang="en-US" sz="3200">
                <a:solidFill>
                  <a:srgbClr val="FF0000"/>
                </a:solidFill>
                <a:latin typeface="Aptos Display" panose="020B0004020202020204" pitchFamily="34" charset="0"/>
              </a:rPr>
              <a:t>A</a:t>
            </a:r>
            <a:r>
              <a:rPr lang="en-US" sz="3200" b="1">
                <a:solidFill>
                  <a:srgbClr val="FF0000"/>
                </a:solidFill>
                <a:latin typeface="Aptos Display" panose="020B0004020202020204" pitchFamily="34" charset="0"/>
              </a:rPr>
              <a:t>ctivity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D51BA14A-4631-591F-6BFE-63B9AB03E6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1042963"/>
              </p:ext>
            </p:extLst>
          </p:nvPr>
        </p:nvGraphicFramePr>
        <p:xfrm>
          <a:off x="838199" y="2169558"/>
          <a:ext cx="10552611" cy="3447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9604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A1C1D7-53F1-A56B-5579-CD4983554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497" y="290945"/>
            <a:ext cx="8655121" cy="655122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Plug-in Points for Incorporating Values in School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68B27052-95B2-40FB-766D-F739118E95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9494896"/>
              </p:ext>
            </p:extLst>
          </p:nvPr>
        </p:nvGraphicFramePr>
        <p:xfrm>
          <a:off x="430480" y="1330525"/>
          <a:ext cx="11331039" cy="444064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{8799B23B-EC83-4686-B30A-512413B5E67A}</a:tableStyleId>
              </a:tblPr>
              <a:tblGrid>
                <a:gridCol w="3852347">
                  <a:extLst>
                    <a:ext uri="{9D8B030D-6E8A-4147-A177-3AD203B41FA5}">
                      <a16:colId xmlns:a16="http://schemas.microsoft.com/office/drawing/2014/main" xmlns="" val="3122761914"/>
                    </a:ext>
                  </a:extLst>
                </a:gridCol>
                <a:gridCol w="3739346">
                  <a:extLst>
                    <a:ext uri="{9D8B030D-6E8A-4147-A177-3AD203B41FA5}">
                      <a16:colId xmlns:a16="http://schemas.microsoft.com/office/drawing/2014/main" xmlns="" val="228509967"/>
                    </a:ext>
                  </a:extLst>
                </a:gridCol>
                <a:gridCol w="3739346">
                  <a:extLst>
                    <a:ext uri="{9D8B030D-6E8A-4147-A177-3AD203B41FA5}">
                      <a16:colId xmlns:a16="http://schemas.microsoft.com/office/drawing/2014/main" xmlns="" val="3763852757"/>
                    </a:ext>
                  </a:extLst>
                </a:gridCol>
              </a:tblGrid>
              <a:tr h="1192771">
                <a:tc>
                  <a:txBody>
                    <a:bodyPr/>
                    <a:lstStyle/>
                    <a:p>
                      <a:pPr marL="63500" marR="65405">
                        <a:lnSpc>
                          <a:spcPct val="150000"/>
                        </a:lnSpc>
                        <a:spcBef>
                          <a:spcPts val="230"/>
                        </a:spcBef>
                        <a:buNone/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Values</a:t>
                      </a:r>
                      <a:r>
                        <a:rPr lang="en-US" sz="2800" spc="-7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</a:t>
                      </a:r>
                      <a:r>
                        <a:rPr lang="en-US" sz="2800" spc="-7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classroom</a:t>
                      </a:r>
                      <a:r>
                        <a:rPr lang="en-US" sz="2800" spc="-6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Instruction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2865" marR="65405">
                        <a:lnSpc>
                          <a:spcPct val="150000"/>
                        </a:lnSpc>
                        <a:spcBef>
                          <a:spcPts val="230"/>
                        </a:spcBef>
                        <a:buNone/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Values</a:t>
                      </a:r>
                      <a:r>
                        <a:rPr lang="en-US" sz="2800" spc="-7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</a:t>
                      </a:r>
                      <a:r>
                        <a:rPr lang="en-US" sz="2800" spc="-7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non-formal</a:t>
                      </a:r>
                      <a:r>
                        <a:rPr lang="en-US" sz="2800" spc="-6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2865" marR="406400">
                        <a:lnSpc>
                          <a:spcPct val="150000"/>
                        </a:lnSpc>
                        <a:spcBef>
                          <a:spcPts val="230"/>
                        </a:spcBef>
                        <a:buNone/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Values</a:t>
                      </a:r>
                      <a:r>
                        <a:rPr lang="en-US" sz="2800" spc="-7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</a:t>
                      </a:r>
                      <a:r>
                        <a:rPr lang="en-US" sz="2800" spc="-7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informal</a:t>
                      </a:r>
                      <a:r>
                        <a:rPr lang="en-US" sz="2800" spc="-6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5448144"/>
                  </a:ext>
                </a:extLst>
              </a:tr>
              <a:tr h="3226649">
                <a:tc>
                  <a:txBody>
                    <a:bodyPr/>
                    <a:lstStyle/>
                    <a:p>
                      <a:pPr marL="63500" marR="65405">
                        <a:lnSpc>
                          <a:spcPct val="150000"/>
                        </a:lnSpc>
                        <a:spcBef>
                          <a:spcPts val="230"/>
                        </a:spcBef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Values integrated in:</a:t>
                      </a:r>
                    </a:p>
                    <a:p>
                      <a:pPr marL="496888" marR="0" lvl="0" indent="-331788">
                        <a:spcBef>
                          <a:spcPts val="270"/>
                        </a:spcBef>
                        <a:buClr>
                          <a:srgbClr val="EC008C"/>
                        </a:buClr>
                        <a:buSzPts val="1200"/>
                        <a:buFont typeface="System Font Regular"/>
                        <a:buChar char="🟣"/>
                        <a:tabLst>
                          <a:tab pos="441325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Schemes</a:t>
                      </a:r>
                      <a:r>
                        <a:rPr lang="en-US" sz="2400" b="0" spc="-2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of</a:t>
                      </a:r>
                      <a:r>
                        <a:rPr lang="en-US" sz="2400" b="0" spc="-2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work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496888" marR="0" lvl="0" indent="-331788">
                        <a:spcBef>
                          <a:spcPts val="490"/>
                        </a:spcBef>
                        <a:buClr>
                          <a:srgbClr val="EC008C"/>
                        </a:buClr>
                        <a:buSzPts val="1200"/>
                        <a:buFont typeface="System Font Regular"/>
                        <a:buChar char="🟣"/>
                        <a:tabLst>
                          <a:tab pos="441325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Lesson</a:t>
                      </a:r>
                      <a:r>
                        <a:rPr lang="en-US" sz="2400" b="0" spc="-3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plans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496888" marR="0" lvl="0" indent="-331788">
                        <a:spcBef>
                          <a:spcPts val="495"/>
                        </a:spcBef>
                        <a:buClr>
                          <a:srgbClr val="EC008C"/>
                        </a:buClr>
                        <a:buSzPts val="1200"/>
                        <a:buFont typeface="System Font Regular"/>
                        <a:buChar char="🟣"/>
                        <a:tabLst>
                          <a:tab pos="441325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Lesson</a:t>
                      </a:r>
                      <a:r>
                        <a:rPr lang="en-US" sz="2400" b="0" spc="-3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presentations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2865" marR="65405">
                        <a:lnSpc>
                          <a:spcPct val="150000"/>
                        </a:lnSpc>
                        <a:spcBef>
                          <a:spcPts val="230"/>
                        </a:spcBef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Values integrated during:</a:t>
                      </a:r>
                    </a:p>
                    <a:p>
                      <a:pPr marL="579438" marR="0" lvl="0" indent="-442913">
                        <a:spcBef>
                          <a:spcPts val="270"/>
                        </a:spcBef>
                        <a:buClr>
                          <a:srgbClr val="EC008C"/>
                        </a:buClr>
                        <a:buSzPct val="50000"/>
                        <a:buFont typeface="System Font Regular"/>
                        <a:buChar char="🟣"/>
                        <a:tabLst>
                          <a:tab pos="290513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Drama</a:t>
                      </a:r>
                      <a:r>
                        <a:rPr lang="en-US" sz="2400" b="0" spc="-6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festival</a:t>
                      </a:r>
                      <a:r>
                        <a:rPr lang="en-US" sz="2400" b="0" spc="-6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79438" marR="0" lvl="0" indent="-442913">
                        <a:spcBef>
                          <a:spcPts val="490"/>
                        </a:spcBef>
                        <a:buClr>
                          <a:srgbClr val="EC008C"/>
                        </a:buClr>
                        <a:buSzPct val="50000"/>
                        <a:buFont typeface="System Font Regular"/>
                        <a:buChar char="🟣"/>
                        <a:tabLst>
                          <a:tab pos="290513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Music</a:t>
                      </a:r>
                      <a:r>
                        <a:rPr lang="en-US" sz="2400" b="0" spc="-4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Festivals</a:t>
                      </a:r>
                      <a:r>
                        <a:rPr lang="en-US" sz="2400" b="0" spc="-4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79438" marR="0" lvl="0" indent="-442913">
                        <a:spcBef>
                          <a:spcPts val="495"/>
                        </a:spcBef>
                        <a:buClr>
                          <a:srgbClr val="EC008C"/>
                        </a:buClr>
                        <a:buSzPct val="50000"/>
                        <a:buFont typeface="System Font Regular"/>
                        <a:buChar char="🟣"/>
                        <a:tabLst>
                          <a:tab pos="290513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Clubs</a:t>
                      </a:r>
                      <a:r>
                        <a:rPr lang="en-US" sz="2400" b="0" spc="-2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&amp;</a:t>
                      </a:r>
                      <a:r>
                        <a:rPr lang="en-US" sz="2400" b="0" spc="-2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Societies</a:t>
                      </a:r>
                      <a:r>
                        <a:rPr lang="en-US" sz="2400" b="0" spc="-2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79438" marR="0" lvl="0" indent="-442913">
                        <a:spcBef>
                          <a:spcPts val="490"/>
                        </a:spcBef>
                        <a:buClr>
                          <a:srgbClr val="EC008C"/>
                        </a:buClr>
                        <a:buSzPct val="50000"/>
                        <a:buFont typeface="System Font Regular"/>
                        <a:buChar char="🟣"/>
                        <a:tabLst>
                          <a:tab pos="290513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Ball</a:t>
                      </a:r>
                      <a:r>
                        <a:rPr lang="en-US" sz="2400" b="0" spc="-2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Games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79438" marR="0" lvl="0" indent="-442913">
                        <a:spcBef>
                          <a:spcPts val="495"/>
                        </a:spcBef>
                        <a:buClr>
                          <a:srgbClr val="EC008C"/>
                        </a:buClr>
                        <a:buSzPct val="50000"/>
                        <a:buFont typeface="System Font Regular"/>
                        <a:buChar char="🟣"/>
                        <a:tabLst>
                          <a:tab pos="290513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Sport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2865" marR="406400" indent="0">
                        <a:lnSpc>
                          <a:spcPct val="150000"/>
                        </a:lnSpc>
                        <a:spcBef>
                          <a:spcPts val="230"/>
                        </a:spcBef>
                        <a:buClr>
                          <a:schemeClr val="accent6"/>
                        </a:buClr>
                        <a:buFontTx/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Values reflected during:</a:t>
                      </a:r>
                    </a:p>
                    <a:p>
                      <a:pPr marL="538163" marR="0" lvl="0" indent="-331788">
                        <a:spcBef>
                          <a:spcPts val="270"/>
                        </a:spcBef>
                        <a:buClr>
                          <a:schemeClr val="accent6"/>
                        </a:buClr>
                        <a:buSzPts val="1200"/>
                        <a:buFont typeface="System Font Regular"/>
                        <a:buChar char="🟣"/>
                        <a:tabLst>
                          <a:tab pos="523875" algn="l"/>
                        </a:tabLst>
                      </a:pP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Parents’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2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days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38163" marR="0" lvl="0" indent="-331788">
                        <a:spcBef>
                          <a:spcPts val="490"/>
                        </a:spcBef>
                        <a:buClr>
                          <a:schemeClr val="accent6"/>
                        </a:buClr>
                        <a:buSzPts val="1200"/>
                        <a:buFont typeface="System Font Regular"/>
                        <a:buChar char="🟣"/>
                        <a:tabLst>
                          <a:tab pos="523875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Annual</a:t>
                      </a:r>
                      <a:r>
                        <a:rPr lang="en-US" sz="2400" b="0" spc="-3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General</a:t>
                      </a:r>
                      <a:r>
                        <a:rPr lang="en-US" sz="2400" b="0" spc="-3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meetings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38163" marR="0" lvl="0" indent="-331788">
                        <a:spcBef>
                          <a:spcPts val="495"/>
                        </a:spcBef>
                        <a:buClr>
                          <a:schemeClr val="accent6"/>
                        </a:buClr>
                        <a:buSzPts val="1200"/>
                        <a:buFont typeface="System Font Regular"/>
                        <a:buChar char="🟣"/>
                        <a:tabLst>
                          <a:tab pos="523875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Class</a:t>
                      </a:r>
                      <a:r>
                        <a:rPr lang="en-US" sz="2400" b="0" spc="-35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meetings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538163" marR="0" lvl="0" indent="-331788">
                        <a:spcBef>
                          <a:spcPts val="490"/>
                        </a:spcBef>
                        <a:buClr>
                          <a:schemeClr val="accent6"/>
                        </a:buClr>
                        <a:buSzPts val="1200"/>
                        <a:buFont typeface="System Font Regular"/>
                        <a:buChar char="🟣"/>
                        <a:tabLst>
                          <a:tab pos="523875" algn="l"/>
                        </a:tabLst>
                      </a:pPr>
                      <a:r>
                        <a:rPr lang="en-US" sz="2400" b="0" spc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School</a:t>
                      </a:r>
                      <a:r>
                        <a:rPr lang="en-US" sz="2400" b="0" spc="-3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Environment</a:t>
                      </a:r>
                    </a:p>
                    <a:p>
                      <a:pPr marL="538163" marR="0" lvl="0" indent="-331788">
                        <a:spcBef>
                          <a:spcPts val="490"/>
                        </a:spcBef>
                        <a:buClr>
                          <a:schemeClr val="accent6"/>
                        </a:buClr>
                        <a:buSzPts val="1200"/>
                        <a:buFont typeface="System Font Regular"/>
                        <a:buChar char="🟣"/>
                        <a:tabLst>
                          <a:tab pos="523875" algn="l"/>
                        </a:tabLst>
                      </a:pP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 assemblies</a:t>
                      </a:r>
                    </a:p>
                    <a:p>
                      <a:pPr marL="538163" marR="0" lvl="0" indent="-331788">
                        <a:spcBef>
                          <a:spcPts val="490"/>
                        </a:spcBef>
                        <a:buClr>
                          <a:schemeClr val="accent6"/>
                        </a:buClr>
                        <a:buSzPts val="1200"/>
                        <a:buFont typeface="System Font Regular"/>
                        <a:buChar char="🟣"/>
                        <a:tabLst>
                          <a:tab pos="523875" algn="l"/>
                        </a:tabLst>
                      </a:pPr>
                      <a:r>
                        <a:rPr lang="en-US" sz="2400" b="0" spc="-1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 –to –day </a:t>
                      </a:r>
                      <a:r>
                        <a:rPr lang="en-US" sz="2400" b="0" spc="-1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interatcions</a:t>
                      </a:r>
                      <a:endParaRPr lang="en-US" sz="2400" b="0" spc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991278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5076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F06545-5EF3-9937-4999-51DC45E69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3068"/>
            <a:ext cx="10515600" cy="752356"/>
          </a:xfrm>
        </p:spPr>
        <p:txBody>
          <a:bodyPr>
            <a:normAutofit/>
          </a:bodyPr>
          <a:lstStyle/>
          <a:p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Learner-</a:t>
            </a:r>
            <a:r>
              <a:rPr lang="en-US" sz="3200" b="1" err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centred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Methods in Implementation of VbE</a:t>
            </a:r>
            <a:endParaRPr lang="en-US" sz="3200">
              <a:solidFill>
                <a:schemeClr val="accent1"/>
              </a:solidFill>
              <a:latin typeface="Aptos Display" panose="020B0004020202020204" pitchFamily="34" charset="0"/>
            </a:endParaRP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xmlns="" id="{13C505C2-132D-BBF3-2F20-22E23A0F75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0852129"/>
              </p:ext>
            </p:extLst>
          </p:nvPr>
        </p:nvGraphicFramePr>
        <p:xfrm>
          <a:off x="283441" y="995424"/>
          <a:ext cx="11625118" cy="4953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952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893585-7928-CF5E-16F4-ED9910F82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8613" y="230057"/>
            <a:ext cx="11213387" cy="757482"/>
          </a:xfrm>
        </p:spPr>
        <p:txBody>
          <a:bodyPr>
            <a:normAutofit fontScale="90000"/>
          </a:bodyPr>
          <a:lstStyle/>
          <a:p>
            <a:r>
              <a:rPr lang="en-US" sz="49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/>
            </a:r>
            <a:br>
              <a:rPr lang="en-US" sz="4900" b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</a:b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Features</a:t>
            </a:r>
            <a:r>
              <a:rPr lang="en-US" sz="36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 spc="-35">
                <a:solidFill>
                  <a:schemeClr val="accent1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o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f</a:t>
            </a:r>
            <a:r>
              <a:rPr lang="en-US" sz="3600" b="1" spc="-4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 spc="-40">
                <a:solidFill>
                  <a:schemeClr val="accent1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a 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Classroom</a:t>
            </a:r>
            <a:r>
              <a:rPr lang="en-US" sz="36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Environment</a:t>
            </a:r>
            <a:r>
              <a:rPr lang="en-US" sz="36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 spc="-35">
                <a:solidFill>
                  <a:schemeClr val="accent1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t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hat</a:t>
            </a:r>
            <a:r>
              <a:rPr lang="en-US" sz="36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Promotes</a:t>
            </a:r>
            <a:r>
              <a:rPr lang="en-US" sz="3600" b="1" spc="-3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600" b="1" spc="-1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ED68664-EB5F-66EF-C931-DBC79E8F7458}"/>
              </a:ext>
            </a:extLst>
          </p:cNvPr>
          <p:cNvSpPr txBox="1">
            <a:spLocks/>
          </p:cNvSpPr>
          <p:nvPr/>
        </p:nvSpPr>
        <p:spPr>
          <a:xfrm>
            <a:off x="1352666" y="1025286"/>
            <a:ext cx="2255261" cy="3802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400" b="1">
                <a:solidFill>
                  <a:schemeClr val="accent6">
                    <a:lumMod val="75000"/>
                  </a:schemeClr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Class rules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2DCB319D-2DA5-F0D7-8578-D9354937DE47}"/>
              </a:ext>
            </a:extLst>
          </p:cNvPr>
          <p:cNvSpPr txBox="1">
            <a:spLocks/>
          </p:cNvSpPr>
          <p:nvPr/>
        </p:nvSpPr>
        <p:spPr>
          <a:xfrm>
            <a:off x="786375" y="1413765"/>
            <a:ext cx="4538298" cy="87510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Punctuality, cleanliness, maintaining silence when required and taking care of learning resources.</a:t>
            </a:r>
            <a:endParaRPr lang="en-US" sz="2000"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269AE268-5EE6-A17D-BD96-F0ABE9B94693}"/>
              </a:ext>
            </a:extLst>
          </p:cNvPr>
          <p:cNvSpPr txBox="1">
            <a:spLocks/>
          </p:cNvSpPr>
          <p:nvPr/>
        </p:nvSpPr>
        <p:spPr>
          <a:xfrm>
            <a:off x="786375" y="2848409"/>
            <a:ext cx="4305159" cy="3329143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725"/>
              </a:spcBef>
              <a:buClr>
                <a:srgbClr val="C00000"/>
              </a:buClr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Every learner feels cared for and loved</a:t>
            </a:r>
          </a:p>
          <a:p>
            <a:pPr>
              <a:spcBef>
                <a:spcPts val="725"/>
              </a:spcBef>
              <a:buClr>
                <a:srgbClr val="C00000"/>
              </a:buClr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General safety of the classroom</a:t>
            </a:r>
          </a:p>
          <a:p>
            <a:pPr>
              <a:spcBef>
                <a:spcPts val="725"/>
              </a:spcBef>
              <a:buClr>
                <a:srgbClr val="C00000"/>
              </a:buClr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Clear communication of roles and expectations</a:t>
            </a:r>
          </a:p>
          <a:p>
            <a:pPr>
              <a:spcBef>
                <a:spcPts val="725"/>
              </a:spcBef>
              <a:buClr>
                <a:srgbClr val="C00000"/>
              </a:buClr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Healthy interpersonal relationships</a:t>
            </a:r>
          </a:p>
          <a:p>
            <a:pPr>
              <a:spcBef>
                <a:spcPts val="725"/>
              </a:spcBef>
              <a:buClr>
                <a:srgbClr val="C00000"/>
              </a:buClr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Free expression of ideas</a:t>
            </a:r>
          </a:p>
          <a:p>
            <a:pPr>
              <a:spcBef>
                <a:spcPts val="725"/>
              </a:spcBef>
              <a:buClr>
                <a:srgbClr val="C00000"/>
              </a:buClr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Consideration of learners with special needs and disabilities</a:t>
            </a:r>
            <a:endParaRPr lang="en-US" sz="2000">
              <a:latin typeface="Aptos Display" panose="020B0004020202020204" pitchFamily="34" charset="0"/>
              <a:ea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D3CE65FB-A21C-C755-1C7B-8603D5DC0B10}"/>
              </a:ext>
            </a:extLst>
          </p:cNvPr>
          <p:cNvSpPr txBox="1">
            <a:spLocks/>
          </p:cNvSpPr>
          <p:nvPr/>
        </p:nvSpPr>
        <p:spPr>
          <a:xfrm>
            <a:off x="5899655" y="1638414"/>
            <a:ext cx="5389400" cy="102558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Create opportunities for self-directed and incidental learning using talking walls &amp; trees, values corners among others</a:t>
            </a:r>
            <a:endParaRPr lang="en-US" sz="2000">
              <a:latin typeface="Aptos Display" panose="020B0004020202020204" pitchFamily="34" charset="0"/>
              <a:ea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DC6DAA30-515F-2F4D-8A34-6D3142728365}"/>
              </a:ext>
            </a:extLst>
          </p:cNvPr>
          <p:cNvSpPr txBox="1">
            <a:spLocks/>
          </p:cNvSpPr>
          <p:nvPr/>
        </p:nvSpPr>
        <p:spPr>
          <a:xfrm>
            <a:off x="5899655" y="3295419"/>
            <a:ext cx="5389400" cy="80672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Learners assist one another during class activities, field work and projects</a:t>
            </a:r>
            <a:endParaRPr lang="en-US" sz="2000">
              <a:latin typeface="Aptos Display" panose="020B0004020202020204" pitchFamily="34" charset="0"/>
              <a:ea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7B1815BF-B05D-A25D-E8A3-1F4D871CB375}"/>
              </a:ext>
            </a:extLst>
          </p:cNvPr>
          <p:cNvSpPr txBox="1">
            <a:spLocks/>
          </p:cNvSpPr>
          <p:nvPr/>
        </p:nvSpPr>
        <p:spPr>
          <a:xfrm>
            <a:off x="5899655" y="4733564"/>
            <a:ext cx="5389400" cy="1237578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Celebrating successes of learners in both personal talents, academic achievements, improvement in behaviour. </a:t>
            </a:r>
            <a:r>
              <a:rPr lang="en-US" sz="2000" b="1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NB: </a:t>
            </a:r>
            <a:r>
              <a:rPr lang="en-US" sz="2000">
                <a:solidFill>
                  <a:srgbClr val="231F2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It should </a:t>
            </a:r>
            <a:r>
              <a:rPr lang="en-US" sz="2000" b="1">
                <a:solidFill>
                  <a:srgbClr val="FF000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Not</a:t>
            </a:r>
            <a:r>
              <a:rPr lang="en-US" sz="2000">
                <a:solidFill>
                  <a:srgbClr val="FF0000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000">
                <a:latin typeface="Aptos Display" panose="020B0004020202020204" pitchFamily="34" charset="0"/>
                <a:ea typeface="Calibri" panose="020F0502020204030204" pitchFamily="34" charset="0"/>
              </a:rPr>
              <a:t>attract any budgetary implications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xmlns="" id="{73F07B72-972D-F889-C555-3DB8CE2966FD}"/>
              </a:ext>
            </a:extLst>
          </p:cNvPr>
          <p:cNvSpPr txBox="1">
            <a:spLocks/>
          </p:cNvSpPr>
          <p:nvPr/>
        </p:nvSpPr>
        <p:spPr>
          <a:xfrm>
            <a:off x="5899655" y="4285403"/>
            <a:ext cx="3847320" cy="4481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400" b="1">
                <a:solidFill>
                  <a:schemeClr val="accent6">
                    <a:lumMod val="75000"/>
                  </a:schemeClr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Recognition and celebration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D4553297-FB97-52E4-498A-3005305E75FC}"/>
              </a:ext>
            </a:extLst>
          </p:cNvPr>
          <p:cNvSpPr txBox="1">
            <a:spLocks/>
          </p:cNvSpPr>
          <p:nvPr/>
        </p:nvSpPr>
        <p:spPr>
          <a:xfrm>
            <a:off x="5899655" y="2848409"/>
            <a:ext cx="5237532" cy="4481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400" b="1">
                <a:solidFill>
                  <a:schemeClr val="accent6">
                    <a:lumMod val="75000"/>
                  </a:schemeClr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Collaboration and participation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00EFBB3F-032C-E2DC-FC5E-85C5C6F5ACB0}"/>
              </a:ext>
            </a:extLst>
          </p:cNvPr>
          <p:cNvSpPr txBox="1">
            <a:spLocks/>
          </p:cNvSpPr>
          <p:nvPr/>
        </p:nvSpPr>
        <p:spPr>
          <a:xfrm>
            <a:off x="5899655" y="1171945"/>
            <a:ext cx="3847320" cy="4481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400" b="1">
                <a:solidFill>
                  <a:schemeClr val="accent6">
                    <a:lumMod val="75000"/>
                  </a:schemeClr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Accessible resources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FC67E8D9-4EFA-E5DB-1951-5E4200740E52}"/>
              </a:ext>
            </a:extLst>
          </p:cNvPr>
          <p:cNvSpPr txBox="1">
            <a:spLocks/>
          </p:cNvSpPr>
          <p:nvPr/>
        </p:nvSpPr>
        <p:spPr>
          <a:xfrm>
            <a:off x="993111" y="2390490"/>
            <a:ext cx="3847320" cy="4481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725"/>
              </a:spcBef>
              <a:buFont typeface="Arial" panose="020B0604020202020204" pitchFamily="34" charset="0"/>
              <a:buNone/>
              <a:tabLst>
                <a:tab pos="449580" algn="l"/>
              </a:tabLst>
            </a:pPr>
            <a:r>
              <a:rPr lang="en-US" sz="2400" b="1">
                <a:solidFill>
                  <a:schemeClr val="accent6">
                    <a:lumMod val="75000"/>
                  </a:schemeClr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A safe class environment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524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A081FC-079C-EEF3-3CBE-D59F45C13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7981" y="497492"/>
            <a:ext cx="4905054" cy="734333"/>
          </a:xfrm>
        </p:spPr>
        <p:txBody>
          <a:bodyPr>
            <a:normAutofit/>
          </a:bodyPr>
          <a:lstStyle/>
          <a:p>
            <a:r>
              <a:rPr lang="en-US" sz="3800" b="1" dirty="0">
                <a:latin typeface="Aptos Display" panose="020B0004020202020204" pitchFamily="34" charset="0"/>
              </a:rPr>
              <a:t>Assessment of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D98ADEC-6F18-27A4-BED4-20679D5D2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9610" y="4615070"/>
            <a:ext cx="6602389" cy="1697308"/>
          </a:xfr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txBody>
          <a:bodyPr>
            <a:noAutofit/>
          </a:bodyPr>
          <a:lstStyle/>
          <a:p>
            <a:pPr>
              <a:buClr>
                <a:srgbClr val="7030A0"/>
              </a:buClr>
              <a:buSzPct val="50000"/>
              <a:buFont typeface="System Font Regular"/>
              <a:buChar char="🟣"/>
            </a:pP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You should also guide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and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encourage</a:t>
            </a:r>
            <a:r>
              <a:rPr lang="en-US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them</a:t>
            </a:r>
            <a:r>
              <a:rPr lang="en-US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</a:t>
            </a:r>
            <a:r>
              <a:rPr lang="en-US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consistently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apply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</a:t>
            </a:r>
            <a:r>
              <a:rPr lang="en-US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in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different</a:t>
            </a:r>
            <a:r>
              <a:rPr lang="en-US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settings</a:t>
            </a:r>
            <a:r>
              <a:rPr lang="en-US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in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school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and</a:t>
            </a:r>
            <a:r>
              <a:rPr lang="en-US" spc="-1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in the community.</a:t>
            </a:r>
            <a:endParaRPr lang="en-US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  <a:p>
            <a:pPr>
              <a:buSzPct val="50000"/>
              <a:buFont typeface="System Font Regular"/>
              <a:buChar char="🟣"/>
            </a:pPr>
            <a:endParaRPr lang="en-US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10B5225-7D65-7EAB-7D3C-CC4BCECBE206}"/>
              </a:ext>
            </a:extLst>
          </p:cNvPr>
          <p:cNvSpPr txBox="1"/>
          <p:nvPr/>
        </p:nvSpPr>
        <p:spPr>
          <a:xfrm>
            <a:off x="0" y="1687836"/>
            <a:ext cx="5364383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7030A0"/>
              </a:buClr>
              <a:buSzPct val="50000"/>
              <a:buFont typeface="System Font Regular"/>
              <a:buChar char="🟣"/>
            </a:pP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Assessment of values is an ongoing process that extends beyond the classroom.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968A0EA-1BB3-4A12-9656-28D2859532E1}"/>
              </a:ext>
            </a:extLst>
          </p:cNvPr>
          <p:cNvSpPr txBox="1"/>
          <p:nvPr/>
        </p:nvSpPr>
        <p:spPr>
          <a:xfrm>
            <a:off x="0" y="3200401"/>
            <a:ext cx="5364383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7030A0"/>
              </a:buClr>
              <a:buSzPct val="50000"/>
              <a:buFont typeface="System Font Regular"/>
              <a:buChar char="🟣"/>
            </a:pP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 should therefore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be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linked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observed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 err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behaviour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.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C9E8855-B790-4033-0868-B8C8978CA8D7}"/>
              </a:ext>
            </a:extLst>
          </p:cNvPr>
          <p:cNvSpPr txBox="1"/>
          <p:nvPr/>
        </p:nvSpPr>
        <p:spPr>
          <a:xfrm>
            <a:off x="5589611" y="1687836"/>
            <a:ext cx="6602389" cy="26776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7030A0"/>
              </a:buClr>
              <a:buSzPct val="50000"/>
              <a:buFont typeface="System Font Regular"/>
              <a:buChar char="🟣"/>
            </a:pP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Consider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self-assessment,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peer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feedback,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other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teachers’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reports and informal conversations with parents/guardians or caregivers. Determine how well learners exhibit expected</a:t>
            </a:r>
            <a:r>
              <a:rPr lang="en-US" sz="2800" spc="-2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968A0EA-1BB3-4A12-9656-28D2859532E1}"/>
              </a:ext>
            </a:extLst>
          </p:cNvPr>
          <p:cNvSpPr txBox="1"/>
          <p:nvPr/>
        </p:nvSpPr>
        <p:spPr>
          <a:xfrm>
            <a:off x="-1" y="4365492"/>
            <a:ext cx="5364383" cy="22467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Clr>
                <a:srgbClr val="7030A0"/>
              </a:buClr>
              <a:buSzPct val="50000"/>
              <a:buFont typeface="System Font Regular"/>
              <a:buChar char="🟣"/>
            </a:pPr>
            <a:r>
              <a:rPr lang="en-US" sz="2800"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Tools for assessing values include</a:t>
            </a:r>
            <a:r>
              <a:rPr lang="en-US" sz="2800" spc="-65"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800" spc="-6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rubrics, checklist,  rating scale, observation schedule, anecdotal records and reflective journal</a:t>
            </a:r>
          </a:p>
        </p:txBody>
      </p:sp>
    </p:spTree>
    <p:extLst>
      <p:ext uri="{BB962C8B-B14F-4D97-AF65-F5344CB8AC3E}">
        <p14:creationId xmlns:p14="http://schemas.microsoft.com/office/powerpoint/2010/main" val="279749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80809F-E1B7-55D7-6F6D-853716023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2528"/>
            <a:ext cx="10852230" cy="1000967"/>
          </a:xfrm>
        </p:spPr>
        <p:txBody>
          <a:bodyPr>
            <a:normAutofit/>
          </a:bodyPr>
          <a:lstStyle/>
          <a:p>
            <a:r>
              <a:rPr lang="en-US" sz="3200" b="1" spc="-6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How To Involve 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Parents/Guardians and Caregivers</a:t>
            </a:r>
            <a:r>
              <a:rPr lang="en-US" sz="3200" b="1" spc="-6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200" b="1" spc="-60">
                <a:solidFill>
                  <a:schemeClr val="accent1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i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n</a:t>
            </a:r>
            <a:r>
              <a:rPr lang="en-US" sz="3200" b="1" spc="-5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Nurturing</a:t>
            </a:r>
            <a:r>
              <a:rPr lang="en-US" sz="3200" b="1" spc="-6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200" b="1" spc="-1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</a:t>
            </a:r>
            <a:endParaRPr lang="en-US" sz="3200">
              <a:solidFill>
                <a:schemeClr val="accent1"/>
              </a:solidFill>
              <a:latin typeface="Aptos Display" panose="020B00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EF6FCB-93D0-1A7E-094F-14F3E7B66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5150" y="3901448"/>
            <a:ext cx="5121797" cy="1893178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marR="453390">
              <a:lnSpc>
                <a:spcPct val="95000"/>
              </a:lnSpc>
              <a:spcBef>
                <a:spcPts val="800"/>
              </a:spcBef>
              <a:buClr>
                <a:srgbClr val="7030A0"/>
              </a:buClr>
              <a:buFont typeface="Wingdings" pitchFamily="2" charset="2"/>
              <a:buChar char="ü"/>
              <a:tabLst>
                <a:tab pos="914400" algn="l"/>
              </a:tabLst>
            </a:pP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Encourage parents to use scenarios, real-life experiences and storytelling as way of nurturing values among their children.</a:t>
            </a:r>
            <a:endParaRPr lang="en-US" sz="2400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  <a:p>
            <a:pPr>
              <a:buFont typeface="Wingdings" pitchFamily="2" charset="2"/>
              <a:buChar char="ü"/>
            </a:pPr>
            <a:endParaRPr lang="en-US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310EFCD-BDB1-479E-2130-30E966E40B8B}"/>
              </a:ext>
            </a:extLst>
          </p:cNvPr>
          <p:cNvSpPr txBox="1"/>
          <p:nvPr/>
        </p:nvSpPr>
        <p:spPr>
          <a:xfrm>
            <a:off x="619246" y="1604835"/>
            <a:ext cx="5121797" cy="18466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514350" marR="454660" indent="-514350">
              <a:lnSpc>
                <a:spcPct val="95000"/>
              </a:lnSpc>
              <a:spcBef>
                <a:spcPts val="785"/>
              </a:spcBef>
              <a:buClr>
                <a:srgbClr val="7030A0"/>
              </a:buClr>
              <a:buFont typeface="Wingdings" pitchFamily="2" charset="2"/>
              <a:buChar char="ü"/>
              <a:tabLst>
                <a:tab pos="914400" algn="l"/>
              </a:tabLst>
            </a:pP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Make use of platforms such as class meetings, and academic days to empower the parent on their role in nurturing values in their children.</a:t>
            </a:r>
            <a:endParaRPr lang="en-US" sz="2400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088E950-2774-6C88-9212-3CA581422447}"/>
              </a:ext>
            </a:extLst>
          </p:cNvPr>
          <p:cNvSpPr txBox="1"/>
          <p:nvPr/>
        </p:nvSpPr>
        <p:spPr>
          <a:xfrm>
            <a:off x="619245" y="3555505"/>
            <a:ext cx="5121797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514350" indent="-514350">
              <a:spcBef>
                <a:spcPts val="740"/>
              </a:spcBef>
              <a:buClr>
                <a:srgbClr val="7030A0"/>
              </a:buClr>
              <a:buFont typeface="Wingdings" pitchFamily="2" charset="2"/>
              <a:buChar char="ü"/>
              <a:tabLst>
                <a:tab pos="913765" algn="l"/>
              </a:tabLst>
            </a:pP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Guide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parents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on</a:t>
            </a:r>
            <a:r>
              <a:rPr lang="en-US" sz="2400" spc="-3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home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or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family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practices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help</a:t>
            </a:r>
            <a:r>
              <a:rPr lang="en-US" sz="2400" spc="-3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nurture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</a:t>
            </a:r>
            <a:r>
              <a:rPr lang="en-US" sz="2400" spc="-3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prioritised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in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spc="-1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school.</a:t>
            </a:r>
            <a:endParaRPr lang="en-US" sz="2400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A5E9DC-45E7-7396-92EB-587F17B04098}"/>
              </a:ext>
            </a:extLst>
          </p:cNvPr>
          <p:cNvSpPr txBox="1"/>
          <p:nvPr/>
        </p:nvSpPr>
        <p:spPr>
          <a:xfrm>
            <a:off x="607669" y="4859846"/>
            <a:ext cx="5121797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514350" indent="-514350">
              <a:spcBef>
                <a:spcPts val="725"/>
              </a:spcBef>
              <a:buClr>
                <a:srgbClr val="7030A0"/>
              </a:buClr>
              <a:buFont typeface="Wingdings" pitchFamily="2" charset="2"/>
              <a:buChar char="ü"/>
              <a:tabLst>
                <a:tab pos="913765" algn="l"/>
              </a:tabLst>
            </a:pP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Encourage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parents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model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expected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values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for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their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children</a:t>
            </a:r>
            <a:r>
              <a:rPr lang="en-US" sz="2400" spc="-3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to</a:t>
            </a:r>
            <a:r>
              <a:rPr lang="en-US" sz="2400" spc="-25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spc="-1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emulate.</a:t>
            </a:r>
            <a:endParaRPr lang="en-US" sz="2400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0D4C7CB-9B0C-4D13-3DCA-C40CBABC2F23}"/>
              </a:ext>
            </a:extLst>
          </p:cNvPr>
          <p:cNvSpPr txBox="1"/>
          <p:nvPr/>
        </p:nvSpPr>
        <p:spPr>
          <a:xfrm>
            <a:off x="6903575" y="1600789"/>
            <a:ext cx="5121797" cy="21975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514350" marR="454660" indent="-514350">
              <a:lnSpc>
                <a:spcPct val="95000"/>
              </a:lnSpc>
              <a:spcBef>
                <a:spcPts val="780"/>
              </a:spcBef>
              <a:buClr>
                <a:srgbClr val="7030A0"/>
              </a:buClr>
              <a:buFont typeface="Wingdings" pitchFamily="2" charset="2"/>
              <a:buChar char="ü"/>
              <a:tabLst>
                <a:tab pos="914400" algn="l"/>
              </a:tabLst>
            </a:pP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Encourage parents to share success stories or personal experiences demonstrating how </a:t>
            </a:r>
            <a:r>
              <a:rPr lang="en-US" sz="2400" err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practising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values has positively impacted their children’s </a:t>
            </a:r>
            <a:r>
              <a:rPr lang="en-US" sz="2400" err="1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behaviour</a:t>
            </a:r>
            <a:r>
              <a:rPr lang="en-US" sz="2400">
                <a:solidFill>
                  <a:srgbClr val="231F20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.</a:t>
            </a:r>
            <a:endParaRPr lang="en-US" sz="2400">
              <a:effectLst/>
              <a:latin typeface="Aptos Display" panose="020B00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2911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84D9E0-A98D-C3A1-3229-EB4C28CE0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4643"/>
            <a:ext cx="10515600" cy="706057"/>
          </a:xfrm>
        </p:spPr>
        <p:txBody>
          <a:bodyPr>
            <a:normAutofit/>
          </a:bodyPr>
          <a:lstStyle/>
          <a:p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Key</a:t>
            </a:r>
            <a:r>
              <a:rPr lang="en-US" sz="3200" b="1" spc="-30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Areas</a:t>
            </a:r>
            <a:r>
              <a:rPr lang="en-US" sz="3200" b="1" spc="-2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200" spc="-25">
                <a:solidFill>
                  <a:schemeClr val="accent1"/>
                </a:solidFill>
                <a:latin typeface="Aptos Display" panose="020B0004020202020204" pitchFamily="34" charset="0"/>
                <a:ea typeface="Calibri" panose="020F0502020204030204" pitchFamily="34" charset="0"/>
              </a:rPr>
              <a:t>f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or</a:t>
            </a:r>
            <a:r>
              <a:rPr lang="en-US" sz="3200" b="1" spc="-35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Monitoring  </a:t>
            </a:r>
            <a:r>
              <a:rPr lang="en-US" sz="3200" b="1" err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VbE</a:t>
            </a:r>
            <a:r>
              <a:rPr lang="en-US" sz="3200" b="1">
                <a:solidFill>
                  <a:schemeClr val="accent1"/>
                </a:solidFill>
                <a:effectLst/>
                <a:latin typeface="Aptos Display" panose="020B0004020202020204" pitchFamily="34" charset="0"/>
                <a:ea typeface="Calibri" panose="020F0502020204030204" pitchFamily="34" charset="0"/>
              </a:rPr>
              <a:t> Implementation</a:t>
            </a:r>
            <a:endParaRPr lang="en-US" sz="3200" b="1">
              <a:solidFill>
                <a:schemeClr val="accent1"/>
              </a:solidFill>
              <a:latin typeface="Aptos Display" panose="020B00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72F23C3A-3B02-14D8-3492-152A7CE2F8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345747"/>
              </p:ext>
            </p:extLst>
          </p:nvPr>
        </p:nvGraphicFramePr>
        <p:xfrm>
          <a:off x="838200" y="1290799"/>
          <a:ext cx="10515599" cy="3917809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3944040">
                  <a:extLst>
                    <a:ext uri="{9D8B030D-6E8A-4147-A177-3AD203B41FA5}">
                      <a16:colId xmlns:a16="http://schemas.microsoft.com/office/drawing/2014/main" xmlns="" val="3750975702"/>
                    </a:ext>
                  </a:extLst>
                </a:gridCol>
                <a:gridCol w="3196115">
                  <a:extLst>
                    <a:ext uri="{9D8B030D-6E8A-4147-A177-3AD203B41FA5}">
                      <a16:colId xmlns:a16="http://schemas.microsoft.com/office/drawing/2014/main" xmlns="" val="2725436375"/>
                    </a:ext>
                  </a:extLst>
                </a:gridCol>
                <a:gridCol w="3375444">
                  <a:extLst>
                    <a:ext uri="{9D8B030D-6E8A-4147-A177-3AD203B41FA5}">
                      <a16:colId xmlns:a16="http://schemas.microsoft.com/office/drawing/2014/main" xmlns="" val="1581375753"/>
                    </a:ext>
                  </a:extLst>
                </a:gridCol>
              </a:tblGrid>
              <a:tr h="445404">
                <a:tc>
                  <a:txBody>
                    <a:bodyPr/>
                    <a:lstStyle/>
                    <a:p>
                      <a:pPr marL="457200" marR="0">
                        <a:spcBef>
                          <a:spcPts val="675"/>
                        </a:spcBef>
                        <a:buNone/>
                        <a:tabLst>
                          <a:tab pos="81089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</a:rPr>
                        <a:t>Heads</a:t>
                      </a:r>
                      <a:r>
                        <a:rPr lang="en-US" sz="2400" spc="-15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</a:rPr>
                        <a:t>of</a:t>
                      </a:r>
                      <a:r>
                        <a:rPr lang="en-US" sz="2400" spc="-5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400" spc="-10">
                          <a:solidFill>
                            <a:schemeClr val="tx1"/>
                          </a:solidFill>
                          <a:effectLst/>
                        </a:rPr>
                        <a:t>Institutions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75"/>
                        </a:spcBef>
                        <a:buNone/>
                        <a:tabLst>
                          <a:tab pos="81089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</a:rPr>
                        <a:t>Teachers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75"/>
                        </a:spcBef>
                        <a:buNone/>
                        <a:tabLst>
                          <a:tab pos="81089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</a:rPr>
                        <a:t>Parents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9008453"/>
                  </a:ext>
                </a:extLst>
              </a:tr>
              <a:tr h="3472405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725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Policy</a:t>
                      </a:r>
                      <a:r>
                        <a:rPr lang="en-US" sz="2400" b="0" i="0" spc="-3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Implementation</a:t>
                      </a:r>
                      <a:r>
                        <a:rPr lang="en-US" sz="2400" b="0" i="0" spc="-1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.</a:t>
                      </a:r>
                      <a:endParaRPr lang="en-US" sz="2400" b="0" i="0"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</a:endParaRPr>
                    </a:p>
                    <a:p>
                      <a:pPr marL="342900" marR="454660" lvl="0" indent="-342900">
                        <a:lnSpc>
                          <a:spcPct val="95000"/>
                        </a:lnSpc>
                        <a:spcBef>
                          <a:spcPts val="78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Teacher</a:t>
                      </a:r>
                      <a:r>
                        <a:rPr lang="en-US" sz="2400" b="0" i="0" spc="16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Support</a:t>
                      </a:r>
                    </a:p>
                    <a:p>
                      <a:pPr marL="342900" marR="0" lvl="0" indent="-342900">
                        <a:spcBef>
                          <a:spcPts val="74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Resource</a:t>
                      </a:r>
                      <a:r>
                        <a:rPr lang="en-US" sz="2400" b="0" i="0" spc="-4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Allocation</a:t>
                      </a:r>
                    </a:p>
                    <a:p>
                      <a:pPr marL="342900" marR="454025" lvl="0" indent="-342900">
                        <a:lnSpc>
                          <a:spcPct val="95000"/>
                        </a:lnSpc>
                        <a:spcBef>
                          <a:spcPts val="78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Stakeholder Engagement</a:t>
                      </a:r>
                    </a:p>
                    <a:p>
                      <a:pPr marL="342900" marR="454025" lvl="0" indent="-342900">
                        <a:lnSpc>
                          <a:spcPct val="95000"/>
                        </a:lnSpc>
                        <a:spcBef>
                          <a:spcPts val="78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Monitoring</a:t>
                      </a:r>
                      <a:r>
                        <a:rPr lang="en-US" sz="2400" b="0" i="0" spc="13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and</a:t>
                      </a:r>
                      <a:r>
                        <a:rPr lang="en-US" sz="2400" b="0" i="0" spc="13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b="0" i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Evaluation (establish clear indicators)</a:t>
                      </a:r>
                      <a:endParaRPr lang="en-US" sz="2400" b="0" i="0"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725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Classroom</a:t>
                      </a:r>
                      <a:r>
                        <a:rPr lang="en-US" sz="2400" spc="-4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Integration</a:t>
                      </a:r>
                    </a:p>
                    <a:p>
                      <a:pPr marL="342900" marR="454660" lvl="0" indent="-342900">
                        <a:lnSpc>
                          <a:spcPct val="95000"/>
                        </a:lnSpc>
                        <a:spcBef>
                          <a:spcPts val="78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Learner</a:t>
                      </a:r>
                      <a:r>
                        <a:rPr lang="en-US" sz="2400" spc="19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spc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b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ehaviour</a:t>
                      </a:r>
                      <a:r>
                        <a:rPr lang="en-US" sz="2400" spc="19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and</a:t>
                      </a:r>
                      <a:r>
                        <a:rPr lang="en-US" sz="2400" spc="19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 spc="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g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rowth</a:t>
                      </a:r>
                    </a:p>
                    <a:p>
                      <a:pPr marL="342900" marR="0" lvl="0" indent="-342900">
                        <a:spcBef>
                          <a:spcPts val="74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Teaching</a:t>
                      </a:r>
                      <a:r>
                        <a:rPr lang="en-US" sz="2400" spc="-5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Methods</a:t>
                      </a:r>
                    </a:p>
                    <a:p>
                      <a:pPr marL="342900" marR="0" lvl="0" indent="-342900">
                        <a:spcBef>
                          <a:spcPts val="725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Feedback</a:t>
                      </a:r>
                      <a:r>
                        <a:rPr lang="en-US" sz="2400" spc="-3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Mechanisms</a:t>
                      </a:r>
                    </a:p>
                    <a:p>
                      <a:pPr marL="342900" marR="0" lvl="0" indent="-342900">
                        <a:spcBef>
                          <a:spcPts val="725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Collaboration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ptos Display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67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Home</a:t>
                      </a:r>
                      <a:r>
                        <a:rPr lang="en-US" sz="2400" spc="-4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Environment</a:t>
                      </a:r>
                    </a:p>
                    <a:p>
                      <a:pPr marL="342900" marR="0" lvl="0" indent="-342900">
                        <a:spcBef>
                          <a:spcPts val="725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Role</a:t>
                      </a:r>
                      <a:r>
                        <a:rPr lang="en-US" sz="2400" spc="-4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Modeling</a:t>
                      </a:r>
                    </a:p>
                    <a:p>
                      <a:pPr marL="342900" marR="455930" lvl="0" indent="-342900">
                        <a:lnSpc>
                          <a:spcPct val="95000"/>
                        </a:lnSpc>
                        <a:spcBef>
                          <a:spcPts val="78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Communication</a:t>
                      </a:r>
                      <a:r>
                        <a:rPr lang="en-US" sz="2400" spc="-3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with</a:t>
                      </a:r>
                      <a:r>
                        <a:rPr lang="en-US" sz="2400" spc="-3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Schools</a:t>
                      </a:r>
                    </a:p>
                    <a:p>
                      <a:pPr marL="342900" marR="0" lvl="0" indent="-342900">
                        <a:spcBef>
                          <a:spcPts val="740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Support</a:t>
                      </a:r>
                      <a:r>
                        <a:rPr lang="en-US" sz="2400" spc="-3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for</a:t>
                      </a:r>
                      <a:r>
                        <a:rPr lang="en-US" sz="2400" spc="-3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Learning</a:t>
                      </a:r>
                    </a:p>
                    <a:p>
                      <a:pPr marL="342900" marR="0" lvl="0" indent="-342900">
                        <a:spcBef>
                          <a:spcPts val="725"/>
                        </a:spcBef>
                        <a:buClr>
                          <a:srgbClr val="7030A0"/>
                        </a:buClr>
                        <a:buFont typeface="Arial" panose="020B0604020202020204" pitchFamily="34" charset="0"/>
                        <a:buChar char="•"/>
                        <a:tabLst>
                          <a:tab pos="91376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Community</a:t>
                      </a:r>
                      <a:r>
                        <a:rPr lang="en-US" sz="2400" spc="-35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 </a:t>
                      </a: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Aptos Display" panose="020B0004020202020204" pitchFamily="34" charset="0"/>
                        </a:rPr>
                        <a:t>Involvement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56566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30230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80+ Free Thank You &amp; Love animated GIFs and Stickers - Pixabay">
            <a:extLst>
              <a:ext uri="{FF2B5EF4-FFF2-40B4-BE49-F238E27FC236}">
                <a16:creationId xmlns:a16="http://schemas.microsoft.com/office/drawing/2014/main" xmlns="" id="{DA258966-F4DD-03F1-7D06-2515AD3C4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524" y="2075816"/>
            <a:ext cx="3886951" cy="270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197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1381</Words>
  <Application>Microsoft Office PowerPoint</Application>
  <PresentationFormat>Widescreen</PresentationFormat>
  <Paragraphs>190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Aharoni</vt:lpstr>
      <vt:lpstr>Aptos Display</vt:lpstr>
      <vt:lpstr>Arial</vt:lpstr>
      <vt:lpstr>Calibri</vt:lpstr>
      <vt:lpstr>Calibri Light</vt:lpstr>
      <vt:lpstr>System Font Regular</vt:lpstr>
      <vt:lpstr>Times New Roman</vt:lpstr>
      <vt:lpstr>Wingdings</vt:lpstr>
      <vt:lpstr>Office Theme</vt:lpstr>
      <vt:lpstr>        RETOOLING OF SENIOR SCHOOL TEACHERS </vt:lpstr>
      <vt:lpstr> Session outcomes </vt:lpstr>
      <vt:lpstr>Introduction</vt:lpstr>
      <vt:lpstr> General Learning Outcomes of Values-based Education </vt:lpstr>
      <vt:lpstr>            The Core Values in CBE</vt:lpstr>
      <vt:lpstr>Examples of Indicators of Values </vt:lpstr>
      <vt:lpstr>Values –based Education through the Whole School Approach</vt:lpstr>
      <vt:lpstr>Participants in VbE Implementation</vt:lpstr>
      <vt:lpstr> VBE PILOT STUDY BY KICD &amp; PARTNERS 2024-25</vt:lpstr>
      <vt:lpstr>Objectives of Pilot Study </vt:lpstr>
      <vt:lpstr>WAY FORWARD Planned national rollout of the VbE Programme in 2026</vt:lpstr>
      <vt:lpstr>           Group Activity</vt:lpstr>
      <vt:lpstr>  Ways of Embedding Values in Classroom and School Practices  Activity</vt:lpstr>
      <vt:lpstr>Plug-in Points for Incorporating Values in School</vt:lpstr>
      <vt:lpstr>Learner-centred Methods in Implementation of VbE</vt:lpstr>
      <vt:lpstr> Features of a Classroom Environment that Promotes Values </vt:lpstr>
      <vt:lpstr>Assessment of Values</vt:lpstr>
      <vt:lpstr>How To Involve Parents/Guardians and Caregivers in Nurturing Values</vt:lpstr>
      <vt:lpstr>Key Areas for Monitoring  VbE Implementation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TEACHER</cp:lastModifiedBy>
  <cp:revision>3</cp:revision>
  <cp:lastPrinted>2024-08-06T10:08:10Z</cp:lastPrinted>
  <dcterms:created xsi:type="dcterms:W3CDTF">2023-06-23T10:40:23Z</dcterms:created>
  <dcterms:modified xsi:type="dcterms:W3CDTF">2025-12-15T17:13:29Z</dcterms:modified>
</cp:coreProperties>
</file>