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ink/ink1.xml" ContentType="application/inkml+xml"/>
  <Override PartName="/ppt/ink/ink2.xml" ContentType="application/inkml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35"/>
  </p:notesMasterIdLst>
  <p:sldIdLst>
    <p:sldId id="3951" r:id="rId2"/>
    <p:sldId id="360" r:id="rId3"/>
    <p:sldId id="309" r:id="rId4"/>
    <p:sldId id="317" r:id="rId5"/>
    <p:sldId id="310" r:id="rId6"/>
    <p:sldId id="363" r:id="rId7"/>
    <p:sldId id="3952" r:id="rId8"/>
    <p:sldId id="3953" r:id="rId9"/>
    <p:sldId id="257" r:id="rId10"/>
    <p:sldId id="352" r:id="rId11"/>
    <p:sldId id="344" r:id="rId12"/>
    <p:sldId id="259" r:id="rId13"/>
    <p:sldId id="348" r:id="rId14"/>
    <p:sldId id="3954" r:id="rId15"/>
    <p:sldId id="362" r:id="rId16"/>
    <p:sldId id="3956" r:id="rId17"/>
    <p:sldId id="3958" r:id="rId18"/>
    <p:sldId id="3959" r:id="rId19"/>
    <p:sldId id="3960" r:id="rId20"/>
    <p:sldId id="260" r:id="rId21"/>
    <p:sldId id="3955" r:id="rId22"/>
    <p:sldId id="3957" r:id="rId23"/>
    <p:sldId id="349" r:id="rId24"/>
    <p:sldId id="350" r:id="rId25"/>
    <p:sldId id="351" r:id="rId26"/>
    <p:sldId id="262" r:id="rId27"/>
    <p:sldId id="284" r:id="rId28"/>
    <p:sldId id="268" r:id="rId29"/>
    <p:sldId id="286" r:id="rId30"/>
    <p:sldId id="285" r:id="rId31"/>
    <p:sldId id="288" r:id="rId32"/>
    <p:sldId id="343" r:id="rId33"/>
    <p:sldId id="345" r:id="rId34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D654CA-DC8A-4FDC-9CD6-FC705AC89C63}" v="12" dt="2025-12-02T08:58:28.1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90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eph K. Kirichia" userId="52bbe5be-bc98-4f5d-b93b-aede32a81c82" providerId="ADAL" clId="{9E87DABF-FD96-4C90-86CA-53EB83F3EE05}"/>
    <pc:docChg chg="undo custSel addSld delSld modSld sldOrd">
      <pc:chgData name="Joseph K. Kirichia" userId="52bbe5be-bc98-4f5d-b93b-aede32a81c82" providerId="ADAL" clId="{9E87DABF-FD96-4C90-86CA-53EB83F3EE05}" dt="2025-12-02T09:10:57.152" v="235"/>
      <pc:docMkLst>
        <pc:docMk/>
      </pc:docMkLst>
      <pc:sldChg chg="ord">
        <pc:chgData name="Joseph K. Kirichia" userId="52bbe5be-bc98-4f5d-b93b-aede32a81c82" providerId="ADAL" clId="{9E87DABF-FD96-4C90-86CA-53EB83F3EE05}" dt="2025-12-02T09:10:37.649" v="231"/>
        <pc:sldMkLst>
          <pc:docMk/>
          <pc:sldMk cId="0" sldId="256"/>
        </pc:sldMkLst>
      </pc:sldChg>
      <pc:sldChg chg="addSp delSp modSp mod">
        <pc:chgData name="Joseph K. Kirichia" userId="52bbe5be-bc98-4f5d-b93b-aede32a81c82" providerId="ADAL" clId="{9E87DABF-FD96-4C90-86CA-53EB83F3EE05}" dt="2025-12-02T08:37:36.649" v="22" actId="21"/>
        <pc:sldMkLst>
          <pc:docMk/>
          <pc:sldMk cId="2329563966" sldId="285"/>
        </pc:sldMkLst>
        <pc:spChg chg="add del mod">
          <ac:chgData name="Joseph K. Kirichia" userId="52bbe5be-bc98-4f5d-b93b-aede32a81c82" providerId="ADAL" clId="{9E87DABF-FD96-4C90-86CA-53EB83F3EE05}" dt="2025-12-02T08:37:36.649" v="22" actId="21"/>
          <ac:spMkLst>
            <pc:docMk/>
            <pc:sldMk cId="2329563966" sldId="285"/>
            <ac:spMk id="4" creationId="{2D96CEB2-0AFC-C839-DACA-BA5FE5F32596}"/>
          </ac:spMkLst>
        </pc:spChg>
        <pc:picChg chg="add del mod">
          <ac:chgData name="Joseph K. Kirichia" userId="52bbe5be-bc98-4f5d-b93b-aede32a81c82" providerId="ADAL" clId="{9E87DABF-FD96-4C90-86CA-53EB83F3EE05}" dt="2025-12-02T08:37:36.649" v="22" actId="21"/>
          <ac:picMkLst>
            <pc:docMk/>
            <pc:sldMk cId="2329563966" sldId="285"/>
            <ac:picMk id="5" creationId="{210252B4-92CC-762E-F2CB-083482C1EB9B}"/>
          </ac:picMkLst>
        </pc:picChg>
      </pc:sldChg>
      <pc:sldChg chg="modSp del mod">
        <pc:chgData name="Joseph K. Kirichia" userId="52bbe5be-bc98-4f5d-b93b-aede32a81c82" providerId="ADAL" clId="{9E87DABF-FD96-4C90-86CA-53EB83F3EE05}" dt="2025-12-02T08:36:52.375" v="17" actId="2696"/>
        <pc:sldMkLst>
          <pc:docMk/>
          <pc:sldMk cId="997196817" sldId="342"/>
        </pc:sldMkLst>
        <pc:spChg chg="mod">
          <ac:chgData name="Joseph K. Kirichia" userId="52bbe5be-bc98-4f5d-b93b-aede32a81c82" providerId="ADAL" clId="{9E87DABF-FD96-4C90-86CA-53EB83F3EE05}" dt="2025-12-02T08:36:43.584" v="16" actId="20577"/>
          <ac:spMkLst>
            <pc:docMk/>
            <pc:sldMk cId="997196817" sldId="342"/>
            <ac:spMk id="9" creationId="{5E2A3E3B-FBBD-B1BC-2530-4523AEA722AA}"/>
          </ac:spMkLst>
        </pc:spChg>
      </pc:sldChg>
      <pc:sldChg chg="del">
        <pc:chgData name="Joseph K. Kirichia" userId="52bbe5be-bc98-4f5d-b93b-aede32a81c82" providerId="ADAL" clId="{9E87DABF-FD96-4C90-86CA-53EB83F3EE05}" dt="2025-12-02T08:37:06.830" v="19" actId="47"/>
        <pc:sldMkLst>
          <pc:docMk/>
          <pc:sldMk cId="2131076287" sldId="347"/>
        </pc:sldMkLst>
      </pc:sldChg>
      <pc:sldChg chg="del">
        <pc:chgData name="Joseph K. Kirichia" userId="52bbe5be-bc98-4f5d-b93b-aede32a81c82" providerId="ADAL" clId="{9E87DABF-FD96-4C90-86CA-53EB83F3EE05}" dt="2025-12-02T08:37:00.892" v="18" actId="2696"/>
        <pc:sldMkLst>
          <pc:docMk/>
          <pc:sldMk cId="58626711" sldId="356"/>
        </pc:sldMkLst>
      </pc:sldChg>
      <pc:sldChg chg="del">
        <pc:chgData name="Joseph K. Kirichia" userId="52bbe5be-bc98-4f5d-b93b-aede32a81c82" providerId="ADAL" clId="{9E87DABF-FD96-4C90-86CA-53EB83F3EE05}" dt="2025-12-02T08:43:52.398" v="116" actId="47"/>
        <pc:sldMkLst>
          <pc:docMk/>
          <pc:sldMk cId="1642425379" sldId="358"/>
        </pc:sldMkLst>
      </pc:sldChg>
      <pc:sldChg chg="ord">
        <pc:chgData name="Joseph K. Kirichia" userId="52bbe5be-bc98-4f5d-b93b-aede32a81c82" providerId="ADAL" clId="{9E87DABF-FD96-4C90-86CA-53EB83F3EE05}" dt="2025-12-02T09:10:57.152" v="235"/>
        <pc:sldMkLst>
          <pc:docMk/>
          <pc:sldMk cId="2901905603" sldId="360"/>
        </pc:sldMkLst>
      </pc:sldChg>
      <pc:sldChg chg="addSp modSp del mod modClrScheme chgLayout">
        <pc:chgData name="Joseph K. Kirichia" userId="52bbe5be-bc98-4f5d-b93b-aede32a81c82" providerId="ADAL" clId="{9E87DABF-FD96-4C90-86CA-53EB83F3EE05}" dt="2025-12-02T09:07:36.709" v="185" actId="47"/>
        <pc:sldMkLst>
          <pc:docMk/>
          <pc:sldMk cId="2524450492" sldId="361"/>
        </pc:sldMkLst>
        <pc:spChg chg="mod">
          <ac:chgData name="Joseph K. Kirichia" userId="52bbe5be-bc98-4f5d-b93b-aede32a81c82" providerId="ADAL" clId="{9E87DABF-FD96-4C90-86CA-53EB83F3EE05}" dt="2025-12-02T08:47:39.273" v="145" actId="26606"/>
          <ac:spMkLst>
            <pc:docMk/>
            <pc:sldMk cId="2524450492" sldId="361"/>
            <ac:spMk id="2" creationId="{E6A040E4-8BFF-686E-C3FE-BB5597212182}"/>
          </ac:spMkLst>
        </pc:spChg>
        <pc:spChg chg="mod">
          <ac:chgData name="Joseph K. Kirichia" userId="52bbe5be-bc98-4f5d-b93b-aede32a81c82" providerId="ADAL" clId="{9E87DABF-FD96-4C90-86CA-53EB83F3EE05}" dt="2025-12-02T08:47:39.273" v="145" actId="26606"/>
          <ac:spMkLst>
            <pc:docMk/>
            <pc:sldMk cId="2524450492" sldId="361"/>
            <ac:spMk id="3" creationId="{BB1FF02C-F2F2-B378-1AF2-B5C62B0B26DA}"/>
          </ac:spMkLst>
        </pc:spChg>
        <pc:spChg chg="add mod">
          <ac:chgData name="Joseph K. Kirichia" userId="52bbe5be-bc98-4f5d-b93b-aede32a81c82" providerId="ADAL" clId="{9E87DABF-FD96-4C90-86CA-53EB83F3EE05}" dt="2025-12-02T08:47:39.273" v="145" actId="26606"/>
          <ac:spMkLst>
            <pc:docMk/>
            <pc:sldMk cId="2524450492" sldId="361"/>
            <ac:spMk id="8" creationId="{2F31A881-B95E-3AF5-F676-02C942DE013F}"/>
          </ac:spMkLst>
        </pc:spChg>
      </pc:sldChg>
      <pc:sldChg chg="addSp delSp modSp mod ord">
        <pc:chgData name="Joseph K. Kirichia" userId="52bbe5be-bc98-4f5d-b93b-aede32a81c82" providerId="ADAL" clId="{9E87DABF-FD96-4C90-86CA-53EB83F3EE05}" dt="2025-12-02T08:57:23.941" v="171" actId="339"/>
        <pc:sldMkLst>
          <pc:docMk/>
          <pc:sldMk cId="2349654391" sldId="3951"/>
        </pc:sldMkLst>
        <pc:spChg chg="mod">
          <ac:chgData name="Joseph K. Kirichia" userId="52bbe5be-bc98-4f5d-b93b-aede32a81c82" providerId="ADAL" clId="{9E87DABF-FD96-4C90-86CA-53EB83F3EE05}" dt="2025-12-02T08:57:23.941" v="171" actId="339"/>
          <ac:spMkLst>
            <pc:docMk/>
            <pc:sldMk cId="2349654391" sldId="3951"/>
            <ac:spMk id="2" creationId="{27C27824-6F24-9E64-0463-5B4E5EAAF28A}"/>
          </ac:spMkLst>
        </pc:spChg>
        <pc:spChg chg="mod">
          <ac:chgData name="Joseph K. Kirichia" userId="52bbe5be-bc98-4f5d-b93b-aede32a81c82" providerId="ADAL" clId="{9E87DABF-FD96-4C90-86CA-53EB83F3EE05}" dt="2025-12-02T08:57:14.495" v="169" actId="339"/>
          <ac:spMkLst>
            <pc:docMk/>
            <pc:sldMk cId="2349654391" sldId="3951"/>
            <ac:spMk id="3" creationId="{680AC294-5936-8A9B-D5A2-60DCCF755DCF}"/>
          </ac:spMkLst>
        </pc:spChg>
        <pc:spChg chg="add del">
          <ac:chgData name="Joseph K. Kirichia" userId="52bbe5be-bc98-4f5d-b93b-aede32a81c82" providerId="ADAL" clId="{9E87DABF-FD96-4C90-86CA-53EB83F3EE05}" dt="2025-12-02T08:54:58.923" v="156" actId="478"/>
          <ac:spMkLst>
            <pc:docMk/>
            <pc:sldMk cId="2349654391" sldId="3951"/>
            <ac:spMk id="5" creationId="{EBE569F3-B41F-F4A9-3780-BBF6677E1359}"/>
          </ac:spMkLst>
        </pc:spChg>
        <pc:picChg chg="add mod">
          <ac:chgData name="Joseph K. Kirichia" userId="52bbe5be-bc98-4f5d-b93b-aede32a81c82" providerId="ADAL" clId="{9E87DABF-FD96-4C90-86CA-53EB83F3EE05}" dt="2025-12-02T08:40:07.665" v="39" actId="14100"/>
          <ac:picMkLst>
            <pc:docMk/>
            <pc:sldMk cId="2349654391" sldId="3951"/>
            <ac:picMk id="4" creationId="{DCCFA489-01B4-0424-7DC3-5206857793A8}"/>
          </ac:picMkLst>
        </pc:picChg>
      </pc:sldChg>
      <pc:sldChg chg="modSp mod">
        <pc:chgData name="Joseph K. Kirichia" userId="52bbe5be-bc98-4f5d-b93b-aede32a81c82" providerId="ADAL" clId="{9E87DABF-FD96-4C90-86CA-53EB83F3EE05}" dt="2025-12-02T09:08:57.166" v="208" actId="20577"/>
        <pc:sldMkLst>
          <pc:docMk/>
          <pc:sldMk cId="3782799542" sldId="3952"/>
        </pc:sldMkLst>
        <pc:spChg chg="mod">
          <ac:chgData name="Joseph K. Kirichia" userId="52bbe5be-bc98-4f5d-b93b-aede32a81c82" providerId="ADAL" clId="{9E87DABF-FD96-4C90-86CA-53EB83F3EE05}" dt="2025-12-02T09:08:46.412" v="206" actId="113"/>
          <ac:spMkLst>
            <pc:docMk/>
            <pc:sldMk cId="3782799542" sldId="3952"/>
            <ac:spMk id="2" creationId="{EE20DEB1-1918-5FD0-FA01-7CC34CE99B8E}"/>
          </ac:spMkLst>
        </pc:spChg>
        <pc:spChg chg="mod">
          <ac:chgData name="Joseph K. Kirichia" userId="52bbe5be-bc98-4f5d-b93b-aede32a81c82" providerId="ADAL" clId="{9E87DABF-FD96-4C90-86CA-53EB83F3EE05}" dt="2025-12-02T09:08:57.166" v="208" actId="20577"/>
          <ac:spMkLst>
            <pc:docMk/>
            <pc:sldMk cId="3782799542" sldId="3952"/>
            <ac:spMk id="3" creationId="{00CD573C-07F0-8D7E-2D56-AD88248C3351}"/>
          </ac:spMkLst>
        </pc:spChg>
      </pc:sldChg>
      <pc:sldChg chg="modSp mod">
        <pc:chgData name="Joseph K. Kirichia" userId="52bbe5be-bc98-4f5d-b93b-aede32a81c82" providerId="ADAL" clId="{9E87DABF-FD96-4C90-86CA-53EB83F3EE05}" dt="2025-12-02T09:09:47.331" v="227" actId="255"/>
        <pc:sldMkLst>
          <pc:docMk/>
          <pc:sldMk cId="1363182749" sldId="3953"/>
        </pc:sldMkLst>
        <pc:spChg chg="mod">
          <ac:chgData name="Joseph K. Kirichia" userId="52bbe5be-bc98-4f5d-b93b-aede32a81c82" providerId="ADAL" clId="{9E87DABF-FD96-4C90-86CA-53EB83F3EE05}" dt="2025-12-02T09:09:37.346" v="226" actId="20577"/>
          <ac:spMkLst>
            <pc:docMk/>
            <pc:sldMk cId="1363182749" sldId="3953"/>
            <ac:spMk id="2" creationId="{E4464F86-E038-05AD-AF12-2B7C0A472EDC}"/>
          </ac:spMkLst>
        </pc:spChg>
        <pc:spChg chg="mod">
          <ac:chgData name="Joseph K. Kirichia" userId="52bbe5be-bc98-4f5d-b93b-aede32a81c82" providerId="ADAL" clId="{9E87DABF-FD96-4C90-86CA-53EB83F3EE05}" dt="2025-12-02T09:09:47.331" v="227" actId="255"/>
          <ac:spMkLst>
            <pc:docMk/>
            <pc:sldMk cId="1363182749" sldId="3953"/>
            <ac:spMk id="3" creationId="{1E343E4C-C6AB-E802-28E5-26833F7B8669}"/>
          </ac:spMkLst>
        </pc:spChg>
      </pc:sldChg>
      <pc:sldChg chg="addSp modSp new mod ord">
        <pc:chgData name="Joseph K. Kirichia" userId="52bbe5be-bc98-4f5d-b93b-aede32a81c82" providerId="ADAL" clId="{9E87DABF-FD96-4C90-86CA-53EB83F3EE05}" dt="2025-12-02T09:10:50.968" v="233"/>
        <pc:sldMkLst>
          <pc:docMk/>
          <pc:sldMk cId="1295625392" sldId="3954"/>
        </pc:sldMkLst>
        <pc:picChg chg="add mod">
          <ac:chgData name="Joseph K. Kirichia" userId="52bbe5be-bc98-4f5d-b93b-aede32a81c82" providerId="ADAL" clId="{9E87DABF-FD96-4C90-86CA-53EB83F3EE05}" dt="2025-12-02T09:02:35.146" v="184" actId="14100"/>
          <ac:picMkLst>
            <pc:docMk/>
            <pc:sldMk cId="1295625392" sldId="3954"/>
            <ac:picMk id="3" creationId="{52C8657A-8F8A-BDB0-8996-84998FADA3AB}"/>
          </ac:picMkLst>
        </pc:picChg>
      </pc:sldChg>
      <pc:sldChg chg="modSp del mod">
        <pc:chgData name="Joseph K. Kirichia" userId="52bbe5be-bc98-4f5d-b93b-aede32a81c82" providerId="ADAL" clId="{9E87DABF-FD96-4C90-86CA-53EB83F3EE05}" dt="2025-12-02T08:43:57.640" v="117" actId="47"/>
        <pc:sldMkLst>
          <pc:docMk/>
          <pc:sldMk cId="2361351100" sldId="3954"/>
        </pc:sldMkLst>
        <pc:picChg chg="mod">
          <ac:chgData name="Joseph K. Kirichia" userId="52bbe5be-bc98-4f5d-b93b-aede32a81c82" providerId="ADAL" clId="{9E87DABF-FD96-4C90-86CA-53EB83F3EE05}" dt="2025-12-02T08:32:29.592" v="0" actId="14100"/>
          <ac:picMkLst>
            <pc:docMk/>
            <pc:sldMk cId="2361351100" sldId="3954"/>
            <ac:picMk id="5" creationId="{D50A13D1-CC92-A228-03C7-EC78021E2FB0}"/>
          </ac:picMkLst>
        </pc:picChg>
      </pc:sldChg>
      <pc:sldChg chg="addSp modSp new del mod">
        <pc:chgData name="Joseph K. Kirichia" userId="52bbe5be-bc98-4f5d-b93b-aede32a81c82" providerId="ADAL" clId="{9E87DABF-FD96-4C90-86CA-53EB83F3EE05}" dt="2025-12-02T08:33:36.508" v="7" actId="47"/>
        <pc:sldMkLst>
          <pc:docMk/>
          <pc:sldMk cId="1377829789" sldId="3955"/>
        </pc:sldMkLst>
        <pc:picChg chg="add mod">
          <ac:chgData name="Joseph K. Kirichia" userId="52bbe5be-bc98-4f5d-b93b-aede32a81c82" providerId="ADAL" clId="{9E87DABF-FD96-4C90-86CA-53EB83F3EE05}" dt="2025-12-02T08:33:25.413" v="6" actId="1076"/>
          <ac:picMkLst>
            <pc:docMk/>
            <pc:sldMk cId="1377829789" sldId="3955"/>
            <ac:picMk id="3" creationId="{EBBE68BC-F37C-14E9-C464-04CD9B580BF5}"/>
          </ac:picMkLst>
        </pc:picChg>
      </pc:sldChg>
      <pc:sldMasterChg chg="delSldLayout">
        <pc:chgData name="Joseph K. Kirichia" userId="52bbe5be-bc98-4f5d-b93b-aede32a81c82" providerId="ADAL" clId="{9E87DABF-FD96-4C90-86CA-53EB83F3EE05}" dt="2025-12-02T08:43:52.398" v="116" actId="47"/>
        <pc:sldMasterMkLst>
          <pc:docMk/>
          <pc:sldMasterMk cId="1459116571" sldId="2147483674"/>
        </pc:sldMasterMkLst>
        <pc:sldLayoutChg chg="del">
          <pc:chgData name="Joseph K. Kirichia" userId="52bbe5be-bc98-4f5d-b93b-aede32a81c82" providerId="ADAL" clId="{9E87DABF-FD96-4C90-86CA-53EB83F3EE05}" dt="2025-12-02T08:43:52.398" v="116" actId="47"/>
          <pc:sldLayoutMkLst>
            <pc:docMk/>
            <pc:sldMasterMk cId="1459116571" sldId="2147483674"/>
            <pc:sldLayoutMk cId="2345982128" sldId="2147483713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B36BB5-B92C-4BD7-B114-19647B252EE5}" type="doc">
      <dgm:prSet loTypeId="urn:microsoft.com/office/officeart/2005/8/layout/process4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58C4B1D3-7234-4D86-93DE-7480A617BA8E}">
      <dgm:prSet/>
      <dgm:spPr/>
      <dgm:t>
        <a:bodyPr/>
        <a:lstStyle/>
        <a:p>
          <a:r>
            <a:rPr lang="en-US" dirty="0"/>
            <a:t>Feedback provides insights into learner performance relative to learning outcomes.</a:t>
          </a:r>
        </a:p>
      </dgm:t>
    </dgm:pt>
    <dgm:pt modelId="{A4E65C60-5BEE-4518-B323-39D2BB3C758E}" type="parTrans" cxnId="{4B60BF29-FA48-4825-AFB3-30684A01BF64}">
      <dgm:prSet/>
      <dgm:spPr/>
      <dgm:t>
        <a:bodyPr/>
        <a:lstStyle/>
        <a:p>
          <a:endParaRPr lang="en-US"/>
        </a:p>
      </dgm:t>
    </dgm:pt>
    <dgm:pt modelId="{C122C20B-AAAA-4D40-8272-89178949F09D}" type="sibTrans" cxnId="{4B60BF29-FA48-4825-AFB3-30684A01BF64}">
      <dgm:prSet/>
      <dgm:spPr/>
      <dgm:t>
        <a:bodyPr/>
        <a:lstStyle/>
        <a:p>
          <a:endParaRPr lang="en-US"/>
        </a:p>
      </dgm:t>
    </dgm:pt>
    <dgm:pt modelId="{5491B51B-A0B2-465D-9672-878206C234B6}">
      <dgm:prSet/>
      <dgm:spPr/>
      <dgm:t>
        <a:bodyPr/>
        <a:lstStyle/>
        <a:p>
          <a:r>
            <a:rPr lang="en-US" dirty="0"/>
            <a:t>Effective feedback enhances learning and instructional quality.</a:t>
          </a:r>
        </a:p>
      </dgm:t>
    </dgm:pt>
    <dgm:pt modelId="{971F204D-E50C-4A74-B739-631CB8826D33}" type="parTrans" cxnId="{1F8B73B7-E296-4DAE-8F65-70CC1F9200B5}">
      <dgm:prSet/>
      <dgm:spPr/>
      <dgm:t>
        <a:bodyPr/>
        <a:lstStyle/>
        <a:p>
          <a:endParaRPr lang="en-US"/>
        </a:p>
      </dgm:t>
    </dgm:pt>
    <dgm:pt modelId="{8F64A6EA-7754-404E-906E-9B32F8403FCB}" type="sibTrans" cxnId="{1F8B73B7-E296-4DAE-8F65-70CC1F9200B5}">
      <dgm:prSet/>
      <dgm:spPr/>
      <dgm:t>
        <a:bodyPr/>
        <a:lstStyle/>
        <a:p>
          <a:endParaRPr lang="en-US"/>
        </a:p>
      </dgm:t>
    </dgm:pt>
    <dgm:pt modelId="{54010F31-C6DB-43CE-8815-39F83A9A0E22}" type="pres">
      <dgm:prSet presAssocID="{25B36BB5-B92C-4BD7-B114-19647B252EE5}" presName="Name0" presStyleCnt="0">
        <dgm:presLayoutVars>
          <dgm:dir/>
          <dgm:animLvl val="lvl"/>
          <dgm:resizeHandles val="exact"/>
        </dgm:presLayoutVars>
      </dgm:prSet>
      <dgm:spPr/>
    </dgm:pt>
    <dgm:pt modelId="{81EDF2B0-DAA5-4B68-B8CC-F42D243838C7}" type="pres">
      <dgm:prSet presAssocID="{5491B51B-A0B2-465D-9672-878206C234B6}" presName="boxAndChildren" presStyleCnt="0"/>
      <dgm:spPr/>
    </dgm:pt>
    <dgm:pt modelId="{F419B3D6-B610-4745-938F-FDB5EF07118E}" type="pres">
      <dgm:prSet presAssocID="{5491B51B-A0B2-465D-9672-878206C234B6}" presName="parentTextBox" presStyleLbl="node1" presStyleIdx="0" presStyleCnt="2"/>
      <dgm:spPr/>
    </dgm:pt>
    <dgm:pt modelId="{C4C6156A-63E4-4FE7-9B9B-A2794DEFCEF1}" type="pres">
      <dgm:prSet presAssocID="{C122C20B-AAAA-4D40-8272-89178949F09D}" presName="sp" presStyleCnt="0"/>
      <dgm:spPr/>
    </dgm:pt>
    <dgm:pt modelId="{D7948012-C6A5-45B3-B533-BB0B28D941C2}" type="pres">
      <dgm:prSet presAssocID="{58C4B1D3-7234-4D86-93DE-7480A617BA8E}" presName="arrowAndChildren" presStyleCnt="0"/>
      <dgm:spPr/>
    </dgm:pt>
    <dgm:pt modelId="{8259907D-5706-4BD0-9329-35C5DB4E5991}" type="pres">
      <dgm:prSet presAssocID="{58C4B1D3-7234-4D86-93DE-7480A617BA8E}" presName="parentTextArrow" presStyleLbl="node1" presStyleIdx="1" presStyleCnt="2"/>
      <dgm:spPr/>
    </dgm:pt>
  </dgm:ptLst>
  <dgm:cxnLst>
    <dgm:cxn modelId="{4B60BF29-FA48-4825-AFB3-30684A01BF64}" srcId="{25B36BB5-B92C-4BD7-B114-19647B252EE5}" destId="{58C4B1D3-7234-4D86-93DE-7480A617BA8E}" srcOrd="0" destOrd="0" parTransId="{A4E65C60-5BEE-4518-B323-39D2BB3C758E}" sibTransId="{C122C20B-AAAA-4D40-8272-89178949F09D}"/>
    <dgm:cxn modelId="{D954F837-C6B9-4D21-A9EA-3C535D5FAC70}" type="presOf" srcId="{5491B51B-A0B2-465D-9672-878206C234B6}" destId="{F419B3D6-B610-4745-938F-FDB5EF07118E}" srcOrd="0" destOrd="0" presId="urn:microsoft.com/office/officeart/2005/8/layout/process4"/>
    <dgm:cxn modelId="{0413B999-9DF5-4158-9049-76D35C555AA5}" type="presOf" srcId="{58C4B1D3-7234-4D86-93DE-7480A617BA8E}" destId="{8259907D-5706-4BD0-9329-35C5DB4E5991}" srcOrd="0" destOrd="0" presId="urn:microsoft.com/office/officeart/2005/8/layout/process4"/>
    <dgm:cxn modelId="{ADAC40B0-F953-4641-AAFD-BCA8CD7C2795}" type="presOf" srcId="{25B36BB5-B92C-4BD7-B114-19647B252EE5}" destId="{54010F31-C6DB-43CE-8815-39F83A9A0E22}" srcOrd="0" destOrd="0" presId="urn:microsoft.com/office/officeart/2005/8/layout/process4"/>
    <dgm:cxn modelId="{1F8B73B7-E296-4DAE-8F65-70CC1F9200B5}" srcId="{25B36BB5-B92C-4BD7-B114-19647B252EE5}" destId="{5491B51B-A0B2-465D-9672-878206C234B6}" srcOrd="1" destOrd="0" parTransId="{971F204D-E50C-4A74-B739-631CB8826D33}" sibTransId="{8F64A6EA-7754-404E-906E-9B32F8403FCB}"/>
    <dgm:cxn modelId="{641B7842-7DF7-4DC5-9A66-4016671111E0}" type="presParOf" srcId="{54010F31-C6DB-43CE-8815-39F83A9A0E22}" destId="{81EDF2B0-DAA5-4B68-B8CC-F42D243838C7}" srcOrd="0" destOrd="0" presId="urn:microsoft.com/office/officeart/2005/8/layout/process4"/>
    <dgm:cxn modelId="{162A9FE8-B4C5-49E2-8C62-D12C9C483E36}" type="presParOf" srcId="{81EDF2B0-DAA5-4B68-B8CC-F42D243838C7}" destId="{F419B3D6-B610-4745-938F-FDB5EF07118E}" srcOrd="0" destOrd="0" presId="urn:microsoft.com/office/officeart/2005/8/layout/process4"/>
    <dgm:cxn modelId="{AC1E2C03-CE92-431B-9F8D-77C99930A0FA}" type="presParOf" srcId="{54010F31-C6DB-43CE-8815-39F83A9A0E22}" destId="{C4C6156A-63E4-4FE7-9B9B-A2794DEFCEF1}" srcOrd="1" destOrd="0" presId="urn:microsoft.com/office/officeart/2005/8/layout/process4"/>
    <dgm:cxn modelId="{61E743CA-0F34-4D4C-AA82-D61315D4B460}" type="presParOf" srcId="{54010F31-C6DB-43CE-8815-39F83A9A0E22}" destId="{D7948012-C6A5-45B3-B533-BB0B28D941C2}" srcOrd="2" destOrd="0" presId="urn:microsoft.com/office/officeart/2005/8/layout/process4"/>
    <dgm:cxn modelId="{0D2D5D70-527F-4C47-96E4-9B96C2C0FCC8}" type="presParOf" srcId="{D7948012-C6A5-45B3-B533-BB0B28D941C2}" destId="{8259907D-5706-4BD0-9329-35C5DB4E599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CA9071-55B7-4760-B1FE-F75E57CACD88}" type="doc">
      <dgm:prSet loTypeId="urn:microsoft.com/office/officeart/2005/8/layout/default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816E6012-5965-44CE-96E0-042F406B4061}">
      <dgm:prSet/>
      <dgm:spPr/>
      <dgm:t>
        <a:bodyPr/>
        <a:lstStyle/>
        <a:p>
          <a:r>
            <a:rPr lang="en-US"/>
            <a:t>Specific, actionable, and timely.</a:t>
          </a:r>
        </a:p>
      </dgm:t>
    </dgm:pt>
    <dgm:pt modelId="{D13B7218-2E4D-4174-A0E1-9CC391F19CF6}" type="parTrans" cxnId="{E44E9E6C-D100-4B8A-BC2B-6BCC7430ABBD}">
      <dgm:prSet/>
      <dgm:spPr/>
      <dgm:t>
        <a:bodyPr/>
        <a:lstStyle/>
        <a:p>
          <a:endParaRPr lang="en-US"/>
        </a:p>
      </dgm:t>
    </dgm:pt>
    <dgm:pt modelId="{409030FC-821E-45C8-B8FF-D8426ADFF58B}" type="sibTrans" cxnId="{E44E9E6C-D100-4B8A-BC2B-6BCC7430ABBD}">
      <dgm:prSet/>
      <dgm:spPr/>
      <dgm:t>
        <a:bodyPr/>
        <a:lstStyle/>
        <a:p>
          <a:endParaRPr lang="en-US"/>
        </a:p>
      </dgm:t>
    </dgm:pt>
    <dgm:pt modelId="{E7FA7499-D8D1-48B9-9373-C99E7C0E3946}">
      <dgm:prSet/>
      <dgm:spPr/>
      <dgm:t>
        <a:bodyPr/>
        <a:lstStyle/>
        <a:p>
          <a:r>
            <a:rPr lang="en-US"/>
            <a:t>Encourages reflection and improvement.</a:t>
          </a:r>
        </a:p>
      </dgm:t>
    </dgm:pt>
    <dgm:pt modelId="{322B7BF3-EE41-4C2F-8B83-B1EFEC52F786}" type="parTrans" cxnId="{408DA575-5300-445B-BE89-A5FE63CAC673}">
      <dgm:prSet/>
      <dgm:spPr/>
      <dgm:t>
        <a:bodyPr/>
        <a:lstStyle/>
        <a:p>
          <a:endParaRPr lang="en-US"/>
        </a:p>
      </dgm:t>
    </dgm:pt>
    <dgm:pt modelId="{2AB3C015-06E4-4868-8FE6-EBEB0E13AA5D}" type="sibTrans" cxnId="{408DA575-5300-445B-BE89-A5FE63CAC673}">
      <dgm:prSet/>
      <dgm:spPr/>
      <dgm:t>
        <a:bodyPr/>
        <a:lstStyle/>
        <a:p>
          <a:endParaRPr lang="en-US"/>
        </a:p>
      </dgm:t>
    </dgm:pt>
    <dgm:pt modelId="{164F4B48-D17A-4659-A1A6-B0CEDB4FAD13}">
      <dgm:prSet/>
      <dgm:spPr/>
      <dgm:t>
        <a:bodyPr/>
        <a:lstStyle/>
        <a:p>
          <a:r>
            <a:rPr lang="en-US"/>
            <a:t>Avoids vague or judgmental comments.</a:t>
          </a:r>
        </a:p>
      </dgm:t>
    </dgm:pt>
    <dgm:pt modelId="{5E9B309B-19F7-497B-81C8-EBE4B4B4A982}" type="parTrans" cxnId="{A689C11F-01B3-40E2-8AE5-FD07860BCF4D}">
      <dgm:prSet/>
      <dgm:spPr/>
      <dgm:t>
        <a:bodyPr/>
        <a:lstStyle/>
        <a:p>
          <a:endParaRPr lang="en-US"/>
        </a:p>
      </dgm:t>
    </dgm:pt>
    <dgm:pt modelId="{D2AB80C6-C44B-4A1D-875E-746E4327898B}" type="sibTrans" cxnId="{A689C11F-01B3-40E2-8AE5-FD07860BCF4D}">
      <dgm:prSet/>
      <dgm:spPr/>
      <dgm:t>
        <a:bodyPr/>
        <a:lstStyle/>
        <a:p>
          <a:endParaRPr lang="en-US"/>
        </a:p>
      </dgm:t>
    </dgm:pt>
    <dgm:pt modelId="{75392B78-602F-422C-81D2-898C81FDE4E6}" type="pres">
      <dgm:prSet presAssocID="{EECA9071-55B7-4760-B1FE-F75E57CACD88}" presName="diagram" presStyleCnt="0">
        <dgm:presLayoutVars>
          <dgm:dir/>
          <dgm:resizeHandles val="exact"/>
        </dgm:presLayoutVars>
      </dgm:prSet>
      <dgm:spPr/>
    </dgm:pt>
    <dgm:pt modelId="{90A67A03-B71E-407F-BAFC-FEF88FFE98CB}" type="pres">
      <dgm:prSet presAssocID="{816E6012-5965-44CE-96E0-042F406B4061}" presName="node" presStyleLbl="node1" presStyleIdx="0" presStyleCnt="3">
        <dgm:presLayoutVars>
          <dgm:bulletEnabled val="1"/>
        </dgm:presLayoutVars>
      </dgm:prSet>
      <dgm:spPr/>
    </dgm:pt>
    <dgm:pt modelId="{F1A903EC-5E2B-4991-A284-12CFBDC0E58B}" type="pres">
      <dgm:prSet presAssocID="{409030FC-821E-45C8-B8FF-D8426ADFF58B}" presName="sibTrans" presStyleCnt="0"/>
      <dgm:spPr/>
    </dgm:pt>
    <dgm:pt modelId="{356E5B47-D273-41A8-ACD4-E8A8C10CBA40}" type="pres">
      <dgm:prSet presAssocID="{E7FA7499-D8D1-48B9-9373-C99E7C0E3946}" presName="node" presStyleLbl="node1" presStyleIdx="1" presStyleCnt="3">
        <dgm:presLayoutVars>
          <dgm:bulletEnabled val="1"/>
        </dgm:presLayoutVars>
      </dgm:prSet>
      <dgm:spPr/>
    </dgm:pt>
    <dgm:pt modelId="{A9D5C3B4-3C9B-4DF5-B760-13DCE3C11B2A}" type="pres">
      <dgm:prSet presAssocID="{2AB3C015-06E4-4868-8FE6-EBEB0E13AA5D}" presName="sibTrans" presStyleCnt="0"/>
      <dgm:spPr/>
    </dgm:pt>
    <dgm:pt modelId="{5EE770B9-376A-4AFC-9A41-EA89F3DF2CC3}" type="pres">
      <dgm:prSet presAssocID="{164F4B48-D17A-4659-A1A6-B0CEDB4FAD13}" presName="node" presStyleLbl="node1" presStyleIdx="2" presStyleCnt="3">
        <dgm:presLayoutVars>
          <dgm:bulletEnabled val="1"/>
        </dgm:presLayoutVars>
      </dgm:prSet>
      <dgm:spPr/>
    </dgm:pt>
  </dgm:ptLst>
  <dgm:cxnLst>
    <dgm:cxn modelId="{0E3CA406-C88F-4C97-90BB-530D9C719FF7}" type="presOf" srcId="{816E6012-5965-44CE-96E0-042F406B4061}" destId="{90A67A03-B71E-407F-BAFC-FEF88FFE98CB}" srcOrd="0" destOrd="0" presId="urn:microsoft.com/office/officeart/2005/8/layout/default"/>
    <dgm:cxn modelId="{A689C11F-01B3-40E2-8AE5-FD07860BCF4D}" srcId="{EECA9071-55B7-4760-B1FE-F75E57CACD88}" destId="{164F4B48-D17A-4659-A1A6-B0CEDB4FAD13}" srcOrd="2" destOrd="0" parTransId="{5E9B309B-19F7-497B-81C8-EBE4B4B4A982}" sibTransId="{D2AB80C6-C44B-4A1D-875E-746E4327898B}"/>
    <dgm:cxn modelId="{8C81B943-AF9A-435A-96D3-04703AC67D0C}" type="presOf" srcId="{164F4B48-D17A-4659-A1A6-B0CEDB4FAD13}" destId="{5EE770B9-376A-4AFC-9A41-EA89F3DF2CC3}" srcOrd="0" destOrd="0" presId="urn:microsoft.com/office/officeart/2005/8/layout/default"/>
    <dgm:cxn modelId="{E44E9E6C-D100-4B8A-BC2B-6BCC7430ABBD}" srcId="{EECA9071-55B7-4760-B1FE-F75E57CACD88}" destId="{816E6012-5965-44CE-96E0-042F406B4061}" srcOrd="0" destOrd="0" parTransId="{D13B7218-2E4D-4174-A0E1-9CC391F19CF6}" sibTransId="{409030FC-821E-45C8-B8FF-D8426ADFF58B}"/>
    <dgm:cxn modelId="{408DA575-5300-445B-BE89-A5FE63CAC673}" srcId="{EECA9071-55B7-4760-B1FE-F75E57CACD88}" destId="{E7FA7499-D8D1-48B9-9373-C99E7C0E3946}" srcOrd="1" destOrd="0" parTransId="{322B7BF3-EE41-4C2F-8B83-B1EFEC52F786}" sibTransId="{2AB3C015-06E4-4868-8FE6-EBEB0E13AA5D}"/>
    <dgm:cxn modelId="{0BD51CA8-4BD3-4C35-8E15-4FD5503E9028}" type="presOf" srcId="{E7FA7499-D8D1-48B9-9373-C99E7C0E3946}" destId="{356E5B47-D273-41A8-ACD4-E8A8C10CBA40}" srcOrd="0" destOrd="0" presId="urn:microsoft.com/office/officeart/2005/8/layout/default"/>
    <dgm:cxn modelId="{8D7F87CB-D6E0-448D-B456-214B31E16BC1}" type="presOf" srcId="{EECA9071-55B7-4760-B1FE-F75E57CACD88}" destId="{75392B78-602F-422C-81D2-898C81FDE4E6}" srcOrd="0" destOrd="0" presId="urn:microsoft.com/office/officeart/2005/8/layout/default"/>
    <dgm:cxn modelId="{2C00C767-7780-4D6B-9AEE-9370C71F97F9}" type="presParOf" srcId="{75392B78-602F-422C-81D2-898C81FDE4E6}" destId="{90A67A03-B71E-407F-BAFC-FEF88FFE98CB}" srcOrd="0" destOrd="0" presId="urn:microsoft.com/office/officeart/2005/8/layout/default"/>
    <dgm:cxn modelId="{19B274B5-FF4D-478F-8BE9-EFE3D024B098}" type="presParOf" srcId="{75392B78-602F-422C-81D2-898C81FDE4E6}" destId="{F1A903EC-5E2B-4991-A284-12CFBDC0E58B}" srcOrd="1" destOrd="0" presId="urn:microsoft.com/office/officeart/2005/8/layout/default"/>
    <dgm:cxn modelId="{7160D513-E9C9-4665-B5CB-EB0E82C5A45C}" type="presParOf" srcId="{75392B78-602F-422C-81D2-898C81FDE4E6}" destId="{356E5B47-D273-41A8-ACD4-E8A8C10CBA40}" srcOrd="2" destOrd="0" presId="urn:microsoft.com/office/officeart/2005/8/layout/default"/>
    <dgm:cxn modelId="{6672A28A-BFAD-4333-BABB-29389C69B037}" type="presParOf" srcId="{75392B78-602F-422C-81D2-898C81FDE4E6}" destId="{A9D5C3B4-3C9B-4DF5-B760-13DCE3C11B2A}" srcOrd="3" destOrd="0" presId="urn:microsoft.com/office/officeart/2005/8/layout/default"/>
    <dgm:cxn modelId="{D1085E72-618E-4934-9192-2810EBF367E2}" type="presParOf" srcId="{75392B78-602F-422C-81D2-898C81FDE4E6}" destId="{5EE770B9-376A-4AFC-9A41-EA89F3DF2CC3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DE1668-1947-401E-8C38-E366BB3FD70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8C0648D-4771-450B-ADE0-D2951C5691BE}">
      <dgm:prSet/>
      <dgm:spPr/>
      <dgm:t>
        <a:bodyPr/>
        <a:lstStyle/>
        <a:p>
          <a:r>
            <a:rPr lang="en-US"/>
            <a:t>Written comments, rubrics, peer reviews.</a:t>
          </a:r>
        </a:p>
      </dgm:t>
    </dgm:pt>
    <dgm:pt modelId="{CEF1A22C-A579-46BD-B85E-461870B43D71}" type="parTrans" cxnId="{48DC47C0-03F8-4E6D-968B-8A1D39C8E8A5}">
      <dgm:prSet/>
      <dgm:spPr/>
      <dgm:t>
        <a:bodyPr/>
        <a:lstStyle/>
        <a:p>
          <a:endParaRPr lang="en-US"/>
        </a:p>
      </dgm:t>
    </dgm:pt>
    <dgm:pt modelId="{EC6B03B9-44A1-4C40-AC9E-639DC41742C1}" type="sibTrans" cxnId="{48DC47C0-03F8-4E6D-968B-8A1D39C8E8A5}">
      <dgm:prSet/>
      <dgm:spPr/>
      <dgm:t>
        <a:bodyPr/>
        <a:lstStyle/>
        <a:p>
          <a:endParaRPr lang="en-US"/>
        </a:p>
      </dgm:t>
    </dgm:pt>
    <dgm:pt modelId="{F95C4BF2-D2CA-4928-9C7D-46E40F4C57FF}">
      <dgm:prSet/>
      <dgm:spPr/>
      <dgm:t>
        <a:bodyPr/>
        <a:lstStyle/>
        <a:p>
          <a:r>
            <a:rPr lang="en-US"/>
            <a:t>Digital platforms and interactive tools.</a:t>
          </a:r>
        </a:p>
      </dgm:t>
    </dgm:pt>
    <dgm:pt modelId="{70516DB1-6C9C-4541-858A-F43E5D14AD91}" type="parTrans" cxnId="{C1DD681A-8D3F-4599-9FB8-A459BF374180}">
      <dgm:prSet/>
      <dgm:spPr/>
      <dgm:t>
        <a:bodyPr/>
        <a:lstStyle/>
        <a:p>
          <a:endParaRPr lang="en-US"/>
        </a:p>
      </dgm:t>
    </dgm:pt>
    <dgm:pt modelId="{2B54835C-DC70-4E6C-966D-8A6CA61390EC}" type="sibTrans" cxnId="{C1DD681A-8D3F-4599-9FB8-A459BF374180}">
      <dgm:prSet/>
      <dgm:spPr/>
      <dgm:t>
        <a:bodyPr/>
        <a:lstStyle/>
        <a:p>
          <a:endParaRPr lang="en-US"/>
        </a:p>
      </dgm:t>
    </dgm:pt>
    <dgm:pt modelId="{1A5A103D-5E3D-484A-9513-2B19298E6C6D}" type="pres">
      <dgm:prSet presAssocID="{68DE1668-1947-401E-8C38-E366BB3FD703}" presName="linear" presStyleCnt="0">
        <dgm:presLayoutVars>
          <dgm:animLvl val="lvl"/>
          <dgm:resizeHandles val="exact"/>
        </dgm:presLayoutVars>
      </dgm:prSet>
      <dgm:spPr/>
    </dgm:pt>
    <dgm:pt modelId="{760FB400-479C-4B4C-823B-0CB62E8AE548}" type="pres">
      <dgm:prSet presAssocID="{28C0648D-4771-450B-ADE0-D2951C5691BE}" presName="parentText" presStyleLbl="node1" presStyleIdx="0" presStyleCnt="2" custScaleY="80647">
        <dgm:presLayoutVars>
          <dgm:chMax val="0"/>
          <dgm:bulletEnabled val="1"/>
        </dgm:presLayoutVars>
      </dgm:prSet>
      <dgm:spPr/>
    </dgm:pt>
    <dgm:pt modelId="{958B6C48-5BE1-41F8-891B-FEF3FC10D327}" type="pres">
      <dgm:prSet presAssocID="{EC6B03B9-44A1-4C40-AC9E-639DC41742C1}" presName="spacer" presStyleCnt="0"/>
      <dgm:spPr/>
    </dgm:pt>
    <dgm:pt modelId="{1754C1D6-2971-4632-B35A-AFCF2D858228}" type="pres">
      <dgm:prSet presAssocID="{F95C4BF2-D2CA-4928-9C7D-46E40F4C57FF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2FAAD015-966B-4624-A55B-E3F2C2482EC1}" type="presOf" srcId="{68DE1668-1947-401E-8C38-E366BB3FD703}" destId="{1A5A103D-5E3D-484A-9513-2B19298E6C6D}" srcOrd="0" destOrd="0" presId="urn:microsoft.com/office/officeart/2005/8/layout/vList2"/>
    <dgm:cxn modelId="{C1DD681A-8D3F-4599-9FB8-A459BF374180}" srcId="{68DE1668-1947-401E-8C38-E366BB3FD703}" destId="{F95C4BF2-D2CA-4928-9C7D-46E40F4C57FF}" srcOrd="1" destOrd="0" parTransId="{70516DB1-6C9C-4541-858A-F43E5D14AD91}" sibTransId="{2B54835C-DC70-4E6C-966D-8A6CA61390EC}"/>
    <dgm:cxn modelId="{6C3E2245-69E7-416A-83D4-B3D5ADEDEF53}" type="presOf" srcId="{28C0648D-4771-450B-ADE0-D2951C5691BE}" destId="{760FB400-479C-4B4C-823B-0CB62E8AE548}" srcOrd="0" destOrd="0" presId="urn:microsoft.com/office/officeart/2005/8/layout/vList2"/>
    <dgm:cxn modelId="{48DC47C0-03F8-4E6D-968B-8A1D39C8E8A5}" srcId="{68DE1668-1947-401E-8C38-E366BB3FD703}" destId="{28C0648D-4771-450B-ADE0-D2951C5691BE}" srcOrd="0" destOrd="0" parTransId="{CEF1A22C-A579-46BD-B85E-461870B43D71}" sibTransId="{EC6B03B9-44A1-4C40-AC9E-639DC41742C1}"/>
    <dgm:cxn modelId="{478F7FE5-C187-4367-A6C4-99C13F7F55BF}" type="presOf" srcId="{F95C4BF2-D2CA-4928-9C7D-46E40F4C57FF}" destId="{1754C1D6-2971-4632-B35A-AFCF2D858228}" srcOrd="0" destOrd="0" presId="urn:microsoft.com/office/officeart/2005/8/layout/vList2"/>
    <dgm:cxn modelId="{E59D2764-4E87-49DE-84B6-E5CE0FDD0F86}" type="presParOf" srcId="{1A5A103D-5E3D-484A-9513-2B19298E6C6D}" destId="{760FB400-479C-4B4C-823B-0CB62E8AE548}" srcOrd="0" destOrd="0" presId="urn:microsoft.com/office/officeart/2005/8/layout/vList2"/>
    <dgm:cxn modelId="{7B5D520A-4A0F-40E4-933F-48E9B0CEF97B}" type="presParOf" srcId="{1A5A103D-5E3D-484A-9513-2B19298E6C6D}" destId="{958B6C48-5BE1-41F8-891B-FEF3FC10D327}" srcOrd="1" destOrd="0" presId="urn:microsoft.com/office/officeart/2005/8/layout/vList2"/>
    <dgm:cxn modelId="{A390B68D-7C9B-43FE-A636-B77B07FE3A1F}" type="presParOf" srcId="{1A5A103D-5E3D-484A-9513-2B19298E6C6D}" destId="{1754C1D6-2971-4632-B35A-AFCF2D85822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72AD67-5F75-4AF8-B262-CBF3AEBF154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D94A04-BAD8-4DF7-9094-7C01BD24CDED}">
      <dgm:prSet custT="1"/>
      <dgm:spPr/>
      <dgm:t>
        <a:bodyPr/>
        <a:lstStyle/>
        <a:p>
          <a:pPr algn="ctr"/>
          <a:endParaRPr lang="en-GB" sz="3600" dirty="0"/>
        </a:p>
        <a:p>
          <a:pPr algn="ctr"/>
          <a:r>
            <a:rPr lang="en-GB" sz="2400" dirty="0">
              <a:solidFill>
                <a:srgbClr val="0000FF"/>
              </a:solidFill>
            </a:rPr>
            <a:t>The CBAF identifies 4 types of feedback tools</a:t>
          </a:r>
          <a:endParaRPr lang="en-US" sz="2400" dirty="0">
            <a:solidFill>
              <a:srgbClr val="0000FF"/>
            </a:solidFill>
          </a:endParaRPr>
        </a:p>
      </dgm:t>
    </dgm:pt>
    <dgm:pt modelId="{30F92A92-D2CB-44B8-BD28-2A6974C63D48}" type="parTrans" cxnId="{D3C0EBF1-160A-4BAD-8D6A-089E885ADFB9}">
      <dgm:prSet/>
      <dgm:spPr/>
      <dgm:t>
        <a:bodyPr/>
        <a:lstStyle/>
        <a:p>
          <a:endParaRPr lang="en-US"/>
        </a:p>
      </dgm:t>
    </dgm:pt>
    <dgm:pt modelId="{8591D615-7520-4D7A-864E-83B512D42B6E}" type="sibTrans" cxnId="{D3C0EBF1-160A-4BAD-8D6A-089E885ADFB9}">
      <dgm:prSet/>
      <dgm:spPr/>
      <dgm:t>
        <a:bodyPr/>
        <a:lstStyle/>
        <a:p>
          <a:endParaRPr lang="en-US"/>
        </a:p>
      </dgm:t>
    </dgm:pt>
    <dgm:pt modelId="{AE2EBF7D-54D7-4401-BDAA-68678719673A}">
      <dgm:prSet/>
      <dgm:spPr/>
      <dgm:t>
        <a:bodyPr/>
        <a:lstStyle/>
        <a:p>
          <a:r>
            <a:rPr lang="en-GB" dirty="0"/>
            <a:t>1. Learner’s individual report</a:t>
          </a:r>
          <a:endParaRPr lang="en-US" dirty="0"/>
        </a:p>
      </dgm:t>
    </dgm:pt>
    <dgm:pt modelId="{48A3894A-4C55-46A4-9706-7D0CC0544634}" type="parTrans" cxnId="{D742911A-93FB-457B-AA48-EC0AFA51107A}">
      <dgm:prSet/>
      <dgm:spPr/>
      <dgm:t>
        <a:bodyPr/>
        <a:lstStyle/>
        <a:p>
          <a:endParaRPr lang="en-US"/>
        </a:p>
      </dgm:t>
    </dgm:pt>
    <dgm:pt modelId="{73E31AE9-EF26-4A6C-A18C-4ADD746C2CD4}" type="sibTrans" cxnId="{D742911A-93FB-457B-AA48-EC0AFA51107A}">
      <dgm:prSet/>
      <dgm:spPr/>
      <dgm:t>
        <a:bodyPr/>
        <a:lstStyle/>
        <a:p>
          <a:endParaRPr lang="en-US"/>
        </a:p>
      </dgm:t>
    </dgm:pt>
    <dgm:pt modelId="{6333B7BB-D8B3-48D5-9C13-E7F298539D23}">
      <dgm:prSet/>
      <dgm:spPr/>
      <dgm:t>
        <a:bodyPr/>
        <a:lstStyle/>
        <a:p>
          <a:r>
            <a:rPr lang="en-GB" dirty="0"/>
            <a:t>2. School specific reports</a:t>
          </a:r>
          <a:endParaRPr lang="en-US" dirty="0"/>
        </a:p>
      </dgm:t>
    </dgm:pt>
    <dgm:pt modelId="{5AF007A2-F462-4113-8DAD-30AB8D9BB429}" type="parTrans" cxnId="{819244FC-BDF3-4C9C-8783-CA6D6AD47A28}">
      <dgm:prSet/>
      <dgm:spPr/>
      <dgm:t>
        <a:bodyPr/>
        <a:lstStyle/>
        <a:p>
          <a:endParaRPr lang="en-US"/>
        </a:p>
      </dgm:t>
    </dgm:pt>
    <dgm:pt modelId="{A54B7576-744F-44DA-9FBF-7F2B9F971848}" type="sibTrans" cxnId="{819244FC-BDF3-4C9C-8783-CA6D6AD47A28}">
      <dgm:prSet/>
      <dgm:spPr/>
      <dgm:t>
        <a:bodyPr/>
        <a:lstStyle/>
        <a:p>
          <a:endParaRPr lang="en-US"/>
        </a:p>
      </dgm:t>
    </dgm:pt>
    <dgm:pt modelId="{E7065F6D-A18B-4067-8E27-6E26370C1572}">
      <dgm:prSet/>
      <dgm:spPr/>
      <dgm:t>
        <a:bodyPr/>
        <a:lstStyle/>
        <a:p>
          <a:r>
            <a:rPr lang="en-GB" dirty="0"/>
            <a:t>3. School Year Report</a:t>
          </a:r>
          <a:endParaRPr lang="en-US" dirty="0"/>
        </a:p>
      </dgm:t>
    </dgm:pt>
    <dgm:pt modelId="{5EF8D233-361E-41F4-89D3-70A99318BD3E}" type="parTrans" cxnId="{868B6C9C-F685-4B2E-9A3F-3B544A4A4545}">
      <dgm:prSet/>
      <dgm:spPr/>
      <dgm:t>
        <a:bodyPr/>
        <a:lstStyle/>
        <a:p>
          <a:endParaRPr lang="en-US"/>
        </a:p>
      </dgm:t>
    </dgm:pt>
    <dgm:pt modelId="{6E4CF3F1-7093-43C1-9905-4B66903E8304}" type="sibTrans" cxnId="{868B6C9C-F685-4B2E-9A3F-3B544A4A4545}">
      <dgm:prSet/>
      <dgm:spPr/>
      <dgm:t>
        <a:bodyPr/>
        <a:lstStyle/>
        <a:p>
          <a:endParaRPr lang="en-US"/>
        </a:p>
      </dgm:t>
    </dgm:pt>
    <dgm:pt modelId="{D7199998-41B5-4F4D-80BA-8E232F3BA6B0}">
      <dgm:prSet/>
      <dgm:spPr/>
      <dgm:t>
        <a:bodyPr/>
        <a:lstStyle/>
        <a:p>
          <a:r>
            <a:rPr lang="en-GB" dirty="0"/>
            <a:t>4. National report</a:t>
          </a:r>
          <a:endParaRPr lang="en-US" dirty="0"/>
        </a:p>
      </dgm:t>
    </dgm:pt>
    <dgm:pt modelId="{D35D988F-6511-4304-BE89-3D92D6848567}" type="parTrans" cxnId="{EE109478-201E-43E3-AAEF-BAA5195673D0}">
      <dgm:prSet/>
      <dgm:spPr/>
      <dgm:t>
        <a:bodyPr/>
        <a:lstStyle/>
        <a:p>
          <a:endParaRPr lang="en-US"/>
        </a:p>
      </dgm:t>
    </dgm:pt>
    <dgm:pt modelId="{BD44302C-C7E9-49E7-BE33-83810E9C4DB1}" type="sibTrans" cxnId="{EE109478-201E-43E3-AAEF-BAA5195673D0}">
      <dgm:prSet/>
      <dgm:spPr/>
      <dgm:t>
        <a:bodyPr/>
        <a:lstStyle/>
        <a:p>
          <a:endParaRPr lang="en-US"/>
        </a:p>
      </dgm:t>
    </dgm:pt>
    <dgm:pt modelId="{5F63BB7B-9632-497C-978D-1051A09CA020}" type="pres">
      <dgm:prSet presAssocID="{4772AD67-5F75-4AF8-B262-CBF3AEBF1542}" presName="vert0" presStyleCnt="0">
        <dgm:presLayoutVars>
          <dgm:dir/>
          <dgm:animOne val="branch"/>
          <dgm:animLvl val="lvl"/>
        </dgm:presLayoutVars>
      </dgm:prSet>
      <dgm:spPr/>
    </dgm:pt>
    <dgm:pt modelId="{A9591668-93E6-49CC-AAC5-6F5BBB0B23CF}" type="pres">
      <dgm:prSet presAssocID="{E9D94A04-BAD8-4DF7-9094-7C01BD24CDED}" presName="thickLine" presStyleLbl="alignNode1" presStyleIdx="0" presStyleCnt="1"/>
      <dgm:spPr/>
    </dgm:pt>
    <dgm:pt modelId="{F0988424-A787-46EE-96D2-EFDEB2A517D1}" type="pres">
      <dgm:prSet presAssocID="{E9D94A04-BAD8-4DF7-9094-7C01BD24CDED}" presName="horz1" presStyleCnt="0"/>
      <dgm:spPr/>
    </dgm:pt>
    <dgm:pt modelId="{4DC4244F-8B82-44A0-B98D-12811501AB27}" type="pres">
      <dgm:prSet presAssocID="{E9D94A04-BAD8-4DF7-9094-7C01BD24CDED}" presName="tx1" presStyleLbl="revTx" presStyleIdx="0" presStyleCnt="5"/>
      <dgm:spPr/>
    </dgm:pt>
    <dgm:pt modelId="{72CBD201-0E02-4D35-8852-77FC97E0CA71}" type="pres">
      <dgm:prSet presAssocID="{E9D94A04-BAD8-4DF7-9094-7C01BD24CDED}" presName="vert1" presStyleCnt="0"/>
      <dgm:spPr/>
    </dgm:pt>
    <dgm:pt modelId="{344CBF6C-1BB9-4DA2-B007-59C2BE4E70D2}" type="pres">
      <dgm:prSet presAssocID="{AE2EBF7D-54D7-4401-BDAA-68678719673A}" presName="vertSpace2a" presStyleCnt="0"/>
      <dgm:spPr/>
    </dgm:pt>
    <dgm:pt modelId="{A4D3C9BB-A91C-4B34-B2D2-530725D255DF}" type="pres">
      <dgm:prSet presAssocID="{AE2EBF7D-54D7-4401-BDAA-68678719673A}" presName="horz2" presStyleCnt="0"/>
      <dgm:spPr/>
    </dgm:pt>
    <dgm:pt modelId="{2F4A9DB9-19DF-4FCD-988D-0A5E46CE460C}" type="pres">
      <dgm:prSet presAssocID="{AE2EBF7D-54D7-4401-BDAA-68678719673A}" presName="horzSpace2" presStyleCnt="0"/>
      <dgm:spPr/>
    </dgm:pt>
    <dgm:pt modelId="{78BE380D-6F57-4D19-841C-873E22BF1B80}" type="pres">
      <dgm:prSet presAssocID="{AE2EBF7D-54D7-4401-BDAA-68678719673A}" presName="tx2" presStyleLbl="revTx" presStyleIdx="1" presStyleCnt="5"/>
      <dgm:spPr/>
    </dgm:pt>
    <dgm:pt modelId="{69EE3B4A-06D7-4824-A08E-7F673104437E}" type="pres">
      <dgm:prSet presAssocID="{AE2EBF7D-54D7-4401-BDAA-68678719673A}" presName="vert2" presStyleCnt="0"/>
      <dgm:spPr/>
    </dgm:pt>
    <dgm:pt modelId="{73E90B4E-2DE0-40AB-8F68-E98C705F61FD}" type="pres">
      <dgm:prSet presAssocID="{AE2EBF7D-54D7-4401-BDAA-68678719673A}" presName="thinLine2b" presStyleLbl="callout" presStyleIdx="0" presStyleCnt="4"/>
      <dgm:spPr/>
    </dgm:pt>
    <dgm:pt modelId="{96232394-7260-4C57-909D-E727C0D8AAB8}" type="pres">
      <dgm:prSet presAssocID="{AE2EBF7D-54D7-4401-BDAA-68678719673A}" presName="vertSpace2b" presStyleCnt="0"/>
      <dgm:spPr/>
    </dgm:pt>
    <dgm:pt modelId="{8A3E916D-F911-47A4-A6C8-9BC32161C0AD}" type="pres">
      <dgm:prSet presAssocID="{6333B7BB-D8B3-48D5-9C13-E7F298539D23}" presName="horz2" presStyleCnt="0"/>
      <dgm:spPr/>
    </dgm:pt>
    <dgm:pt modelId="{F53ECF23-DA63-40E3-97F4-40E6988D46D0}" type="pres">
      <dgm:prSet presAssocID="{6333B7BB-D8B3-48D5-9C13-E7F298539D23}" presName="horzSpace2" presStyleCnt="0"/>
      <dgm:spPr/>
    </dgm:pt>
    <dgm:pt modelId="{5FF568B7-457E-4758-83EA-7968212AE981}" type="pres">
      <dgm:prSet presAssocID="{6333B7BB-D8B3-48D5-9C13-E7F298539D23}" presName="tx2" presStyleLbl="revTx" presStyleIdx="2" presStyleCnt="5"/>
      <dgm:spPr/>
    </dgm:pt>
    <dgm:pt modelId="{04B8F550-84A3-40FC-B351-CE27403C036D}" type="pres">
      <dgm:prSet presAssocID="{6333B7BB-D8B3-48D5-9C13-E7F298539D23}" presName="vert2" presStyleCnt="0"/>
      <dgm:spPr/>
    </dgm:pt>
    <dgm:pt modelId="{1741540F-B902-4832-8651-E3A3869535A1}" type="pres">
      <dgm:prSet presAssocID="{6333B7BB-D8B3-48D5-9C13-E7F298539D23}" presName="thinLine2b" presStyleLbl="callout" presStyleIdx="1" presStyleCnt="4"/>
      <dgm:spPr/>
    </dgm:pt>
    <dgm:pt modelId="{45297833-5AF4-421B-94BF-C3DCCD267FD7}" type="pres">
      <dgm:prSet presAssocID="{6333B7BB-D8B3-48D5-9C13-E7F298539D23}" presName="vertSpace2b" presStyleCnt="0"/>
      <dgm:spPr/>
    </dgm:pt>
    <dgm:pt modelId="{62EBB1ED-6E48-4F07-B00F-7A4215DC85F2}" type="pres">
      <dgm:prSet presAssocID="{E7065F6D-A18B-4067-8E27-6E26370C1572}" presName="horz2" presStyleCnt="0"/>
      <dgm:spPr/>
    </dgm:pt>
    <dgm:pt modelId="{7C454865-DF95-4660-93A5-73899A6563FB}" type="pres">
      <dgm:prSet presAssocID="{E7065F6D-A18B-4067-8E27-6E26370C1572}" presName="horzSpace2" presStyleCnt="0"/>
      <dgm:spPr/>
    </dgm:pt>
    <dgm:pt modelId="{F157147C-179A-4F45-96C7-7D24CCCB7F08}" type="pres">
      <dgm:prSet presAssocID="{E7065F6D-A18B-4067-8E27-6E26370C1572}" presName="tx2" presStyleLbl="revTx" presStyleIdx="3" presStyleCnt="5"/>
      <dgm:spPr/>
    </dgm:pt>
    <dgm:pt modelId="{602CF515-FB74-4913-8D06-EA085C0CBA04}" type="pres">
      <dgm:prSet presAssocID="{E7065F6D-A18B-4067-8E27-6E26370C1572}" presName="vert2" presStyleCnt="0"/>
      <dgm:spPr/>
    </dgm:pt>
    <dgm:pt modelId="{904327EB-850F-4AE1-8916-E9C90388CFC1}" type="pres">
      <dgm:prSet presAssocID="{E7065F6D-A18B-4067-8E27-6E26370C1572}" presName="thinLine2b" presStyleLbl="callout" presStyleIdx="2" presStyleCnt="4"/>
      <dgm:spPr/>
    </dgm:pt>
    <dgm:pt modelId="{7E61A8C1-D3F2-4DCF-B90C-EDA7288FE9FE}" type="pres">
      <dgm:prSet presAssocID="{E7065F6D-A18B-4067-8E27-6E26370C1572}" presName="vertSpace2b" presStyleCnt="0"/>
      <dgm:spPr/>
    </dgm:pt>
    <dgm:pt modelId="{20CCC12E-7741-4228-8B12-CFB086F986B3}" type="pres">
      <dgm:prSet presAssocID="{D7199998-41B5-4F4D-80BA-8E232F3BA6B0}" presName="horz2" presStyleCnt="0"/>
      <dgm:spPr/>
    </dgm:pt>
    <dgm:pt modelId="{271ADFCB-6B94-4568-9D3F-3D0F585DDB0C}" type="pres">
      <dgm:prSet presAssocID="{D7199998-41B5-4F4D-80BA-8E232F3BA6B0}" presName="horzSpace2" presStyleCnt="0"/>
      <dgm:spPr/>
    </dgm:pt>
    <dgm:pt modelId="{D2098181-D6EA-4E3D-83D6-EC27E4D69D9C}" type="pres">
      <dgm:prSet presAssocID="{D7199998-41B5-4F4D-80BA-8E232F3BA6B0}" presName="tx2" presStyleLbl="revTx" presStyleIdx="4" presStyleCnt="5"/>
      <dgm:spPr/>
    </dgm:pt>
    <dgm:pt modelId="{0658337E-CC3B-434E-ADCE-7F9ECE355B27}" type="pres">
      <dgm:prSet presAssocID="{D7199998-41B5-4F4D-80BA-8E232F3BA6B0}" presName="vert2" presStyleCnt="0"/>
      <dgm:spPr/>
    </dgm:pt>
    <dgm:pt modelId="{B65A4AF2-6786-40A7-AE75-C7E469721433}" type="pres">
      <dgm:prSet presAssocID="{D7199998-41B5-4F4D-80BA-8E232F3BA6B0}" presName="thinLine2b" presStyleLbl="callout" presStyleIdx="3" presStyleCnt="4"/>
      <dgm:spPr/>
    </dgm:pt>
    <dgm:pt modelId="{242A227F-C992-48FB-849C-11D342F81AF2}" type="pres">
      <dgm:prSet presAssocID="{D7199998-41B5-4F4D-80BA-8E232F3BA6B0}" presName="vertSpace2b" presStyleCnt="0"/>
      <dgm:spPr/>
    </dgm:pt>
  </dgm:ptLst>
  <dgm:cxnLst>
    <dgm:cxn modelId="{50F3CA05-7E12-4294-AC1E-01D01618D3DE}" type="presOf" srcId="{D7199998-41B5-4F4D-80BA-8E232F3BA6B0}" destId="{D2098181-D6EA-4E3D-83D6-EC27E4D69D9C}" srcOrd="0" destOrd="0" presId="urn:microsoft.com/office/officeart/2008/layout/LinedList"/>
    <dgm:cxn modelId="{93C4DB10-7C21-4D90-8557-A386EA8E9337}" type="presOf" srcId="{4772AD67-5F75-4AF8-B262-CBF3AEBF1542}" destId="{5F63BB7B-9632-497C-978D-1051A09CA020}" srcOrd="0" destOrd="0" presId="urn:microsoft.com/office/officeart/2008/layout/LinedList"/>
    <dgm:cxn modelId="{D742911A-93FB-457B-AA48-EC0AFA51107A}" srcId="{E9D94A04-BAD8-4DF7-9094-7C01BD24CDED}" destId="{AE2EBF7D-54D7-4401-BDAA-68678719673A}" srcOrd="0" destOrd="0" parTransId="{48A3894A-4C55-46A4-9706-7D0CC0544634}" sibTransId="{73E31AE9-EF26-4A6C-A18C-4ADD746C2CD4}"/>
    <dgm:cxn modelId="{E7C19E4A-00D7-4270-B108-4ADEF50FD967}" type="presOf" srcId="{E9D94A04-BAD8-4DF7-9094-7C01BD24CDED}" destId="{4DC4244F-8B82-44A0-B98D-12811501AB27}" srcOrd="0" destOrd="0" presId="urn:microsoft.com/office/officeart/2008/layout/LinedList"/>
    <dgm:cxn modelId="{D82AAA50-2F86-4214-8FEE-48FA0F314F55}" type="presOf" srcId="{AE2EBF7D-54D7-4401-BDAA-68678719673A}" destId="{78BE380D-6F57-4D19-841C-873E22BF1B80}" srcOrd="0" destOrd="0" presId="urn:microsoft.com/office/officeart/2008/layout/LinedList"/>
    <dgm:cxn modelId="{EE109478-201E-43E3-AAEF-BAA5195673D0}" srcId="{E9D94A04-BAD8-4DF7-9094-7C01BD24CDED}" destId="{D7199998-41B5-4F4D-80BA-8E232F3BA6B0}" srcOrd="3" destOrd="0" parTransId="{D35D988F-6511-4304-BE89-3D92D6848567}" sibTransId="{BD44302C-C7E9-49E7-BE33-83810E9C4DB1}"/>
    <dgm:cxn modelId="{868B6C9C-F685-4B2E-9A3F-3B544A4A4545}" srcId="{E9D94A04-BAD8-4DF7-9094-7C01BD24CDED}" destId="{E7065F6D-A18B-4067-8E27-6E26370C1572}" srcOrd="2" destOrd="0" parTransId="{5EF8D233-361E-41F4-89D3-70A99318BD3E}" sibTransId="{6E4CF3F1-7093-43C1-9905-4B66903E8304}"/>
    <dgm:cxn modelId="{166D57DB-CD1B-4756-844B-343010DAE063}" type="presOf" srcId="{E7065F6D-A18B-4067-8E27-6E26370C1572}" destId="{F157147C-179A-4F45-96C7-7D24CCCB7F08}" srcOrd="0" destOrd="0" presId="urn:microsoft.com/office/officeart/2008/layout/LinedList"/>
    <dgm:cxn modelId="{4CE88AE4-D683-4CAA-A155-BF99493705A7}" type="presOf" srcId="{6333B7BB-D8B3-48D5-9C13-E7F298539D23}" destId="{5FF568B7-457E-4758-83EA-7968212AE981}" srcOrd="0" destOrd="0" presId="urn:microsoft.com/office/officeart/2008/layout/LinedList"/>
    <dgm:cxn modelId="{D3C0EBF1-160A-4BAD-8D6A-089E885ADFB9}" srcId="{4772AD67-5F75-4AF8-B262-CBF3AEBF1542}" destId="{E9D94A04-BAD8-4DF7-9094-7C01BD24CDED}" srcOrd="0" destOrd="0" parTransId="{30F92A92-D2CB-44B8-BD28-2A6974C63D48}" sibTransId="{8591D615-7520-4D7A-864E-83B512D42B6E}"/>
    <dgm:cxn modelId="{819244FC-BDF3-4C9C-8783-CA6D6AD47A28}" srcId="{E9D94A04-BAD8-4DF7-9094-7C01BD24CDED}" destId="{6333B7BB-D8B3-48D5-9C13-E7F298539D23}" srcOrd="1" destOrd="0" parTransId="{5AF007A2-F462-4113-8DAD-30AB8D9BB429}" sibTransId="{A54B7576-744F-44DA-9FBF-7F2B9F971848}"/>
    <dgm:cxn modelId="{71E628A1-FD8E-47E6-BB9C-68FC951657DC}" type="presParOf" srcId="{5F63BB7B-9632-497C-978D-1051A09CA020}" destId="{A9591668-93E6-49CC-AAC5-6F5BBB0B23CF}" srcOrd="0" destOrd="0" presId="urn:microsoft.com/office/officeart/2008/layout/LinedList"/>
    <dgm:cxn modelId="{A017B287-03DD-41E3-A03C-D5E34CB5022C}" type="presParOf" srcId="{5F63BB7B-9632-497C-978D-1051A09CA020}" destId="{F0988424-A787-46EE-96D2-EFDEB2A517D1}" srcOrd="1" destOrd="0" presId="urn:microsoft.com/office/officeart/2008/layout/LinedList"/>
    <dgm:cxn modelId="{CF665DBD-D86E-4319-9E84-2F03CE60DCE1}" type="presParOf" srcId="{F0988424-A787-46EE-96D2-EFDEB2A517D1}" destId="{4DC4244F-8B82-44A0-B98D-12811501AB27}" srcOrd="0" destOrd="0" presId="urn:microsoft.com/office/officeart/2008/layout/LinedList"/>
    <dgm:cxn modelId="{F29FEE32-77F3-492E-A287-DB896C7A2D41}" type="presParOf" srcId="{F0988424-A787-46EE-96D2-EFDEB2A517D1}" destId="{72CBD201-0E02-4D35-8852-77FC97E0CA71}" srcOrd="1" destOrd="0" presId="urn:microsoft.com/office/officeart/2008/layout/LinedList"/>
    <dgm:cxn modelId="{F9BCE479-39EF-425F-947E-958C0DAA94CF}" type="presParOf" srcId="{72CBD201-0E02-4D35-8852-77FC97E0CA71}" destId="{344CBF6C-1BB9-4DA2-B007-59C2BE4E70D2}" srcOrd="0" destOrd="0" presId="urn:microsoft.com/office/officeart/2008/layout/LinedList"/>
    <dgm:cxn modelId="{5A1F6544-536A-480A-9468-8D80C7EC4942}" type="presParOf" srcId="{72CBD201-0E02-4D35-8852-77FC97E0CA71}" destId="{A4D3C9BB-A91C-4B34-B2D2-530725D255DF}" srcOrd="1" destOrd="0" presId="urn:microsoft.com/office/officeart/2008/layout/LinedList"/>
    <dgm:cxn modelId="{E92EF02B-B01F-4ECA-BADC-C6796F43748B}" type="presParOf" srcId="{A4D3C9BB-A91C-4B34-B2D2-530725D255DF}" destId="{2F4A9DB9-19DF-4FCD-988D-0A5E46CE460C}" srcOrd="0" destOrd="0" presId="urn:microsoft.com/office/officeart/2008/layout/LinedList"/>
    <dgm:cxn modelId="{B4689DA9-6C9B-42BC-93DD-F95D03CF974F}" type="presParOf" srcId="{A4D3C9BB-A91C-4B34-B2D2-530725D255DF}" destId="{78BE380D-6F57-4D19-841C-873E22BF1B80}" srcOrd="1" destOrd="0" presId="urn:microsoft.com/office/officeart/2008/layout/LinedList"/>
    <dgm:cxn modelId="{054B2948-194F-46AF-A5EF-A42E6094DA7A}" type="presParOf" srcId="{A4D3C9BB-A91C-4B34-B2D2-530725D255DF}" destId="{69EE3B4A-06D7-4824-A08E-7F673104437E}" srcOrd="2" destOrd="0" presId="urn:microsoft.com/office/officeart/2008/layout/LinedList"/>
    <dgm:cxn modelId="{40275FCE-A1F2-4FBD-A284-C47A50836E52}" type="presParOf" srcId="{72CBD201-0E02-4D35-8852-77FC97E0CA71}" destId="{73E90B4E-2DE0-40AB-8F68-E98C705F61FD}" srcOrd="2" destOrd="0" presId="urn:microsoft.com/office/officeart/2008/layout/LinedList"/>
    <dgm:cxn modelId="{9F8A8945-B21A-4382-A391-4A2D74B37787}" type="presParOf" srcId="{72CBD201-0E02-4D35-8852-77FC97E0CA71}" destId="{96232394-7260-4C57-909D-E727C0D8AAB8}" srcOrd="3" destOrd="0" presId="urn:microsoft.com/office/officeart/2008/layout/LinedList"/>
    <dgm:cxn modelId="{8C1474EC-CEC9-4F1D-AB4A-A44698A15B9F}" type="presParOf" srcId="{72CBD201-0E02-4D35-8852-77FC97E0CA71}" destId="{8A3E916D-F911-47A4-A6C8-9BC32161C0AD}" srcOrd="4" destOrd="0" presId="urn:microsoft.com/office/officeart/2008/layout/LinedList"/>
    <dgm:cxn modelId="{FCAEBA82-0631-4F81-A3F2-139A89EED7A4}" type="presParOf" srcId="{8A3E916D-F911-47A4-A6C8-9BC32161C0AD}" destId="{F53ECF23-DA63-40E3-97F4-40E6988D46D0}" srcOrd="0" destOrd="0" presId="urn:microsoft.com/office/officeart/2008/layout/LinedList"/>
    <dgm:cxn modelId="{ECDE9392-EC7A-469D-BC7E-6BA14514BC29}" type="presParOf" srcId="{8A3E916D-F911-47A4-A6C8-9BC32161C0AD}" destId="{5FF568B7-457E-4758-83EA-7968212AE981}" srcOrd="1" destOrd="0" presId="urn:microsoft.com/office/officeart/2008/layout/LinedList"/>
    <dgm:cxn modelId="{7022C72E-FB50-4D66-813B-D10042E8332B}" type="presParOf" srcId="{8A3E916D-F911-47A4-A6C8-9BC32161C0AD}" destId="{04B8F550-84A3-40FC-B351-CE27403C036D}" srcOrd="2" destOrd="0" presId="urn:microsoft.com/office/officeart/2008/layout/LinedList"/>
    <dgm:cxn modelId="{192845C6-5D19-45DE-946C-B158C7705313}" type="presParOf" srcId="{72CBD201-0E02-4D35-8852-77FC97E0CA71}" destId="{1741540F-B902-4832-8651-E3A3869535A1}" srcOrd="5" destOrd="0" presId="urn:microsoft.com/office/officeart/2008/layout/LinedList"/>
    <dgm:cxn modelId="{884A5BE5-0CA3-43FE-8BCD-1B6A89DB5242}" type="presParOf" srcId="{72CBD201-0E02-4D35-8852-77FC97E0CA71}" destId="{45297833-5AF4-421B-94BF-C3DCCD267FD7}" srcOrd="6" destOrd="0" presId="urn:microsoft.com/office/officeart/2008/layout/LinedList"/>
    <dgm:cxn modelId="{F56806BC-F605-421A-BECB-B6FC1EFFEDCF}" type="presParOf" srcId="{72CBD201-0E02-4D35-8852-77FC97E0CA71}" destId="{62EBB1ED-6E48-4F07-B00F-7A4215DC85F2}" srcOrd="7" destOrd="0" presId="urn:microsoft.com/office/officeart/2008/layout/LinedList"/>
    <dgm:cxn modelId="{A87EEE0A-FA95-49E3-873C-40FC578CF69A}" type="presParOf" srcId="{62EBB1ED-6E48-4F07-B00F-7A4215DC85F2}" destId="{7C454865-DF95-4660-93A5-73899A6563FB}" srcOrd="0" destOrd="0" presId="urn:microsoft.com/office/officeart/2008/layout/LinedList"/>
    <dgm:cxn modelId="{3914A288-F7FB-4C95-9E48-F33F221DF938}" type="presParOf" srcId="{62EBB1ED-6E48-4F07-B00F-7A4215DC85F2}" destId="{F157147C-179A-4F45-96C7-7D24CCCB7F08}" srcOrd="1" destOrd="0" presId="urn:microsoft.com/office/officeart/2008/layout/LinedList"/>
    <dgm:cxn modelId="{E99209C1-4CF4-40C4-8298-62D3CC2FCCA7}" type="presParOf" srcId="{62EBB1ED-6E48-4F07-B00F-7A4215DC85F2}" destId="{602CF515-FB74-4913-8D06-EA085C0CBA04}" srcOrd="2" destOrd="0" presId="urn:microsoft.com/office/officeart/2008/layout/LinedList"/>
    <dgm:cxn modelId="{616BD244-D6C4-477E-8F85-BAFBF70DD97B}" type="presParOf" srcId="{72CBD201-0E02-4D35-8852-77FC97E0CA71}" destId="{904327EB-850F-4AE1-8916-E9C90388CFC1}" srcOrd="8" destOrd="0" presId="urn:microsoft.com/office/officeart/2008/layout/LinedList"/>
    <dgm:cxn modelId="{73D4674B-50BC-422E-A13B-584BE5967FB2}" type="presParOf" srcId="{72CBD201-0E02-4D35-8852-77FC97E0CA71}" destId="{7E61A8C1-D3F2-4DCF-B90C-EDA7288FE9FE}" srcOrd="9" destOrd="0" presId="urn:microsoft.com/office/officeart/2008/layout/LinedList"/>
    <dgm:cxn modelId="{DBDFBE5A-1F4C-46D7-BA1A-461C0412F0B2}" type="presParOf" srcId="{72CBD201-0E02-4D35-8852-77FC97E0CA71}" destId="{20CCC12E-7741-4228-8B12-CFB086F986B3}" srcOrd="10" destOrd="0" presId="urn:microsoft.com/office/officeart/2008/layout/LinedList"/>
    <dgm:cxn modelId="{B36719BF-1E3C-4B98-A2A5-7D60C4E2390B}" type="presParOf" srcId="{20CCC12E-7741-4228-8B12-CFB086F986B3}" destId="{271ADFCB-6B94-4568-9D3F-3D0F585DDB0C}" srcOrd="0" destOrd="0" presId="urn:microsoft.com/office/officeart/2008/layout/LinedList"/>
    <dgm:cxn modelId="{C770EDD0-7004-4A87-B8ED-0AC28406376B}" type="presParOf" srcId="{20CCC12E-7741-4228-8B12-CFB086F986B3}" destId="{D2098181-D6EA-4E3D-83D6-EC27E4D69D9C}" srcOrd="1" destOrd="0" presId="urn:microsoft.com/office/officeart/2008/layout/LinedList"/>
    <dgm:cxn modelId="{166C6FD5-8E24-4AC6-B6F8-9CBB86C4CE48}" type="presParOf" srcId="{20CCC12E-7741-4228-8B12-CFB086F986B3}" destId="{0658337E-CC3B-434E-ADCE-7F9ECE355B27}" srcOrd="2" destOrd="0" presId="urn:microsoft.com/office/officeart/2008/layout/LinedList"/>
    <dgm:cxn modelId="{E5005BF9-B6F2-4DCA-91D9-11C3D5F7B582}" type="presParOf" srcId="{72CBD201-0E02-4D35-8852-77FC97E0CA71}" destId="{B65A4AF2-6786-40A7-AE75-C7E469721433}" srcOrd="11" destOrd="0" presId="urn:microsoft.com/office/officeart/2008/layout/LinedList"/>
    <dgm:cxn modelId="{4ABD4866-E5FF-4A87-8CAC-0FFC8CBB673C}" type="presParOf" srcId="{72CBD201-0E02-4D35-8852-77FC97E0CA71}" destId="{242A227F-C992-48FB-849C-11D342F81AF2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3A7BB5A-92A1-4C1B-9C67-769B6B53A912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14EBA2E-D6E7-422D-8262-176933FBB2CA}">
      <dgm:prSet custT="1"/>
      <dgm:spPr/>
      <dgm:t>
        <a:bodyPr/>
        <a:lstStyle/>
        <a:p>
          <a:r>
            <a:rPr lang="en-GB" sz="3200" dirty="0">
              <a:latin typeface="Times" panose="02020603050405020304" pitchFamily="18" charset="0"/>
            </a:rPr>
            <a:t>The Kenya </a:t>
          </a:r>
          <a:r>
            <a:rPr lang="en-GB" sz="2400" dirty="0">
              <a:latin typeface="Times" panose="02020603050405020304" pitchFamily="18" charset="0"/>
            </a:rPr>
            <a:t>National Examinations Council will write a national report to inform </a:t>
          </a:r>
          <a:r>
            <a:rPr lang="en-GB" sz="3200" dirty="0">
              <a:latin typeface="Times" panose="02020603050405020304" pitchFamily="18" charset="0"/>
            </a:rPr>
            <a:t>policy.</a:t>
          </a:r>
          <a:endParaRPr lang="en-US" sz="3200" dirty="0">
            <a:latin typeface="Times" panose="02020603050405020304" pitchFamily="18" charset="0"/>
          </a:endParaRPr>
        </a:p>
      </dgm:t>
    </dgm:pt>
    <dgm:pt modelId="{6A1D4E28-422A-45C9-9BC4-E9856EDC7946}" type="parTrans" cxnId="{E7D94E54-E214-4583-89BF-D3AF1A49F41F}">
      <dgm:prSet/>
      <dgm:spPr/>
      <dgm:t>
        <a:bodyPr/>
        <a:lstStyle/>
        <a:p>
          <a:endParaRPr lang="en-US"/>
        </a:p>
      </dgm:t>
    </dgm:pt>
    <dgm:pt modelId="{8D832F95-08F5-4703-A2F6-DD01C8285933}" type="sibTrans" cxnId="{E7D94E54-E214-4583-89BF-D3AF1A49F41F}">
      <dgm:prSet/>
      <dgm:spPr/>
      <dgm:t>
        <a:bodyPr/>
        <a:lstStyle/>
        <a:p>
          <a:endParaRPr lang="en-US"/>
        </a:p>
      </dgm:t>
    </dgm:pt>
    <dgm:pt modelId="{76E0FF0C-E902-490C-90B9-7E90D035833B}">
      <dgm:prSet custT="1"/>
      <dgm:spPr/>
      <dgm:t>
        <a:bodyPr/>
        <a:lstStyle/>
        <a:p>
          <a:r>
            <a:rPr lang="en-GB" sz="3600" dirty="0"/>
            <a:t>The report will be anchored on:</a:t>
          </a:r>
          <a:endParaRPr lang="en-US" sz="3600" dirty="0"/>
        </a:p>
      </dgm:t>
    </dgm:pt>
    <dgm:pt modelId="{3D0F3937-DC6F-4882-AB0E-54B6B4CD9996}" type="parTrans" cxnId="{746A3A29-80A0-4BB0-9F74-11A67B98B46E}">
      <dgm:prSet/>
      <dgm:spPr/>
      <dgm:t>
        <a:bodyPr/>
        <a:lstStyle/>
        <a:p>
          <a:endParaRPr lang="en-US"/>
        </a:p>
      </dgm:t>
    </dgm:pt>
    <dgm:pt modelId="{D1149489-AB68-48B0-B016-8FAF2CCDCCCA}" type="sibTrans" cxnId="{746A3A29-80A0-4BB0-9F74-11A67B98B46E}">
      <dgm:prSet/>
      <dgm:spPr/>
      <dgm:t>
        <a:bodyPr/>
        <a:lstStyle/>
        <a:p>
          <a:endParaRPr lang="en-US"/>
        </a:p>
      </dgm:t>
    </dgm:pt>
    <dgm:pt modelId="{E463DFD2-C25D-42F3-8D23-9B0A13D22232}">
      <dgm:prSet custT="1"/>
      <dgm:spPr/>
      <dgm:t>
        <a:bodyPr/>
        <a:lstStyle/>
        <a:p>
          <a:r>
            <a:rPr lang="en-GB" sz="2800" dirty="0"/>
            <a:t>Achievements as guided by the Specific Learning Outcome.</a:t>
          </a:r>
          <a:endParaRPr lang="en-US" sz="2800" dirty="0"/>
        </a:p>
      </dgm:t>
    </dgm:pt>
    <dgm:pt modelId="{23E3381A-5F8E-4B29-AB72-B28681C74389}" type="parTrans" cxnId="{2C476E1B-5758-4444-B28F-3820EB970B29}">
      <dgm:prSet/>
      <dgm:spPr/>
      <dgm:t>
        <a:bodyPr/>
        <a:lstStyle/>
        <a:p>
          <a:endParaRPr lang="en-US"/>
        </a:p>
      </dgm:t>
    </dgm:pt>
    <dgm:pt modelId="{AC8603DE-ACAC-4FF3-9CCE-8958C2C7FFED}" type="sibTrans" cxnId="{2C476E1B-5758-4444-B28F-3820EB970B29}">
      <dgm:prSet/>
      <dgm:spPr/>
      <dgm:t>
        <a:bodyPr/>
        <a:lstStyle/>
        <a:p>
          <a:endParaRPr lang="en-US"/>
        </a:p>
      </dgm:t>
    </dgm:pt>
    <dgm:pt modelId="{12461E0B-9A58-4F7A-86B2-C50BE8360CDF}">
      <dgm:prSet custT="1"/>
      <dgm:spPr/>
      <dgm:t>
        <a:bodyPr/>
        <a:lstStyle/>
        <a:p>
          <a:r>
            <a:rPr lang="en-GB" sz="2800" dirty="0"/>
            <a:t>Participation in Community Service Learning.</a:t>
          </a:r>
          <a:endParaRPr lang="en-US" sz="2800" dirty="0"/>
        </a:p>
      </dgm:t>
    </dgm:pt>
    <dgm:pt modelId="{26ABFC5F-5D28-4D61-A4B4-8BA301853073}" type="parTrans" cxnId="{CAE6108E-6633-48E9-ACE7-FAF0B6A11163}">
      <dgm:prSet/>
      <dgm:spPr/>
      <dgm:t>
        <a:bodyPr/>
        <a:lstStyle/>
        <a:p>
          <a:endParaRPr lang="en-US"/>
        </a:p>
      </dgm:t>
    </dgm:pt>
    <dgm:pt modelId="{DB4DADD2-B254-40B4-BE53-4D171DF20686}" type="sibTrans" cxnId="{CAE6108E-6633-48E9-ACE7-FAF0B6A11163}">
      <dgm:prSet/>
      <dgm:spPr/>
      <dgm:t>
        <a:bodyPr/>
        <a:lstStyle/>
        <a:p>
          <a:endParaRPr lang="en-US"/>
        </a:p>
      </dgm:t>
    </dgm:pt>
    <dgm:pt modelId="{0EAFC0EF-AD19-4A48-BB8C-2E7534963CDF}">
      <dgm:prSet custT="1"/>
      <dgm:spPr/>
      <dgm:t>
        <a:bodyPr/>
        <a:lstStyle/>
        <a:p>
          <a:r>
            <a:rPr lang="en-GB" sz="2800" dirty="0"/>
            <a:t>Acquisition of core competencies.</a:t>
          </a:r>
          <a:endParaRPr lang="en-US" sz="2800" dirty="0"/>
        </a:p>
      </dgm:t>
    </dgm:pt>
    <dgm:pt modelId="{F2360376-1861-408E-9193-5C3EB59C5FDA}" type="parTrans" cxnId="{2F31B42D-59C8-4BAB-9A51-5EB23AB96701}">
      <dgm:prSet/>
      <dgm:spPr/>
      <dgm:t>
        <a:bodyPr/>
        <a:lstStyle/>
        <a:p>
          <a:endParaRPr lang="en-US"/>
        </a:p>
      </dgm:t>
    </dgm:pt>
    <dgm:pt modelId="{517E86A4-A3BB-42CC-B481-EA4C90D32BFA}" type="sibTrans" cxnId="{2F31B42D-59C8-4BAB-9A51-5EB23AB96701}">
      <dgm:prSet/>
      <dgm:spPr/>
      <dgm:t>
        <a:bodyPr/>
        <a:lstStyle/>
        <a:p>
          <a:endParaRPr lang="en-US"/>
        </a:p>
      </dgm:t>
    </dgm:pt>
    <dgm:pt modelId="{AFB5832B-491B-433C-9DAA-F644BEA76FD3}">
      <dgm:prSet custT="1"/>
      <dgm:spPr/>
      <dgm:t>
        <a:bodyPr/>
        <a:lstStyle/>
        <a:p>
          <a:r>
            <a:rPr lang="en-GB" sz="2800" dirty="0"/>
            <a:t>Acquisition of core values.</a:t>
          </a:r>
          <a:endParaRPr lang="en-US" sz="2800" dirty="0"/>
        </a:p>
      </dgm:t>
    </dgm:pt>
    <dgm:pt modelId="{FC740B0F-D810-498F-B33A-CE0B3065338D}" type="parTrans" cxnId="{0FB8F992-3459-4A4D-8E00-1E252F594743}">
      <dgm:prSet/>
      <dgm:spPr/>
      <dgm:t>
        <a:bodyPr/>
        <a:lstStyle/>
        <a:p>
          <a:endParaRPr lang="en-US"/>
        </a:p>
      </dgm:t>
    </dgm:pt>
    <dgm:pt modelId="{97703A2C-C9B5-404D-BA5F-A2CD1F6687DB}" type="sibTrans" cxnId="{0FB8F992-3459-4A4D-8E00-1E252F594743}">
      <dgm:prSet/>
      <dgm:spPr/>
      <dgm:t>
        <a:bodyPr/>
        <a:lstStyle/>
        <a:p>
          <a:endParaRPr lang="en-US"/>
        </a:p>
      </dgm:t>
    </dgm:pt>
    <dgm:pt modelId="{3DFB7FB6-DC2D-480F-BBE6-3A47D508C6DA}">
      <dgm:prSet custT="1"/>
      <dgm:spPr/>
      <dgm:t>
        <a:bodyPr/>
        <a:lstStyle/>
        <a:p>
          <a:r>
            <a:rPr lang="en-GB" sz="2800" dirty="0"/>
            <a:t>Pertinent and Contemporary Issues.</a:t>
          </a:r>
          <a:endParaRPr lang="en-US" sz="2800" dirty="0"/>
        </a:p>
      </dgm:t>
    </dgm:pt>
    <dgm:pt modelId="{EC07F5C8-4735-4C03-9382-965F2D85C3E4}" type="parTrans" cxnId="{10707299-849B-4CD9-AD4A-E940200D848A}">
      <dgm:prSet/>
      <dgm:spPr/>
      <dgm:t>
        <a:bodyPr/>
        <a:lstStyle/>
        <a:p>
          <a:endParaRPr lang="en-US"/>
        </a:p>
      </dgm:t>
    </dgm:pt>
    <dgm:pt modelId="{93A997BF-E520-4366-AB46-0BA10DC073EB}" type="sibTrans" cxnId="{10707299-849B-4CD9-AD4A-E940200D848A}">
      <dgm:prSet/>
      <dgm:spPr/>
      <dgm:t>
        <a:bodyPr/>
        <a:lstStyle/>
        <a:p>
          <a:endParaRPr lang="en-US"/>
        </a:p>
      </dgm:t>
    </dgm:pt>
    <dgm:pt modelId="{63EBB58B-DAD2-4ABE-8CAA-067EE63B34DA}" type="pres">
      <dgm:prSet presAssocID="{33A7BB5A-92A1-4C1B-9C67-769B6B53A912}" presName="diagram" presStyleCnt="0">
        <dgm:presLayoutVars>
          <dgm:dir/>
          <dgm:resizeHandles val="exact"/>
        </dgm:presLayoutVars>
      </dgm:prSet>
      <dgm:spPr/>
    </dgm:pt>
    <dgm:pt modelId="{378E1A9E-59C0-42DA-8C3A-DFC5C5B65EAF}" type="pres">
      <dgm:prSet presAssocID="{C14EBA2E-D6E7-422D-8262-176933FBB2CA}" presName="node" presStyleLbl="node1" presStyleIdx="0" presStyleCnt="2" custScaleX="46413" custScaleY="99439" custLinFactNeighborX="206" custLinFactNeighborY="-7607">
        <dgm:presLayoutVars>
          <dgm:bulletEnabled val="1"/>
        </dgm:presLayoutVars>
      </dgm:prSet>
      <dgm:spPr/>
    </dgm:pt>
    <dgm:pt modelId="{EA940C37-F7E4-4D7A-9BD8-4C70221696CF}" type="pres">
      <dgm:prSet presAssocID="{8D832F95-08F5-4703-A2F6-DD01C8285933}" presName="sibTrans" presStyleCnt="0"/>
      <dgm:spPr/>
    </dgm:pt>
    <dgm:pt modelId="{B6224C99-0792-4F38-9AE0-3BD4DB4AB08A}" type="pres">
      <dgm:prSet presAssocID="{76E0FF0C-E902-490C-90B9-7E90D035833B}" presName="node" presStyleLbl="node1" presStyleIdx="1" presStyleCnt="2" custScaleX="108972" custScaleY="118413">
        <dgm:presLayoutVars>
          <dgm:bulletEnabled val="1"/>
        </dgm:presLayoutVars>
      </dgm:prSet>
      <dgm:spPr/>
    </dgm:pt>
  </dgm:ptLst>
  <dgm:cxnLst>
    <dgm:cxn modelId="{FCDD0312-9E24-4658-887B-19AADFE7F613}" type="presOf" srcId="{AFB5832B-491B-433C-9DAA-F644BEA76FD3}" destId="{B6224C99-0792-4F38-9AE0-3BD4DB4AB08A}" srcOrd="0" destOrd="4" presId="urn:microsoft.com/office/officeart/2005/8/layout/default"/>
    <dgm:cxn modelId="{2C476E1B-5758-4444-B28F-3820EB970B29}" srcId="{76E0FF0C-E902-490C-90B9-7E90D035833B}" destId="{E463DFD2-C25D-42F3-8D23-9B0A13D22232}" srcOrd="0" destOrd="0" parTransId="{23E3381A-5F8E-4B29-AB72-B28681C74389}" sibTransId="{AC8603DE-ACAC-4FF3-9CCE-8958C2C7FFED}"/>
    <dgm:cxn modelId="{746A3A29-80A0-4BB0-9F74-11A67B98B46E}" srcId="{33A7BB5A-92A1-4C1B-9C67-769B6B53A912}" destId="{76E0FF0C-E902-490C-90B9-7E90D035833B}" srcOrd="1" destOrd="0" parTransId="{3D0F3937-DC6F-4882-AB0E-54B6B4CD9996}" sibTransId="{D1149489-AB68-48B0-B016-8FAF2CCDCCCA}"/>
    <dgm:cxn modelId="{2F31B42D-59C8-4BAB-9A51-5EB23AB96701}" srcId="{76E0FF0C-E902-490C-90B9-7E90D035833B}" destId="{0EAFC0EF-AD19-4A48-BB8C-2E7534963CDF}" srcOrd="2" destOrd="0" parTransId="{F2360376-1861-408E-9193-5C3EB59C5FDA}" sibTransId="{517E86A4-A3BB-42CC-B481-EA4C90D32BFA}"/>
    <dgm:cxn modelId="{6C83BD2D-94FD-409B-BC3E-F5F880BF34CF}" type="presOf" srcId="{3DFB7FB6-DC2D-480F-BBE6-3A47D508C6DA}" destId="{B6224C99-0792-4F38-9AE0-3BD4DB4AB08A}" srcOrd="0" destOrd="5" presId="urn:microsoft.com/office/officeart/2005/8/layout/default"/>
    <dgm:cxn modelId="{E7D94E54-E214-4583-89BF-D3AF1A49F41F}" srcId="{33A7BB5A-92A1-4C1B-9C67-769B6B53A912}" destId="{C14EBA2E-D6E7-422D-8262-176933FBB2CA}" srcOrd="0" destOrd="0" parTransId="{6A1D4E28-422A-45C9-9BC4-E9856EDC7946}" sibTransId="{8D832F95-08F5-4703-A2F6-DD01C8285933}"/>
    <dgm:cxn modelId="{CAE6108E-6633-48E9-ACE7-FAF0B6A11163}" srcId="{76E0FF0C-E902-490C-90B9-7E90D035833B}" destId="{12461E0B-9A58-4F7A-86B2-C50BE8360CDF}" srcOrd="1" destOrd="0" parTransId="{26ABFC5F-5D28-4D61-A4B4-8BA301853073}" sibTransId="{DB4DADD2-B254-40B4-BE53-4D171DF20686}"/>
    <dgm:cxn modelId="{0FB8F992-3459-4A4D-8E00-1E252F594743}" srcId="{76E0FF0C-E902-490C-90B9-7E90D035833B}" destId="{AFB5832B-491B-433C-9DAA-F644BEA76FD3}" srcOrd="3" destOrd="0" parTransId="{FC740B0F-D810-498F-B33A-CE0B3065338D}" sibTransId="{97703A2C-C9B5-404D-BA5F-A2CD1F6687DB}"/>
    <dgm:cxn modelId="{10707299-849B-4CD9-AD4A-E940200D848A}" srcId="{76E0FF0C-E902-490C-90B9-7E90D035833B}" destId="{3DFB7FB6-DC2D-480F-BBE6-3A47D508C6DA}" srcOrd="4" destOrd="0" parTransId="{EC07F5C8-4735-4C03-9382-965F2D85C3E4}" sibTransId="{93A997BF-E520-4366-AB46-0BA10DC073EB}"/>
    <dgm:cxn modelId="{F2E1DAAE-91E9-4F26-8C5C-185AF5EEA269}" type="presOf" srcId="{E463DFD2-C25D-42F3-8D23-9B0A13D22232}" destId="{B6224C99-0792-4F38-9AE0-3BD4DB4AB08A}" srcOrd="0" destOrd="1" presId="urn:microsoft.com/office/officeart/2005/8/layout/default"/>
    <dgm:cxn modelId="{E8D0B6B5-BE32-4B4F-95DC-956332EF5268}" type="presOf" srcId="{76E0FF0C-E902-490C-90B9-7E90D035833B}" destId="{B6224C99-0792-4F38-9AE0-3BD4DB4AB08A}" srcOrd="0" destOrd="0" presId="urn:microsoft.com/office/officeart/2005/8/layout/default"/>
    <dgm:cxn modelId="{4638CBB7-C15E-4CCB-8CFE-72657AC623E2}" type="presOf" srcId="{0EAFC0EF-AD19-4A48-BB8C-2E7534963CDF}" destId="{B6224C99-0792-4F38-9AE0-3BD4DB4AB08A}" srcOrd="0" destOrd="3" presId="urn:microsoft.com/office/officeart/2005/8/layout/default"/>
    <dgm:cxn modelId="{6A8778CB-56D5-45ED-9723-2D53DDC4E6DD}" type="presOf" srcId="{33A7BB5A-92A1-4C1B-9C67-769B6B53A912}" destId="{63EBB58B-DAD2-4ABE-8CAA-067EE63B34DA}" srcOrd="0" destOrd="0" presId="urn:microsoft.com/office/officeart/2005/8/layout/default"/>
    <dgm:cxn modelId="{1135A1DD-F4B6-495A-BFFF-073B03F1319B}" type="presOf" srcId="{C14EBA2E-D6E7-422D-8262-176933FBB2CA}" destId="{378E1A9E-59C0-42DA-8C3A-DFC5C5B65EAF}" srcOrd="0" destOrd="0" presId="urn:microsoft.com/office/officeart/2005/8/layout/default"/>
    <dgm:cxn modelId="{BBC882F5-4580-4351-9621-5DAB648FBDFE}" type="presOf" srcId="{12461E0B-9A58-4F7A-86B2-C50BE8360CDF}" destId="{B6224C99-0792-4F38-9AE0-3BD4DB4AB08A}" srcOrd="0" destOrd="2" presId="urn:microsoft.com/office/officeart/2005/8/layout/default"/>
    <dgm:cxn modelId="{099A2D9F-2BBB-4CB1-A8E2-2663F0B9DB4F}" type="presParOf" srcId="{63EBB58B-DAD2-4ABE-8CAA-067EE63B34DA}" destId="{378E1A9E-59C0-42DA-8C3A-DFC5C5B65EAF}" srcOrd="0" destOrd="0" presId="urn:microsoft.com/office/officeart/2005/8/layout/default"/>
    <dgm:cxn modelId="{845DE910-9B1B-405A-BE88-3634BC8ED1F6}" type="presParOf" srcId="{63EBB58B-DAD2-4ABE-8CAA-067EE63B34DA}" destId="{EA940C37-F7E4-4D7A-9BD8-4C70221696CF}" srcOrd="1" destOrd="0" presId="urn:microsoft.com/office/officeart/2005/8/layout/default"/>
    <dgm:cxn modelId="{5FF4AE04-02BE-4951-9F32-5D340E2AEDBE}" type="presParOf" srcId="{63EBB58B-DAD2-4ABE-8CAA-067EE63B34DA}" destId="{B6224C99-0792-4F38-9AE0-3BD4DB4AB08A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19B3D6-B610-4745-938F-FDB5EF07118E}">
      <dsp:nvSpPr>
        <dsp:cNvPr id="0" name=""/>
        <dsp:cNvSpPr/>
      </dsp:nvSpPr>
      <dsp:spPr>
        <a:xfrm>
          <a:off x="0" y="2597369"/>
          <a:ext cx="5036058" cy="170415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Effective feedback enhances learning and instructional quality.</a:t>
          </a:r>
        </a:p>
      </dsp:txBody>
      <dsp:txXfrm>
        <a:off x="0" y="2597369"/>
        <a:ext cx="5036058" cy="1704155"/>
      </dsp:txXfrm>
    </dsp:sp>
    <dsp:sp modelId="{8259907D-5706-4BD0-9329-35C5DB4E5991}">
      <dsp:nvSpPr>
        <dsp:cNvPr id="0" name=""/>
        <dsp:cNvSpPr/>
      </dsp:nvSpPr>
      <dsp:spPr>
        <a:xfrm rot="10800000">
          <a:off x="0" y="1940"/>
          <a:ext cx="5036058" cy="2620990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Feedback provides insights into learner performance relative to learning outcomes.</a:t>
          </a:r>
        </a:p>
      </dsp:txBody>
      <dsp:txXfrm rot="10800000">
        <a:off x="0" y="1940"/>
        <a:ext cx="5036058" cy="17030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A67A03-B71E-407F-BAFC-FEF88FFE98CB}">
      <dsp:nvSpPr>
        <dsp:cNvPr id="0" name=""/>
        <dsp:cNvSpPr/>
      </dsp:nvSpPr>
      <dsp:spPr>
        <a:xfrm>
          <a:off x="622" y="563846"/>
          <a:ext cx="2429318" cy="145759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Specific, actionable, and timely.</a:t>
          </a:r>
        </a:p>
      </dsp:txBody>
      <dsp:txXfrm>
        <a:off x="622" y="563846"/>
        <a:ext cx="2429318" cy="1457591"/>
      </dsp:txXfrm>
    </dsp:sp>
    <dsp:sp modelId="{356E5B47-D273-41A8-ACD4-E8A8C10CBA40}">
      <dsp:nvSpPr>
        <dsp:cNvPr id="0" name=""/>
        <dsp:cNvSpPr/>
      </dsp:nvSpPr>
      <dsp:spPr>
        <a:xfrm>
          <a:off x="2672873" y="563846"/>
          <a:ext cx="2429318" cy="145759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Encourages reflection and improvement.</a:t>
          </a:r>
        </a:p>
      </dsp:txBody>
      <dsp:txXfrm>
        <a:off x="2672873" y="563846"/>
        <a:ext cx="2429318" cy="1457591"/>
      </dsp:txXfrm>
    </dsp:sp>
    <dsp:sp modelId="{5EE770B9-376A-4AFC-9A41-EA89F3DF2CC3}">
      <dsp:nvSpPr>
        <dsp:cNvPr id="0" name=""/>
        <dsp:cNvSpPr/>
      </dsp:nvSpPr>
      <dsp:spPr>
        <a:xfrm>
          <a:off x="1336748" y="2264369"/>
          <a:ext cx="2429318" cy="145759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Avoids vague or judgmental comments.</a:t>
          </a:r>
        </a:p>
      </dsp:txBody>
      <dsp:txXfrm>
        <a:off x="1336748" y="2264369"/>
        <a:ext cx="2429318" cy="14575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0FB400-479C-4B4C-823B-0CB62E8AE548}">
      <dsp:nvSpPr>
        <dsp:cNvPr id="0" name=""/>
        <dsp:cNvSpPr/>
      </dsp:nvSpPr>
      <dsp:spPr>
        <a:xfrm>
          <a:off x="0" y="47438"/>
          <a:ext cx="5102815" cy="181825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Written comments, rubrics, peer reviews.</a:t>
          </a:r>
        </a:p>
      </dsp:txBody>
      <dsp:txXfrm>
        <a:off x="88760" y="136198"/>
        <a:ext cx="4925295" cy="1640739"/>
      </dsp:txXfrm>
    </dsp:sp>
    <dsp:sp modelId="{1754C1D6-2971-4632-B35A-AFCF2D858228}">
      <dsp:nvSpPr>
        <dsp:cNvPr id="0" name=""/>
        <dsp:cNvSpPr/>
      </dsp:nvSpPr>
      <dsp:spPr>
        <a:xfrm>
          <a:off x="0" y="1983778"/>
          <a:ext cx="5102815" cy="225459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/>
            <a:t>Digital platforms and interactive tools.</a:t>
          </a:r>
        </a:p>
      </dsp:txBody>
      <dsp:txXfrm>
        <a:off x="110060" y="2093838"/>
        <a:ext cx="4882695" cy="203447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591668-93E6-49CC-AAC5-6F5BBB0B23CF}">
      <dsp:nvSpPr>
        <dsp:cNvPr id="0" name=""/>
        <dsp:cNvSpPr/>
      </dsp:nvSpPr>
      <dsp:spPr>
        <a:xfrm>
          <a:off x="0" y="0"/>
          <a:ext cx="876027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C4244F-8B82-44A0-B98D-12811501AB27}">
      <dsp:nvSpPr>
        <dsp:cNvPr id="0" name=""/>
        <dsp:cNvSpPr/>
      </dsp:nvSpPr>
      <dsp:spPr>
        <a:xfrm>
          <a:off x="0" y="0"/>
          <a:ext cx="1752055" cy="36040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solidFill>
                <a:srgbClr val="0000FF"/>
              </a:solidFill>
            </a:rPr>
            <a:t>The CBAF identifies 4 types of feedback tools</a:t>
          </a:r>
          <a:endParaRPr lang="en-US" sz="2400" kern="1200" dirty="0">
            <a:solidFill>
              <a:srgbClr val="0000FF"/>
            </a:solidFill>
          </a:endParaRPr>
        </a:p>
      </dsp:txBody>
      <dsp:txXfrm>
        <a:off x="0" y="0"/>
        <a:ext cx="1752055" cy="3604022"/>
      </dsp:txXfrm>
    </dsp:sp>
    <dsp:sp modelId="{78BE380D-6F57-4D19-841C-873E22BF1B80}">
      <dsp:nvSpPr>
        <dsp:cNvPr id="0" name=""/>
        <dsp:cNvSpPr/>
      </dsp:nvSpPr>
      <dsp:spPr>
        <a:xfrm>
          <a:off x="1883459" y="42366"/>
          <a:ext cx="6876818" cy="847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1. Learner’s individual report</a:t>
          </a:r>
          <a:endParaRPr lang="en-US" sz="3900" kern="1200" dirty="0"/>
        </a:p>
      </dsp:txBody>
      <dsp:txXfrm>
        <a:off x="1883459" y="42366"/>
        <a:ext cx="6876818" cy="847332"/>
      </dsp:txXfrm>
    </dsp:sp>
    <dsp:sp modelId="{73E90B4E-2DE0-40AB-8F68-E98C705F61FD}">
      <dsp:nvSpPr>
        <dsp:cNvPr id="0" name=""/>
        <dsp:cNvSpPr/>
      </dsp:nvSpPr>
      <dsp:spPr>
        <a:xfrm>
          <a:off x="1752055" y="889698"/>
          <a:ext cx="700822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F568B7-457E-4758-83EA-7968212AE981}">
      <dsp:nvSpPr>
        <dsp:cNvPr id="0" name=""/>
        <dsp:cNvSpPr/>
      </dsp:nvSpPr>
      <dsp:spPr>
        <a:xfrm>
          <a:off x="1883459" y="932065"/>
          <a:ext cx="6876818" cy="847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2. School specific reports</a:t>
          </a:r>
          <a:endParaRPr lang="en-US" sz="3900" kern="1200" dirty="0"/>
        </a:p>
      </dsp:txBody>
      <dsp:txXfrm>
        <a:off x="1883459" y="932065"/>
        <a:ext cx="6876818" cy="847332"/>
      </dsp:txXfrm>
    </dsp:sp>
    <dsp:sp modelId="{1741540F-B902-4832-8651-E3A3869535A1}">
      <dsp:nvSpPr>
        <dsp:cNvPr id="0" name=""/>
        <dsp:cNvSpPr/>
      </dsp:nvSpPr>
      <dsp:spPr>
        <a:xfrm>
          <a:off x="1752055" y="1779397"/>
          <a:ext cx="700822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57147C-179A-4F45-96C7-7D24CCCB7F08}">
      <dsp:nvSpPr>
        <dsp:cNvPr id="0" name=""/>
        <dsp:cNvSpPr/>
      </dsp:nvSpPr>
      <dsp:spPr>
        <a:xfrm>
          <a:off x="1883459" y="1821764"/>
          <a:ext cx="6876818" cy="847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3. School Year Report</a:t>
          </a:r>
          <a:endParaRPr lang="en-US" sz="3900" kern="1200" dirty="0"/>
        </a:p>
      </dsp:txBody>
      <dsp:txXfrm>
        <a:off x="1883459" y="1821764"/>
        <a:ext cx="6876818" cy="847332"/>
      </dsp:txXfrm>
    </dsp:sp>
    <dsp:sp modelId="{904327EB-850F-4AE1-8916-E9C90388CFC1}">
      <dsp:nvSpPr>
        <dsp:cNvPr id="0" name=""/>
        <dsp:cNvSpPr/>
      </dsp:nvSpPr>
      <dsp:spPr>
        <a:xfrm>
          <a:off x="1752055" y="2669096"/>
          <a:ext cx="700822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098181-D6EA-4E3D-83D6-EC27E4D69D9C}">
      <dsp:nvSpPr>
        <dsp:cNvPr id="0" name=""/>
        <dsp:cNvSpPr/>
      </dsp:nvSpPr>
      <dsp:spPr>
        <a:xfrm>
          <a:off x="1883459" y="2711463"/>
          <a:ext cx="6876818" cy="847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8590" tIns="148590" rIns="148590" bIns="148590" numCol="1" spcCol="1270" anchor="t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900" kern="1200" dirty="0"/>
            <a:t>4. National report</a:t>
          </a:r>
          <a:endParaRPr lang="en-US" sz="3900" kern="1200" dirty="0"/>
        </a:p>
      </dsp:txBody>
      <dsp:txXfrm>
        <a:off x="1883459" y="2711463"/>
        <a:ext cx="6876818" cy="847332"/>
      </dsp:txXfrm>
    </dsp:sp>
    <dsp:sp modelId="{B65A4AF2-6786-40A7-AE75-C7E469721433}">
      <dsp:nvSpPr>
        <dsp:cNvPr id="0" name=""/>
        <dsp:cNvSpPr/>
      </dsp:nvSpPr>
      <dsp:spPr>
        <a:xfrm>
          <a:off x="1752055" y="3558795"/>
          <a:ext cx="700822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8E1A9E-59C0-42DA-8C3A-DFC5C5B65EAF}">
      <dsp:nvSpPr>
        <dsp:cNvPr id="0" name=""/>
        <dsp:cNvSpPr/>
      </dsp:nvSpPr>
      <dsp:spPr>
        <a:xfrm>
          <a:off x="253007" y="71357"/>
          <a:ext cx="2935719" cy="377383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latin typeface="Times" panose="02020603050405020304" pitchFamily="18" charset="0"/>
            </a:rPr>
            <a:t>The Kenya </a:t>
          </a:r>
          <a:r>
            <a:rPr lang="en-GB" sz="2400" kern="1200" dirty="0">
              <a:latin typeface="Times" panose="02020603050405020304" pitchFamily="18" charset="0"/>
            </a:rPr>
            <a:t>National Examinations Council will write a national report to inform </a:t>
          </a:r>
          <a:r>
            <a:rPr lang="en-GB" sz="3200" kern="1200" dirty="0">
              <a:latin typeface="Times" panose="02020603050405020304" pitchFamily="18" charset="0"/>
            </a:rPr>
            <a:t>policy.</a:t>
          </a:r>
          <a:endParaRPr lang="en-US" sz="3200" kern="1200" dirty="0">
            <a:latin typeface="Times" panose="02020603050405020304" pitchFamily="18" charset="0"/>
          </a:endParaRPr>
        </a:p>
      </dsp:txBody>
      <dsp:txXfrm>
        <a:off x="253007" y="71357"/>
        <a:ext cx="2935719" cy="3773835"/>
      </dsp:txXfrm>
    </dsp:sp>
    <dsp:sp modelId="{B6224C99-0792-4F38-9AE0-3BD4DB4AB08A}">
      <dsp:nvSpPr>
        <dsp:cNvPr id="0" name=""/>
        <dsp:cNvSpPr/>
      </dsp:nvSpPr>
      <dsp:spPr>
        <a:xfrm>
          <a:off x="3808218" y="9"/>
          <a:ext cx="6892707" cy="4493922"/>
        </a:xfrm>
        <a:prstGeom prst="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The report will be anchored on:</a:t>
          </a:r>
          <a:endParaRPr lang="en-US" sz="36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800" kern="1200" dirty="0"/>
            <a:t>Achievements as guided by the Specific Learning Outcome.</a:t>
          </a:r>
          <a:endParaRPr 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800" kern="1200" dirty="0"/>
            <a:t>Participation in Community Service Learning.</a:t>
          </a:r>
          <a:endParaRPr 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800" kern="1200" dirty="0"/>
            <a:t>Acquisition of core competencies.</a:t>
          </a:r>
          <a:endParaRPr 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800" kern="1200" dirty="0"/>
            <a:t>Acquisition of core values.</a:t>
          </a:r>
          <a:endParaRPr lang="en-US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800" kern="1200" dirty="0"/>
            <a:t>Pertinent and Contemporary Issues.</a:t>
          </a:r>
          <a:endParaRPr lang="en-US" sz="2800" kern="1200" dirty="0"/>
        </a:p>
      </dsp:txBody>
      <dsp:txXfrm>
        <a:off x="3808218" y="9"/>
        <a:ext cx="6892707" cy="44939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31T05:30:36.55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31T05:30:46.6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7928 2075 24546,'1015'-2074'0,"-9957"2074"0,9956 2074 0,5899-2074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3E9A5-BA13-4FC9-B6BA-17FCB9021CB8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A7240D-D65C-4D7C-8398-7E4965922A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703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When the white man learned to shoot without missing, the birds learnt to fly without parching….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C7F47F-7808-40A2-8935-D3E2691E88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2168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Promotes unhealthy competition</a:t>
            </a:r>
          </a:p>
          <a:p>
            <a:r>
              <a:rPr lang="en-GB" dirty="0"/>
              <a:t>Damages self esteem</a:t>
            </a:r>
          </a:p>
          <a:p>
            <a:r>
              <a:rPr lang="en-GB" dirty="0"/>
              <a:t>Focuses on relative performance</a:t>
            </a:r>
          </a:p>
          <a:p>
            <a:r>
              <a:rPr lang="en-GB" dirty="0"/>
              <a:t>Overlooks individual strengths</a:t>
            </a:r>
          </a:p>
          <a:p>
            <a:r>
              <a:rPr lang="en-GB" dirty="0"/>
              <a:t>Encourages fixed mindset</a:t>
            </a:r>
          </a:p>
          <a:p>
            <a:endParaRPr lang="en-GB" dirty="0"/>
          </a:p>
          <a:p>
            <a:r>
              <a:rPr lang="en-GB" dirty="0"/>
              <a:t>Focus on providing constructive, timely feedback, growth of mindset and celebrating unique </a:t>
            </a:r>
            <a:r>
              <a:rPr lang="en-GB" dirty="0" err="1"/>
              <a:t>strengtj</a:t>
            </a:r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F16FF8-3DAA-4CA1-97F0-3A54E5E63C80}" type="slidenum">
              <a:rPr lang="en-KE" smtClean="0"/>
              <a:t>23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7786376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Provides a complimentary picture of the strengths and weaknesses, provides teachers and parents reasons for scores, identifies areas of need, brings students, teachers and parents on the same page, improves communication</a:t>
            </a:r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F16FF8-3DAA-4CA1-97F0-3A54E5E63C80}" type="slidenum">
              <a:rPr lang="en-KE" smtClean="0"/>
              <a:t>24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326209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F16FF8-3DAA-4CA1-97F0-3A54E5E63C80}" type="slidenum">
              <a:rPr lang="en-KE" smtClean="0"/>
              <a:t>33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756768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E54CE-96AC-3A26-F88F-659AA83076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D15EE7-4878-46B2-D343-B24E933A8C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517046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9A510-DD19-E2F6-8D6C-2BA8DBF2C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3311"/>
            <a:ext cx="10515600" cy="75875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CD16A-70C2-1F03-C4CA-24C294FAA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6076"/>
            <a:ext cx="10515600" cy="393960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3190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F0AAD-6667-BCDB-F36F-38B4FE9A9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561074-4263-C244-64C5-29E37E225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7AAF5B-D105-F859-3F3B-D22638EE6B4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7154E6-1C46-D059-35EB-AEE5CF7BB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7F90E-CBDC-DEF8-0E3C-85A28845B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496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4781D-B05D-54DE-194D-CAFEBEE93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400"/>
            <a:ext cx="10515600" cy="776288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D0CE0F-3961-0C9E-5AB1-4AAE780EC3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2DF509-9CA4-776F-971A-4DCDD0DC5C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005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2C1EB-1231-8B19-7724-A4F655A15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012826"/>
            <a:ext cx="10515600" cy="677862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F2D2EC-9C6B-4F1D-5050-83138913A1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035FD7-BF05-783D-FD9B-36FDBC5750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612876-FCCE-492C-9E69-F872EEEFF6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8C3967-A2B5-A7BD-A91E-39FECFAC83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76982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3D562-0712-A3EF-E602-4D5BCDDC0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2221"/>
            <a:ext cx="10515600" cy="69846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5138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975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31E79-855A-1F63-9D08-2D94B15F4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2E454A-23D5-E98E-A914-DB6915CAEF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D491F2-61CA-A7A8-0E2C-FE5167D604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87D8A2-2B89-098D-BE85-9CF056DAE2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6E26DC-910F-7EB6-8197-DA0F685AE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9FA8F3-4749-43E1-F791-B9AFFD71A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789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61E76-473E-15C4-0B9F-88DDDA1A4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F4619B-D746-3588-7582-710E1A0095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E93A5A-5716-92C6-2C8C-267A746134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B910BD-7137-D63E-11D1-DCC0CFCB99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402B0C-8C0F-7684-26C5-9B5A0348F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3BB571-9D1B-A50E-4858-02514B732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369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07EB9-1ED9-5289-6171-0BB21C638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0476F0-74E4-2221-C67B-788F3299AC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C50835-0E0B-07C2-F4A0-55BEA553A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EA7C4D-D27A-D605-6115-5DA96BB8A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E7A14B-9B89-540F-ECF7-579F1754E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203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5B6BDE-468D-A101-1F80-180BAC633A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A15DB0-9867-F315-DDEE-FAA9C68C37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4EAD65-2094-4CEB-1874-640ABD1FD62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EB0091-6247-4109-A31E-16A9C34A3E68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DB65F9-03BE-FC96-1833-57461D6FC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1F8F89-FDEC-3633-8536-60ABCD852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8099A63-B39B-4B53-A74F-090F710E0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427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638300" y="301117"/>
            <a:ext cx="10067925" cy="619126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dirty="0"/>
              <a:t>THE KENYA NATIONAL EXAMINATIONS COUNCIL</a:t>
            </a:r>
          </a:p>
        </p:txBody>
      </p:sp>
      <p:pic>
        <p:nvPicPr>
          <p:cNvPr id="8" name="Picture 1" descr="KNEC LOGO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48" y="0"/>
            <a:ext cx="1255651" cy="1438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 descr="KNEC LOGO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0" y="6203298"/>
            <a:ext cx="571500" cy="654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67784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3249" y="69257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9" name="Picture 1" descr="KNEC LOGO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0" y="6112026"/>
            <a:ext cx="609600" cy="698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6BA70DA-2A0C-472D-A40C-958ECE87502A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/>
          <a:lstStyle/>
          <a:p>
            <a:fld id="{2A81BE43-6BA0-42A1-8A10-A44E7F8DDB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697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B5BDDC9-EFE4-465D-B407-8792CD645ED7}"/>
              </a:ext>
            </a:extLst>
          </p:cNvPr>
          <p:cNvSpPr txBox="1"/>
          <p:nvPr userDrawn="1"/>
        </p:nvSpPr>
        <p:spPr>
          <a:xfrm>
            <a:off x="11120968" y="6354764"/>
            <a:ext cx="461433" cy="230187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defRPr/>
            </a:pPr>
            <a:fld id="{27BEE066-AAB9-4F5C-8789-4372B86674EF}" type="slidenum">
              <a:rPr lang="en-US" altLang="en-US" sz="1500" smtClean="0">
                <a:solidFill>
                  <a:srgbClr val="FF00C8"/>
                </a:solidFill>
                <a:latin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en-US" altLang="en-US" sz="1500">
              <a:solidFill>
                <a:srgbClr val="FF00C8"/>
              </a:solidFill>
              <a:latin typeface="Arial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16395"/>
            <a:ext cx="7433733" cy="967289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ts val="4000"/>
              </a:lnSpc>
              <a:defRPr sz="3600" b="1" i="0" cap="all" baseline="0">
                <a:solidFill>
                  <a:srgbClr val="FF00C8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1" y="2331411"/>
            <a:ext cx="10972800" cy="388168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1800" b="1" i="0" cap="all">
                <a:solidFill>
                  <a:srgbClr val="FF00C8"/>
                </a:solidFill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FontTx/>
              <a:buNone/>
              <a:defRPr sz="1800" b="1" i="0">
                <a:solidFill>
                  <a:srgbClr val="272827"/>
                </a:solidFill>
              </a:defRPr>
            </a:lvl2pPr>
            <a:lvl3pPr marL="0" indent="0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FontTx/>
              <a:buNone/>
              <a:defRPr sz="1800" b="0" i="0">
                <a:solidFill>
                  <a:srgbClr val="272827"/>
                </a:solidFill>
              </a:defRPr>
            </a:lvl3pPr>
            <a:lvl4pPr marL="0" indent="180000">
              <a:lnSpc>
                <a:spcPts val="2200"/>
              </a:lnSpc>
              <a:spcBef>
                <a:spcPts val="0"/>
              </a:spcBef>
              <a:spcAft>
                <a:spcPts val="800"/>
              </a:spcAft>
              <a:buFont typeface="Arial"/>
              <a:buChar char="•"/>
              <a:defRPr sz="1800" b="0" i="0">
                <a:solidFill>
                  <a:srgbClr val="272827"/>
                </a:solidFill>
              </a:defRPr>
            </a:lvl4pPr>
            <a:lvl5pPr marL="0" indent="180000">
              <a:lnSpc>
                <a:spcPts val="2200"/>
              </a:lnSpc>
              <a:spcBef>
                <a:spcPts val="0"/>
              </a:spcBef>
              <a:spcAft>
                <a:spcPts val="1000"/>
              </a:spcAft>
              <a:buFont typeface="Arial"/>
              <a:buChar char="•"/>
              <a:defRPr sz="1800" b="0" i="0">
                <a:solidFill>
                  <a:srgbClr val="272827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596962" y="6290011"/>
            <a:ext cx="10985439" cy="360134"/>
          </a:xfrm>
          <a:prstGeom prst="rect">
            <a:avLst/>
          </a:prstGeom>
        </p:spPr>
        <p:txBody>
          <a:bodyPr vert="horz" lIns="0" tIns="0" rIns="0" bIns="0"/>
          <a:lstStyle>
            <a:lvl1pPr>
              <a:defRPr sz="1500" baseline="0">
                <a:solidFill>
                  <a:srgbClr val="FF00C8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1536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00FF707-7B9E-1944-BA47-60D97A55BB79}"/>
              </a:ext>
            </a:extLst>
          </p:cNvPr>
          <p:cNvSpPr/>
          <p:nvPr userDrawn="1"/>
        </p:nvSpPr>
        <p:spPr>
          <a:xfrm>
            <a:off x="0" y="6311900"/>
            <a:ext cx="6891655" cy="546100"/>
          </a:xfrm>
          <a:prstGeom prst="rect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8" r="46" b="-729853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KE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00FF707-7B9E-1944-BA47-60D97A55BB79}"/>
              </a:ext>
            </a:extLst>
          </p:cNvPr>
          <p:cNvSpPr/>
          <p:nvPr userDrawn="1"/>
        </p:nvSpPr>
        <p:spPr>
          <a:xfrm>
            <a:off x="0" y="-15328"/>
            <a:ext cx="12192000" cy="386080"/>
          </a:xfrm>
          <a:prstGeom prst="rect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1" t="-1074378" r="43" b="745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59116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61" r:id="rId12"/>
    <p:sldLayoutId id="2147483673" r:id="rId13"/>
    <p:sldLayoutId id="214748371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nec.ac.ke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customXml" Target="../ink/ink2.xml"/><Relationship Id="rId4" Type="http://schemas.openxmlformats.org/officeDocument/2006/relationships/image" Target="../media/image5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27824-6F24-9E64-0463-5B4E5EAAF2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1434" y="1041400"/>
            <a:ext cx="9144000" cy="23876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en-US" sz="4000" b="1" dirty="0">
                <a:solidFill>
                  <a:srgbClr val="EE0000"/>
                </a:solidFill>
              </a:rPr>
              <a:t>FEEDBACK ON LEARNING OUTCOMES</a:t>
            </a:r>
            <a:br>
              <a:rPr lang="en-US" sz="4000" b="1" dirty="0">
                <a:solidFill>
                  <a:srgbClr val="EE0000"/>
                </a:solidFill>
              </a:rPr>
            </a:br>
            <a:br>
              <a:rPr lang="en-US" sz="4000" dirty="0"/>
            </a:br>
            <a:r>
              <a:rPr lang="en-US" sz="4000" b="1" dirty="0">
                <a:solidFill>
                  <a:srgbClr val="EE0000"/>
                </a:solidFill>
              </a:rPr>
              <a:t>SENIOR SCHOOL GRADE 10-12</a:t>
            </a:r>
            <a:endParaRPr lang="en-KE" sz="4000" b="1" dirty="0">
              <a:solidFill>
                <a:srgbClr val="EE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0AC294-5936-8A9B-D5A2-60DCCF755D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3498" y="3927304"/>
            <a:ext cx="9264502" cy="198439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en-US" sz="3600" b="1" dirty="0">
                <a:solidFill>
                  <a:srgbClr val="EE0000"/>
                </a:solidFill>
              </a:rPr>
              <a:t> KNEC  PRESENTATION</a:t>
            </a:r>
          </a:p>
          <a:p>
            <a:r>
              <a:rPr lang="en-US" sz="3600" b="1" dirty="0">
                <a:solidFill>
                  <a:srgbClr val="EE0000"/>
                </a:solidFill>
              </a:rPr>
              <a:t>DECEMBER 2025</a:t>
            </a:r>
          </a:p>
          <a:p>
            <a:endParaRPr lang="en-US" sz="3600" b="1" dirty="0">
              <a:solidFill>
                <a:srgbClr val="EE0000"/>
              </a:solidFill>
            </a:endParaRPr>
          </a:p>
          <a:p>
            <a:endParaRPr lang="en-US" sz="3600" b="1" dirty="0">
              <a:solidFill>
                <a:srgbClr val="EE0000"/>
              </a:solidFill>
            </a:endParaRPr>
          </a:p>
          <a:p>
            <a:r>
              <a:rPr lang="en-US" sz="3600" b="1" dirty="0">
                <a:solidFill>
                  <a:srgbClr val="EE0000"/>
                </a:solidFill>
              </a:rPr>
              <a:t>   </a:t>
            </a:r>
            <a:endParaRPr lang="en-KE" sz="3600" b="1" dirty="0">
              <a:solidFill>
                <a:srgbClr val="EE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654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900" y="1048469"/>
            <a:ext cx="10426073" cy="1473871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b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b="1" dirty="0">
                <a:solidFill>
                  <a:srgbClr val="EE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Session Outcomes</a:t>
            </a:r>
            <a:br>
              <a:rPr lang="en-US" dirty="0">
                <a:solidFill>
                  <a:srgbClr val="181717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2901" y="2678960"/>
            <a:ext cx="10426073" cy="3313402"/>
          </a:xfr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marL="8096" indent="-5239" defTabSz="685800" eaLnBrk="0" fontAlgn="base" hangingPunct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lang="en-US" sz="1875" b="1" dirty="0">
                <a:solidFill>
                  <a:srgbClr val="181717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 the end of the session, the participant should be able to:</a:t>
            </a:r>
          </a:p>
          <a:p>
            <a:pPr marL="680561" indent="-342900" defTabSz="685800" eaLnBrk="0" fontAlgn="base" hangingPunct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defRPr/>
            </a:pPr>
            <a:r>
              <a:rPr lang="en-US" sz="1875" b="1" dirty="0">
                <a:solidFill>
                  <a:srgbClr val="181717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 the meaning of assessment feedback.</a:t>
            </a:r>
          </a:p>
          <a:p>
            <a:pPr marL="680561" indent="-342900" defTabSz="685800" eaLnBrk="0" fontAlgn="base" hangingPunct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defRPr/>
            </a:pPr>
            <a:r>
              <a:rPr lang="en-US" sz="1875" b="1" dirty="0">
                <a:solidFill>
                  <a:srgbClr val="181717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Describe approaches to assessment feedback.</a:t>
            </a:r>
          </a:p>
          <a:p>
            <a:pPr marL="680561" indent="-342900" defTabSz="685800" eaLnBrk="0" fontAlgn="base" hangingPunct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defRPr/>
            </a:pPr>
            <a:r>
              <a:rPr lang="en-US" sz="1875" b="1" dirty="0">
                <a:solidFill>
                  <a:srgbClr val="181717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 feedback is necessary.</a:t>
            </a:r>
          </a:p>
          <a:p>
            <a:pPr marL="680561" indent="-342900" defTabSz="685800" eaLnBrk="0" fontAlgn="base" hangingPunct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defRPr/>
            </a:pPr>
            <a:r>
              <a:rPr lang="en-US" sz="1875" b="1" dirty="0">
                <a:solidFill>
                  <a:srgbClr val="181717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Describe qualities of good assessment feedback.</a:t>
            </a:r>
          </a:p>
          <a:p>
            <a:pPr marL="680561" indent="-342900" defTabSz="685800" eaLnBrk="0" fontAlgn="base" hangingPunct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defRPr/>
            </a:pPr>
            <a:r>
              <a:rPr lang="en-GB" sz="1875" b="1" dirty="0">
                <a:solidFill>
                  <a:srgbClr val="181717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Explain feedback modalities.</a:t>
            </a:r>
          </a:p>
          <a:p>
            <a:pPr marL="680561" indent="-342900" defTabSz="685800" eaLnBrk="0" fontAlgn="base" hangingPunct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defRPr/>
            </a:pPr>
            <a:r>
              <a:rPr lang="en-GB" sz="1875" b="1" dirty="0">
                <a:solidFill>
                  <a:srgbClr val="181717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Describe the rationale for assessment feedback.</a:t>
            </a:r>
          </a:p>
          <a:p>
            <a:pPr marL="680561" indent="-342900" defTabSz="685800" eaLnBrk="0" fontAlgn="base" hangingPunct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defRPr/>
            </a:pPr>
            <a:r>
              <a:rPr lang="en-GB" sz="1875" b="1" dirty="0">
                <a:solidFill>
                  <a:srgbClr val="181717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Tools for reporting assessment feedback.</a:t>
            </a:r>
          </a:p>
          <a:p>
            <a:pPr marL="337661" indent="0" defTabSz="685800" eaLnBrk="0" fontAlgn="base" hangingPunct="0">
              <a:lnSpc>
                <a:spcPct val="134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endParaRPr lang="en-US" sz="1875" dirty="0">
              <a:solidFill>
                <a:srgbClr val="181717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905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4400"/>
            <a:ext cx="10515600" cy="776288"/>
          </a:xfrm>
          <a:solidFill>
            <a:schemeClr val="bg2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b="1" dirty="0">
                <a:solidFill>
                  <a:srgbClr val="EE0000"/>
                </a:solidFill>
              </a:rPr>
              <a:t>What is assessment feedback?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2493" y="1825625"/>
            <a:ext cx="6040957" cy="43330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Feedback is the  information given about a learner’s performance in relation to learning outcomes after completing an assignment, test, project or any form of evaluation. </a:t>
            </a:r>
          </a:p>
          <a:p>
            <a:r>
              <a:rPr lang="en-US" dirty="0"/>
              <a:t>The information is used to adjust and improve teaching and learning process.</a:t>
            </a:r>
          </a:p>
          <a:p>
            <a:r>
              <a:rPr lang="en-US" dirty="0"/>
              <a:t>Feedback is effective when it aims at improving learning.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4101" r="9183" b="2"/>
          <a:stretch>
            <a:fillRect/>
          </a:stretch>
        </p:blipFill>
        <p:spPr>
          <a:xfrm>
            <a:off x="6711161" y="1825625"/>
            <a:ext cx="4750737" cy="4351338"/>
          </a:xfrm>
        </p:spPr>
      </p:pic>
      <p:sp>
        <p:nvSpPr>
          <p:cNvPr id="16" name="sketch line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197" y="152400"/>
            <a:ext cx="10342472" cy="930449"/>
          </a:xfrm>
          <a:solidFill>
            <a:schemeClr val="bg2"/>
          </a:solidFill>
        </p:spPr>
        <p:txBody>
          <a:bodyPr anchor="ctr">
            <a:normAutofit/>
          </a:bodyPr>
          <a:lstStyle/>
          <a:p>
            <a:pPr algn="ctr"/>
            <a:r>
              <a:rPr lang="en-US" sz="4800" b="1" dirty="0">
                <a:solidFill>
                  <a:srgbClr val="EE0000"/>
                </a:solidFill>
              </a:rPr>
              <a:t>Approaches of feedback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054" y="1253066"/>
            <a:ext cx="6592773" cy="5522560"/>
          </a:xfrm>
          <a:solidFill>
            <a:schemeClr val="bg2"/>
          </a:solidFill>
        </p:spPr>
        <p:txBody>
          <a:bodyPr anchor="ctr">
            <a:normAutofit/>
          </a:bodyPr>
          <a:lstStyle/>
          <a:p>
            <a:pPr marL="273685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effectLst/>
                <a:latin typeface="Times New Roman" panose="02020603050405020304" pitchFamily="18" charset="0"/>
              </a:rPr>
              <a:t>(a) </a:t>
            </a:r>
            <a:r>
              <a:rPr lang="en-US" sz="2800" b="1" dirty="0">
                <a:effectLst/>
                <a:latin typeface="Times New Roman" panose="02020603050405020304" pitchFamily="18" charset="0"/>
              </a:rPr>
              <a:t>Informal</a:t>
            </a:r>
            <a:r>
              <a:rPr lang="en-US" sz="2800" b="1" spc="-15" dirty="0">
                <a:effectLst/>
                <a:latin typeface="Times New Roman" panose="02020603050405020304" pitchFamily="18" charset="0"/>
              </a:rPr>
              <a:t> </a:t>
            </a:r>
            <a:r>
              <a:rPr lang="en-US" sz="2800" b="1" dirty="0">
                <a:effectLst/>
                <a:latin typeface="Times New Roman" panose="02020603050405020304" pitchFamily="18" charset="0"/>
              </a:rPr>
              <a:t>Feedback</a:t>
            </a:r>
            <a:endParaRPr lang="en-US" sz="2800" dirty="0">
              <a:effectLst/>
              <a:latin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effectLst/>
                <a:latin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is unstructured. </a:t>
            </a:r>
            <a:endParaRPr lang="en-US" sz="3200" dirty="0">
              <a:latin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effectLst/>
                <a:latin typeface="Times New Roman" panose="02020603050405020304" pitchFamily="18" charset="0"/>
              </a:rPr>
              <a:t>can</a:t>
            </a:r>
            <a:r>
              <a:rPr lang="en-US" sz="3200" spc="5" dirty="0">
                <a:effectLst/>
                <a:latin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occur</a:t>
            </a:r>
            <a:r>
              <a:rPr lang="en-US" sz="3200" spc="5" dirty="0">
                <a:effectLst/>
                <a:latin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at any time.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effectLst/>
                <a:latin typeface="Times New Roman" panose="02020603050405020304" pitchFamily="18" charset="0"/>
              </a:rPr>
              <a:t>emerges</a:t>
            </a:r>
            <a:r>
              <a:rPr lang="en-US" sz="3200" spc="5" dirty="0">
                <a:effectLst/>
                <a:latin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spontaneously</a:t>
            </a:r>
            <a:r>
              <a:rPr lang="en-US" sz="3200" spc="5" dirty="0">
                <a:effectLst/>
                <a:latin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during action.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effectLst/>
                <a:latin typeface="Times New Roman" panose="02020603050405020304" pitchFamily="18" charset="0"/>
              </a:rPr>
              <a:t>requires the teacher to build rapport with</a:t>
            </a:r>
            <a:r>
              <a:rPr lang="en-US" sz="3200" spc="5" dirty="0">
                <a:effectLst/>
                <a:latin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learners to  encourage, coach or</a:t>
            </a:r>
            <a:r>
              <a:rPr lang="en-US" sz="3200" spc="5" dirty="0">
                <a:effectLst/>
                <a:latin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guide them.</a:t>
            </a:r>
            <a:r>
              <a:rPr lang="en-US" sz="3200" spc="5" dirty="0">
                <a:effectLst/>
                <a:latin typeface="Times New Roman" panose="02020603050405020304" pitchFamily="18" charset="0"/>
              </a:rPr>
              <a:t>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</a:rPr>
              <a:t>May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occur in class, over the</a:t>
            </a:r>
            <a:r>
              <a:rPr lang="en-US" sz="3200" spc="5" dirty="0">
                <a:effectLst/>
                <a:latin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phone,</a:t>
            </a:r>
            <a:r>
              <a:rPr lang="en-US" sz="3200" spc="5" dirty="0">
                <a:effectLst/>
                <a:latin typeface="Times New Roman" panose="02020603050405020304" pitchFamily="18" charset="0"/>
              </a:rPr>
              <a:t> 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online</a:t>
            </a:r>
            <a:r>
              <a:rPr lang="en-US" sz="3200" spc="5" dirty="0">
                <a:effectLst/>
                <a:latin typeface="Times New Roman" panose="02020603050405020304" pitchFamily="18" charset="0"/>
              </a:rPr>
              <a:t> conversation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or</a:t>
            </a:r>
            <a:r>
              <a:rPr lang="en-US" sz="3200" spc="5" dirty="0">
                <a:effectLst/>
                <a:latin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virtual</a:t>
            </a:r>
            <a:r>
              <a:rPr lang="en-US" sz="3200" spc="5" dirty="0">
                <a:effectLst/>
                <a:latin typeface="Times New Roman" panose="02020603050405020304" pitchFamily="18" charset="0"/>
              </a:rPr>
              <a:t> </a:t>
            </a:r>
            <a:r>
              <a:rPr lang="en-US" sz="3200" dirty="0">
                <a:effectLst/>
                <a:latin typeface="Times New Roman" panose="02020603050405020304" pitchFamily="18" charset="0"/>
              </a:rPr>
              <a:t>classroom.</a:t>
            </a:r>
          </a:p>
          <a:p>
            <a:endParaRPr lang="en-US" sz="3200" dirty="0"/>
          </a:p>
        </p:txBody>
      </p:sp>
      <p:sp>
        <p:nvSpPr>
          <p:cNvPr id="29" name="Rectangle 2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3457" r="18517" b="2"/>
          <a:stretch>
            <a:fillRect/>
          </a:stretch>
        </p:blipFill>
        <p:spPr>
          <a:xfrm>
            <a:off x="6720828" y="1253066"/>
            <a:ext cx="4064205" cy="426949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1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2493" y="238539"/>
            <a:ext cx="11047013" cy="1434415"/>
          </a:xfrm>
          <a:solidFill>
            <a:schemeClr val="bg2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eaLnBrk="1" hangingPunct="1"/>
            <a:r>
              <a:rPr lang="en-US" sz="5400" b="1" dirty="0">
                <a:solidFill>
                  <a:srgbClr val="EE0000"/>
                </a:solidFill>
              </a:rPr>
              <a:t>             Approaches of feedback</a:t>
            </a:r>
          </a:p>
        </p:txBody>
      </p:sp>
      <p:sp>
        <p:nvSpPr>
          <p:cNvPr id="22" name="sketch line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72493" y="1767709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2"/>
          <p:cNvSpPr txBox="1"/>
          <p:nvPr/>
        </p:nvSpPr>
        <p:spPr>
          <a:xfrm>
            <a:off x="3979333" y="2071315"/>
            <a:ext cx="7640174" cy="429561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90805" indent="-90805" algn="l" rtl="0" eaLnBrk="0" fontAlgn="base" hangingPunct="0"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19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905" indent="-182880" algn="l" rtl="0" eaLnBrk="0" fontAlgn="base" hangingPunct="0">
              <a:spcBef>
                <a:spcPts val="200"/>
              </a:spcBef>
              <a:spcAft>
                <a:spcPts val="400"/>
              </a:spcAft>
              <a:buFont typeface="Calibri" panose="020F0502020204030204" pitchFamily="34" charset="0"/>
              <a:buChar char="◦"/>
              <a:defRPr sz="17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7055" indent="-182880" algn="l" rtl="0" eaLnBrk="0" fontAlgn="base" hangingPunct="0">
              <a:spcBef>
                <a:spcPts val="200"/>
              </a:spcBef>
              <a:spcAft>
                <a:spcPts val="400"/>
              </a:spcAft>
              <a:buFont typeface="Calibri" panose="020F0502020204030204" pitchFamily="34" charset="0"/>
              <a:buChar char="◦"/>
              <a:defRPr sz="13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880" algn="l" rtl="0" eaLnBrk="0" fontAlgn="base" hangingPunct="0">
              <a:spcBef>
                <a:spcPts val="200"/>
              </a:spcBef>
              <a:spcAft>
                <a:spcPts val="400"/>
              </a:spcAft>
              <a:buFont typeface="Calibri" panose="020F0502020204030204" pitchFamily="34" charset="0"/>
              <a:buChar char="◦"/>
              <a:defRPr sz="13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2180" indent="-182880" algn="l" rtl="0" eaLnBrk="0" fontAlgn="base" hangingPunct="0">
              <a:spcBef>
                <a:spcPts val="200"/>
              </a:spcBef>
              <a:spcAft>
                <a:spcPts val="400"/>
              </a:spcAft>
              <a:buFont typeface="Calibri" panose="020F0502020204030204" pitchFamily="34" charset="0"/>
              <a:buChar char="◦"/>
              <a:defRPr sz="13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09982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299845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49987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699895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90000"/>
              </a:lnSpc>
              <a:spcBef>
                <a:spcPts val="82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chemeClr val="tx1"/>
                </a:solidFill>
              </a:rPr>
              <a:t>(b)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</a:t>
            </a:r>
            <a:r>
              <a:rPr lang="en-US" sz="2800" b="1" spc="-1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Feedback</a:t>
            </a:r>
          </a:p>
          <a:p>
            <a:pPr marL="0" indent="0" eaLnBrk="1" hangingPunct="1">
              <a:lnSpc>
                <a:spcPct val="90000"/>
              </a:lnSpc>
              <a:spcBef>
                <a:spcPts val="820"/>
              </a:spcBef>
              <a:spcAft>
                <a:spcPts val="0"/>
              </a:spcAft>
              <a:buNone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2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it is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planned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3600" spc="-28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systematically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scheduled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within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 process.</a:t>
            </a:r>
          </a:p>
          <a:p>
            <a:pPr eaLnBrk="1" hangingPunct="1">
              <a:lnSpc>
                <a:spcPct val="90000"/>
              </a:lnSpc>
              <a:spcBef>
                <a:spcPts val="2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It is associated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tasks.</a:t>
            </a:r>
          </a:p>
          <a:p>
            <a:pPr eaLnBrk="1" hangingPunct="1">
              <a:lnSpc>
                <a:spcPct val="90000"/>
              </a:lnSpc>
              <a:spcBef>
                <a:spcPts val="2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spc="-28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includes school year reports and assessment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sheets.</a:t>
            </a:r>
          </a:p>
          <a:p>
            <a:pPr eaLnBrk="1" hangingPunct="1">
              <a:lnSpc>
                <a:spcPct val="90000"/>
              </a:lnSpc>
              <a:spcBef>
                <a:spcPts val="2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It informs stakeholders on</a:t>
            </a:r>
            <a:r>
              <a:rPr lang="en-US" sz="3600" spc="-28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learner’s competencies, performance levels,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acquisition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values,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pertinent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3600" spc="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contemporary</a:t>
            </a:r>
            <a:r>
              <a:rPr lang="en-US" sz="3600" spc="-3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issues.</a:t>
            </a:r>
          </a:p>
          <a:p>
            <a:pPr indent="-228600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976325" y="2762321"/>
            <a:ext cx="4937760" cy="298511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96490-86E2-9861-D656-165511620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400"/>
            <a:ext cx="10805532" cy="776288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rgbClr val="EE0000"/>
                </a:solidFill>
              </a:rPr>
              <a:t>BRAINSTORMING SESSION </a:t>
            </a:r>
            <a:endParaRPr lang="en-KE" b="1" dirty="0">
              <a:solidFill>
                <a:srgbClr val="EE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923A8D-6B6C-FF85-81DC-73A5D4F27C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727681"/>
          </a:xfrm>
          <a:solidFill>
            <a:schemeClr val="bg2"/>
          </a:solidFill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600" dirty="0"/>
              <a:t>At what point of learning do we give assessment feedback?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600" dirty="0"/>
              <a:t>How should we give the assessment feedback?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Content Placeholder 4" descr="A diagram of a diagram of learning&#10;&#10;AI-generated content may be incorrect.">
            <a:extLst>
              <a:ext uri="{FF2B5EF4-FFF2-40B4-BE49-F238E27FC236}">
                <a16:creationId xmlns:a16="http://schemas.microsoft.com/office/drawing/2014/main" id="{7F3C298B-0183-7BA0-C0B5-C6CA3687CC1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25625"/>
            <a:ext cx="5547732" cy="4117975"/>
          </a:xfrm>
        </p:spPr>
      </p:pic>
    </p:spTree>
    <p:extLst>
      <p:ext uri="{BB962C8B-B14F-4D97-AF65-F5344CB8AC3E}">
        <p14:creationId xmlns:p14="http://schemas.microsoft.com/office/powerpoint/2010/main" val="3944530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0DEB1-1918-5FD0-FA01-7CC34CE99B8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/>
          <a:lstStyle/>
          <a:p>
            <a:pPr algn="ctr"/>
            <a:r>
              <a:rPr lang="en-GB" b="1" dirty="0">
                <a:solidFill>
                  <a:srgbClr val="EE0000"/>
                </a:solidFill>
              </a:rPr>
              <a:t>FEEDBACK DISCUSSION</a:t>
            </a:r>
            <a:endParaRPr lang="en-KE" b="1" dirty="0">
              <a:solidFill>
                <a:srgbClr val="EE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D573C-07F0-8D7E-2D56-AD88248C3351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KE" dirty="0"/>
              <a:t>Feedback, like assessment, takes place at all levels of the learning cycle. During classroom discussions it can be as simple as saying,</a:t>
            </a:r>
            <a:r>
              <a:rPr lang="en-GB" dirty="0"/>
              <a:t> that’s very good Peter. Give an example on the same.</a:t>
            </a:r>
            <a:endParaRPr lang="en-KE" dirty="0"/>
          </a:p>
          <a:p>
            <a:r>
              <a:rPr lang="en-KE" dirty="0"/>
              <a:t>The classroom itself is not the only place that an instructor can provide feedback. </a:t>
            </a:r>
            <a:endParaRPr lang="en-GB" dirty="0"/>
          </a:p>
          <a:p>
            <a:r>
              <a:rPr lang="en-KE" dirty="0"/>
              <a:t>Homework is another useful tool. While often considered an assessment tool, it is a missed opportunity for excellent feedback. </a:t>
            </a:r>
            <a:endParaRPr lang="en-GB" dirty="0"/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782799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64F86-E038-05AD-AF12-2B7C0A472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1" dirty="0">
                <a:solidFill>
                  <a:srgbClr val="EE0000"/>
                </a:solidFill>
              </a:rPr>
              <a:t>Discussion cont’d</a:t>
            </a:r>
            <a:endParaRPr lang="en-KE" b="1" i="1" dirty="0">
              <a:solidFill>
                <a:srgbClr val="EE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43E4C-C6AB-E802-28E5-26833F7B86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6076"/>
            <a:ext cx="10515600" cy="4272705"/>
          </a:xfrm>
        </p:spPr>
        <p:txBody>
          <a:bodyPr/>
          <a:lstStyle/>
          <a:p>
            <a:r>
              <a:rPr lang="en-KE" sz="3600" dirty="0"/>
              <a:t>When going through students’ homework</a:t>
            </a:r>
            <a:r>
              <a:rPr lang="en-GB" sz="3600" dirty="0"/>
              <a:t>/tasks</a:t>
            </a:r>
            <a:r>
              <a:rPr lang="en-KE" sz="3600" dirty="0"/>
              <a:t>, consider refraining from immediately assigning a grade. Instead, provide comments on places where they did well, as well as where they could improve or dig deeper. </a:t>
            </a:r>
            <a:endParaRPr lang="en-GB" sz="3600" dirty="0"/>
          </a:p>
          <a:p>
            <a:r>
              <a:rPr lang="en-KE" sz="3600" dirty="0"/>
              <a:t>Allow students to respond</a:t>
            </a:r>
            <a:r>
              <a:rPr lang="en-GB" sz="3600" dirty="0"/>
              <a:t> or reflect</a:t>
            </a:r>
            <a:r>
              <a:rPr lang="en-KE" sz="3600" dirty="0"/>
              <a:t> to this feedback and improve both their work and their understanding.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3631827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365126"/>
            <a:ext cx="7886700" cy="1306443"/>
          </a:xfrm>
        </p:spPr>
        <p:txBody>
          <a:bodyPr>
            <a:normAutofit/>
          </a:bodyPr>
          <a:lstStyle/>
          <a:p>
            <a:r>
              <a:rPr lang="sw-KE" sz="3600" b="1" dirty="0">
                <a:solidFill>
                  <a:srgbClr val="FF0000"/>
                </a:solidFill>
                <a:latin typeface="Albertus Medium" panose="020E0602030304020304" pitchFamily="34" charset="0"/>
              </a:rPr>
              <a:t>Understanding Assessment Feedback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F0F08C5-8F77-510D-214C-B4E47429391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904" r="19685" b="1"/>
          <a:stretch>
            <a:fillRect/>
          </a:stretch>
        </p:blipFill>
        <p:spPr>
          <a:xfrm>
            <a:off x="7515969" y="1904282"/>
            <a:ext cx="2567320" cy="4224808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B05025E-BB85-C235-303A-8D2D46C82CA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152650" y="1825626"/>
          <a:ext cx="5036058" cy="43034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3A1CA1A-F8C6-9455-0FF9-CA2496DAFD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1254" y="1161803"/>
            <a:ext cx="8667205" cy="487530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37416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1612AF-A9D1-0C5A-5037-F7AE68E083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9811" y="1054229"/>
            <a:ext cx="6277196" cy="696156"/>
          </a:xfrm>
        </p:spPr>
        <p:txBody>
          <a:bodyPr/>
          <a:lstStyle/>
          <a:p>
            <a:pPr marL="0" indent="0">
              <a:buNone/>
            </a:pPr>
            <a:r>
              <a:rPr lang="en-GB" sz="3300" b="1" dirty="0">
                <a:solidFill>
                  <a:srgbClr val="FF0000"/>
                </a:solidFill>
                <a:latin typeface="Comic Sans MS" pitchFamily="66"/>
                <a:ea typeface="+mj-ea"/>
                <a:cs typeface="+mj-cs"/>
              </a:rPr>
              <a:t>Qualities of a good feedback</a:t>
            </a:r>
            <a:endParaRPr lang="en-KE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BCF0FB-91A8-2564-2184-3CF67AC485CD}"/>
              </a:ext>
            </a:extLst>
          </p:cNvPr>
          <p:cNvSpPr txBox="1"/>
          <p:nvPr/>
        </p:nvSpPr>
        <p:spPr>
          <a:xfrm>
            <a:off x="1933353" y="2539853"/>
            <a:ext cx="8325294" cy="30008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Imagine you’ve just completed building your dream house—a space that reflects your vision and personality. </a:t>
            </a:r>
          </a:p>
          <a:p>
            <a:pPr algn="just"/>
            <a:endParaRPr lang="en-GB" sz="27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kind of feedback would you like </a:t>
            </a:r>
            <a:r>
              <a:rPr lang="en-GB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receive</a:t>
            </a:r>
            <a:r>
              <a:rPr lang="en-GB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GB" sz="2700" dirty="0"/>
              <a:t>What kind of feedback would you rather </a:t>
            </a:r>
            <a:r>
              <a:rPr lang="en-GB" sz="2700" b="1" dirty="0"/>
              <a:t>not receive</a:t>
            </a:r>
            <a:r>
              <a:rPr lang="en-GB" sz="2700" dirty="0"/>
              <a:t>?</a:t>
            </a:r>
          </a:p>
          <a:p>
            <a:pPr algn="just"/>
            <a:endParaRPr lang="en-GB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2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Please share your thoughts honestly</a:t>
            </a:r>
            <a:endParaRPr lang="en-KE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A1ABB5-37DD-2DC3-9F3E-854DB47F3CE5}"/>
              </a:ext>
            </a:extLst>
          </p:cNvPr>
          <p:cNvSpPr txBox="1"/>
          <p:nvPr/>
        </p:nvSpPr>
        <p:spPr>
          <a:xfrm>
            <a:off x="1992499" y="1822160"/>
            <a:ext cx="1676621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685800">
              <a:defRPr/>
            </a:pPr>
            <a:r>
              <a:rPr lang="en-GB" sz="3000" b="1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</a:t>
            </a:r>
          </a:p>
        </p:txBody>
      </p:sp>
    </p:spTree>
    <p:extLst>
      <p:ext uri="{BB962C8B-B14F-4D97-AF65-F5344CB8AC3E}">
        <p14:creationId xmlns:p14="http://schemas.microsoft.com/office/powerpoint/2010/main" val="33640613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329934"/>
            <a:ext cx="7886700" cy="1341634"/>
          </a:xfrm>
        </p:spPr>
        <p:txBody>
          <a:bodyPr>
            <a:normAutofit/>
          </a:bodyPr>
          <a:lstStyle/>
          <a:p>
            <a:r>
              <a:rPr lang="sw-KE" sz="3500" b="1" dirty="0"/>
              <a:t>Qualities of Effective Feedback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979785-8205-C199-281D-843CA49B5A4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690" r="28889" b="2"/>
          <a:stretch>
            <a:fillRect/>
          </a:stretch>
        </p:blipFill>
        <p:spPr>
          <a:xfrm>
            <a:off x="7518733" y="1843284"/>
            <a:ext cx="2531107" cy="4285807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CD29ABC-8DB0-9AF9-F045-EE6BE654545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147991" y="1843284"/>
          <a:ext cx="5102815" cy="42858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85BD087-F92F-0A77-AC31-3D22388901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2300" y="535258"/>
            <a:ext cx="8901153" cy="5006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3975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C8657A-8F8A-BDB0-8996-84998FADA3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111" y="1091977"/>
            <a:ext cx="10239154" cy="435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2232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42ACC-9465-5CE1-CE36-19288D8872B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rgbClr val="EE0000"/>
                </a:solidFill>
              </a:rPr>
              <a:t>EXPLANATION ON THE FEEDBACK</a:t>
            </a:r>
            <a:endParaRPr lang="en-KE" sz="3600" b="1" dirty="0">
              <a:solidFill>
                <a:srgbClr val="EE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B7B241-DA63-8033-5D3B-9CA8E7EE37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85998"/>
            <a:ext cx="10730023" cy="3806457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The first feedback is ego centred while the second one is task centred.</a:t>
            </a:r>
          </a:p>
          <a:p>
            <a:r>
              <a:rPr lang="en-GB" b="1" dirty="0"/>
              <a:t>Ego centred feedback </a:t>
            </a:r>
            <a:r>
              <a:rPr lang="en-KE" dirty="0"/>
              <a:t>is often considered superficial; it does not move the discussion forward. While it may help a student feel good, it gives them little direction for further development. </a:t>
            </a:r>
            <a:endParaRPr lang="en-GB" dirty="0"/>
          </a:p>
          <a:p>
            <a:r>
              <a:rPr lang="en-KE" b="1" dirty="0"/>
              <a:t>Task-focused</a:t>
            </a:r>
            <a:r>
              <a:rPr lang="en-KE" dirty="0"/>
              <a:t> feedback, on the other hand, can help students dive deeper into their own learning</a:t>
            </a:r>
          </a:p>
        </p:txBody>
      </p:sp>
    </p:spTree>
    <p:extLst>
      <p:ext uri="{BB962C8B-B14F-4D97-AF65-F5344CB8AC3E}">
        <p14:creationId xmlns:p14="http://schemas.microsoft.com/office/powerpoint/2010/main" val="29076036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7CB60-AD03-14A6-826A-5B250E4FA493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/>
          <a:lstStyle/>
          <a:p>
            <a:pPr algn="ctr"/>
            <a:r>
              <a:rPr lang="en-GB" b="1" dirty="0">
                <a:solidFill>
                  <a:srgbClr val="EE0000"/>
                </a:solidFill>
              </a:rPr>
              <a:t>Assessment Feedback Modalities</a:t>
            </a:r>
            <a:endParaRPr lang="en-KE" b="1" dirty="0">
              <a:solidFill>
                <a:srgbClr val="EE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700C3-F2F2-E7D4-BFBD-135D4EC639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6076"/>
            <a:ext cx="10515600" cy="4336501"/>
          </a:xfrm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r>
              <a:rPr lang="en-GB" sz="4400" dirty="0"/>
              <a:t>These are different ways or formats through which feedback is delivered to the learners.</a:t>
            </a:r>
          </a:p>
          <a:p>
            <a:r>
              <a:rPr lang="en-GB" sz="4400" dirty="0"/>
              <a:t> They are methods teachers use to give feedback to learners on their performance on tasks or assignment done.</a:t>
            </a:r>
            <a:endParaRPr lang="en-KE" sz="4400" dirty="0"/>
          </a:p>
        </p:txBody>
      </p:sp>
    </p:spTree>
    <p:extLst>
      <p:ext uri="{BB962C8B-B14F-4D97-AF65-F5344CB8AC3E}">
        <p14:creationId xmlns:p14="http://schemas.microsoft.com/office/powerpoint/2010/main" val="33156159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2F7DF-2BC4-256A-CA49-CE9F2AE2F58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en-GB" b="1" dirty="0">
                <a:solidFill>
                  <a:srgbClr val="EE0000"/>
                </a:solidFill>
              </a:rPr>
              <a:t>Example of Feedback</a:t>
            </a:r>
            <a:endParaRPr lang="en-KE" b="1" dirty="0">
              <a:solidFill>
                <a:srgbClr val="EE0000"/>
              </a:solidFill>
            </a:endParaRPr>
          </a:p>
        </p:txBody>
      </p:sp>
      <p:pic>
        <p:nvPicPr>
          <p:cNvPr id="5" name="Content Placeholder 4" descr="A close-up of a paper&#10;&#10;AI-generated content may be incorrect.">
            <a:extLst>
              <a:ext uri="{FF2B5EF4-FFF2-40B4-BE49-F238E27FC236}">
                <a16:creationId xmlns:a16="http://schemas.microsoft.com/office/drawing/2014/main" id="{B83F8714-5D3B-D0BD-9E01-5696C51792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73619"/>
            <a:ext cx="10634330" cy="4944139"/>
          </a:xfr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12322624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8BB68-A304-87C2-F629-EE608CDEA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098" y="953311"/>
            <a:ext cx="10864702" cy="1077508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en-GB" b="1" dirty="0">
                <a:solidFill>
                  <a:srgbClr val="EE0000"/>
                </a:solidFill>
              </a:rPr>
              <a:t>EXAMPLE 2</a:t>
            </a:r>
            <a:endParaRPr lang="en-KE" b="1" dirty="0">
              <a:solidFill>
                <a:srgbClr val="EE0000"/>
              </a:solidFill>
            </a:endParaRPr>
          </a:p>
        </p:txBody>
      </p:sp>
      <p:pic>
        <p:nvPicPr>
          <p:cNvPr id="5" name="Content Placeholder 4" descr="A red clipboard next to a red clipboard">
            <a:extLst>
              <a:ext uri="{FF2B5EF4-FFF2-40B4-BE49-F238E27FC236}">
                <a16:creationId xmlns:a16="http://schemas.microsoft.com/office/drawing/2014/main" id="{176DAD0A-F939-9DC7-9922-D427D04893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21" y="1925638"/>
            <a:ext cx="10726479" cy="4421999"/>
          </a:xfrm>
        </p:spPr>
      </p:pic>
    </p:spTree>
    <p:extLst>
      <p:ext uri="{BB962C8B-B14F-4D97-AF65-F5344CB8AC3E}">
        <p14:creationId xmlns:p14="http://schemas.microsoft.com/office/powerpoint/2010/main" val="23798563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A32C0-CECB-E1CD-62E1-2946FD742B18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en-GB" b="1" dirty="0">
                <a:solidFill>
                  <a:srgbClr val="EE0000"/>
                </a:solidFill>
              </a:rPr>
              <a:t>EXAMPLE 3</a:t>
            </a:r>
            <a:endParaRPr lang="en-KE" b="1" dirty="0">
              <a:solidFill>
                <a:srgbClr val="EE0000"/>
              </a:solidFill>
            </a:endParaRPr>
          </a:p>
        </p:txBody>
      </p:sp>
      <p:pic>
        <p:nvPicPr>
          <p:cNvPr id="9" name="Content Placeholder 8" descr="A close-up of a white board&#10;&#10;AI-generated content may be incorrect.">
            <a:extLst>
              <a:ext uri="{FF2B5EF4-FFF2-40B4-BE49-F238E27FC236}">
                <a16:creationId xmlns:a16="http://schemas.microsoft.com/office/drawing/2014/main" id="{0FA1AB3A-5DCC-5D5D-47EC-9B01B8EF45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24" y="1925638"/>
            <a:ext cx="10758376" cy="4358204"/>
          </a:xfrm>
          <a:solidFill>
            <a:schemeClr val="tx2">
              <a:lumMod val="10000"/>
              <a:lumOff val="9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0571894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0" y="329934"/>
            <a:ext cx="7886700" cy="1341634"/>
          </a:xfrm>
        </p:spPr>
        <p:txBody>
          <a:bodyPr>
            <a:normAutofit/>
          </a:bodyPr>
          <a:lstStyle/>
          <a:p>
            <a:r>
              <a:rPr lang="sw-KE" b="1" dirty="0">
                <a:solidFill>
                  <a:srgbClr val="FF0000"/>
                </a:solidFill>
                <a:latin typeface="Albertus Medium" panose="020E0602030304020304" pitchFamily="34" charset="0"/>
              </a:rPr>
              <a:t>Feedback Modalities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0634E9-0D53-1857-3CF1-0C831ED3032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034" r="27545" b="2"/>
          <a:stretch>
            <a:fillRect/>
          </a:stretch>
        </p:blipFill>
        <p:spPr>
          <a:xfrm>
            <a:off x="7518733" y="1843284"/>
            <a:ext cx="2531107" cy="4285807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7094299-276A-43EA-6FEF-0F660E18F8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2668491"/>
              </p:ext>
            </p:extLst>
          </p:nvPr>
        </p:nvGraphicFramePr>
        <p:xfrm>
          <a:off x="2147991" y="1843284"/>
          <a:ext cx="5102815" cy="42858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F43B0-A261-119D-5D2A-68B3869E7DEA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/>
          <a:lstStyle/>
          <a:p>
            <a:pPr algn="ctr"/>
            <a:r>
              <a:rPr lang="en-GB" b="1" dirty="0">
                <a:solidFill>
                  <a:srgbClr val="EE0000"/>
                </a:solidFill>
              </a:rPr>
              <a:t>Feedback Modalities Cont’d</a:t>
            </a:r>
            <a:endParaRPr lang="en-KE" b="1" dirty="0">
              <a:solidFill>
                <a:srgbClr val="EE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FC81E-9A1E-9F49-0373-E04E7428BC6E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r>
              <a:rPr lang="en-GB" sz="4800" dirty="0"/>
              <a:t>Oral/verbal feedback</a:t>
            </a:r>
          </a:p>
          <a:p>
            <a:pPr marL="0" indent="0">
              <a:buNone/>
            </a:pPr>
            <a:r>
              <a:rPr lang="en-GB" sz="4800" dirty="0"/>
              <a:t>        Examples: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4800" dirty="0"/>
              <a:t>One on one discussion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4800" dirty="0"/>
              <a:t>Teacher student conference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4800" dirty="0"/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3923775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9727E-F26C-DF4B-22D2-DBEA5B738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4159"/>
            <a:ext cx="10515600" cy="1137910"/>
          </a:xfrm>
          <a:solidFill>
            <a:schemeClr val="bg2"/>
          </a:solidFill>
        </p:spPr>
        <p:txBody>
          <a:bodyPr/>
          <a:lstStyle/>
          <a:p>
            <a:pPr algn="ctr"/>
            <a:br>
              <a:rPr lang="en-GB" b="1" dirty="0">
                <a:solidFill>
                  <a:srgbClr val="EE0000"/>
                </a:solidFill>
              </a:rPr>
            </a:br>
            <a:r>
              <a:rPr lang="en-GB" b="1" dirty="0">
                <a:solidFill>
                  <a:srgbClr val="EE0000"/>
                </a:solidFill>
              </a:rPr>
              <a:t>GROUP TASK</a:t>
            </a:r>
            <a:endParaRPr lang="en-KE" b="1" dirty="0">
              <a:solidFill>
                <a:srgbClr val="EE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65863-08A5-A453-A39C-25ED53D6412D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tx2">
              <a:lumMod val="10000"/>
              <a:lumOff val="90000"/>
            </a:schemeClr>
          </a:solidFill>
        </p:spPr>
        <p:txBody>
          <a:bodyPr/>
          <a:lstStyle/>
          <a:p>
            <a:r>
              <a:rPr lang="en-GB" sz="4000" dirty="0"/>
              <a:t>In groups discuss the advantages and limitations of the following assessment feedback modalities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4000" dirty="0"/>
              <a:t>Written Feedback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4000" dirty="0"/>
              <a:t>Oral/ verbal feedback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4000" dirty="0"/>
              <a:t>Digital/online feedback</a:t>
            </a:r>
          </a:p>
          <a:p>
            <a:pPr marL="514350" indent="-514350">
              <a:buFont typeface="+mj-lt"/>
              <a:buAutoNum type="arabicPeriod"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6759192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98EC93-494D-7116-B357-D11D6C12B5D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733" r="7506" b="-1"/>
          <a:stretch>
            <a:fillRect/>
          </a:stretch>
        </p:blipFill>
        <p:spPr>
          <a:xfrm>
            <a:off x="1524021" y="1"/>
            <a:ext cx="9143979" cy="606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7430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diagram of a feedback&#10;&#10;AI-generated content may be incorrect.">
            <a:extLst>
              <a:ext uri="{FF2B5EF4-FFF2-40B4-BE49-F238E27FC236}">
                <a16:creationId xmlns:a16="http://schemas.microsoft.com/office/drawing/2014/main" id="{4FE9E0DB-6BDA-7A65-C528-B0CA5D315D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532733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3E5D822-0951-24D1-771D-5C014BA3CA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650" y="491815"/>
            <a:ext cx="11950700" cy="56997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763736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Sample Score Sheet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Example: Physics Grade 10 - Strand: Mechanics and Thermal Physics.</a:t>
            </a:r>
            <a:endParaRPr lang="en-GB" dirty="0"/>
          </a:p>
          <a:p>
            <a:endParaRPr lang="en-KE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167554-FE98-0108-4CCB-36B10B446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2781" y="2875813"/>
            <a:ext cx="8508381" cy="343291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65057-6D2B-54ED-49E1-D6B3DC2E0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49" y="989409"/>
            <a:ext cx="7886700" cy="757238"/>
          </a:xfrm>
        </p:spPr>
        <p:txBody>
          <a:bodyPr>
            <a:normAutofit fontScale="90000"/>
          </a:bodyPr>
          <a:lstStyle/>
          <a:p>
            <a:r>
              <a:rPr lang="en-GB" sz="3000" b="1" dirty="0">
                <a:solidFill>
                  <a:srgbClr val="FF0000"/>
                </a:solidFill>
                <a:latin typeface="Comic Sans MS" pitchFamily="66"/>
              </a:rPr>
              <a:t>Reporting summative assessment outcomes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55713C-B5E4-6B39-1ED7-66E8BC5727B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711779" y="1885951"/>
          <a:ext cx="8760278" cy="36040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6FEDD4D4-146B-B61E-DE12-8002D30C31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28776" y="4056120"/>
            <a:ext cx="1551447" cy="18124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4ADD598-16BD-8603-0D4E-613ECF8F3059}"/>
              </a:ext>
            </a:extLst>
          </p:cNvPr>
          <p:cNvSpPr txBox="1"/>
          <p:nvPr/>
        </p:nvSpPr>
        <p:spPr>
          <a:xfrm rot="20966695">
            <a:off x="9214614" y="4354785"/>
            <a:ext cx="1406097" cy="1530127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 b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79" kern="0" dirty="0">
                <a:solidFill>
                  <a:sysClr val="windowText" lastClr="000000"/>
                </a:solidFill>
              </a:rPr>
              <a:t>School </a:t>
            </a:r>
          </a:p>
          <a:p>
            <a:r>
              <a:rPr lang="en-US" sz="2479" kern="0" dirty="0">
                <a:solidFill>
                  <a:sysClr val="windowText" lastClr="000000"/>
                </a:solidFill>
              </a:rPr>
              <a:t>Year </a:t>
            </a:r>
          </a:p>
          <a:p>
            <a:r>
              <a:rPr lang="en-US" sz="2479" kern="0" dirty="0">
                <a:solidFill>
                  <a:sysClr val="windowText" lastClr="000000"/>
                </a:solidFill>
              </a:rPr>
              <a:t>Report</a:t>
            </a:r>
          </a:p>
        </p:txBody>
      </p:sp>
    </p:spTree>
    <p:extLst>
      <p:ext uri="{BB962C8B-B14F-4D97-AF65-F5344CB8AC3E}">
        <p14:creationId xmlns:p14="http://schemas.microsoft.com/office/powerpoint/2010/main" val="7733231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12A325-DC1B-EE76-6CCA-7D2F255FA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0F6D7-E70F-869C-A43A-1581D0A62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4932" y="857250"/>
            <a:ext cx="7886700" cy="503954"/>
          </a:xfrm>
        </p:spPr>
        <p:txBody>
          <a:bodyPr>
            <a:noAutofit/>
          </a:bodyPr>
          <a:lstStyle/>
          <a:p>
            <a:pPr>
              <a:spcBef>
                <a:spcPts val="750"/>
              </a:spcBef>
              <a:buSzPct val="100000"/>
            </a:pPr>
            <a:r>
              <a:rPr lang="en-GB" sz="3000" b="1" dirty="0">
                <a:solidFill>
                  <a:srgbClr val="FF0000"/>
                </a:solidFill>
                <a:latin typeface="Comic Sans MS" pitchFamily="66"/>
              </a:rPr>
              <a:t>School Specific Report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22B88F-5C38-F28F-CC5C-63EE80FF7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31" y="1635049"/>
            <a:ext cx="8724014" cy="4222163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>
                <a:latin typeface="Comic Sans MS" panose="030F0702030302020204" pitchFamily="66" charset="0"/>
              </a:rPr>
              <a:t>  School specific report will show the </a:t>
            </a:r>
            <a:r>
              <a:rPr lang="en-GB" b="1" dirty="0">
                <a:latin typeface="Comic Sans MS" panose="030F0702030302020204" pitchFamily="66" charset="0"/>
              </a:rPr>
              <a:t>school mean </a:t>
            </a:r>
            <a:r>
              <a:rPr lang="en-GB" dirty="0">
                <a:latin typeface="Comic Sans MS" panose="030F0702030302020204" pitchFamily="66" charset="0"/>
              </a:rPr>
              <a:t>in comparison to           the </a:t>
            </a:r>
            <a:r>
              <a:rPr lang="en-GB" b="1" dirty="0">
                <a:latin typeface="Comic Sans MS" panose="030F0702030302020204" pitchFamily="66" charset="0"/>
              </a:rPr>
              <a:t>national mean </a:t>
            </a:r>
            <a:r>
              <a:rPr lang="en-GB" dirty="0">
                <a:latin typeface="Comic Sans MS" panose="030F0702030302020204" pitchFamily="66" charset="0"/>
              </a:rPr>
              <a:t>per subject as shown in the table.</a:t>
            </a:r>
          </a:p>
          <a:p>
            <a:pPr>
              <a:buFont typeface="Wingdings" panose="05000000000000000000" pitchFamily="2" charset="2"/>
              <a:buChar char="v"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en-GB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Comic Sans MS" panose="030F0702030302020204" pitchFamily="66" charset="0"/>
              </a:rPr>
              <a:t>SSR further gives 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p</a:t>
            </a:r>
            <a:r>
              <a:rPr lang="en-GB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erformance on cognitive skills by subject.</a:t>
            </a:r>
            <a:endParaRPr lang="en-GB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Comic Sans MS" panose="030F0702030302020204" pitchFamily="66" charset="0"/>
              </a:rPr>
              <a:t> CBA encourages schools to compete against the national standards.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GB" dirty="0">
                <a:latin typeface="Comic Sans MS" panose="030F0702030302020204" pitchFamily="66" charset="0"/>
              </a:rPr>
              <a:t>This will avoid ranking of schools which results to undue competition. </a:t>
            </a:r>
          </a:p>
        </p:txBody>
      </p:sp>
      <p:pic>
        <p:nvPicPr>
          <p:cNvPr id="6" name="Content Placeholder 4" descr="A table with numbers and letters&#10;&#10;AI-generated content may be incorrect.">
            <a:extLst>
              <a:ext uri="{FF2B5EF4-FFF2-40B4-BE49-F238E27FC236}">
                <a16:creationId xmlns:a16="http://schemas.microsoft.com/office/drawing/2014/main" id="{64503710-D4B5-4149-9FF8-AC519A57DF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650" y="2446924"/>
            <a:ext cx="7886700" cy="121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7404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240B7-8C10-68C6-2F21-EBAB7DF15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924987"/>
            <a:ext cx="7886700" cy="529044"/>
          </a:xfrm>
        </p:spPr>
        <p:txBody>
          <a:bodyPr>
            <a:normAutofit/>
          </a:bodyPr>
          <a:lstStyle/>
          <a:p>
            <a:pPr>
              <a:spcBef>
                <a:spcPts val="750"/>
              </a:spcBef>
              <a:buSzPct val="100000"/>
            </a:pPr>
            <a:r>
              <a:rPr lang="en-GB" sz="3000" b="1" dirty="0">
                <a:solidFill>
                  <a:srgbClr val="FF0000"/>
                </a:solidFill>
                <a:latin typeface="Comic Sans MS" pitchFamily="66"/>
              </a:rPr>
              <a:t>Accessing School specific report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BD3EC1-E7A7-2E98-8987-E559D69AD2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1150" y="1632858"/>
            <a:ext cx="8964386" cy="41964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700" dirty="0">
                <a:latin typeface="Times" panose="02020603050405020304" pitchFamily="18" charset="0"/>
              </a:rPr>
              <a:t>Click on the following  links:</a:t>
            </a:r>
          </a:p>
          <a:p>
            <a:pPr marL="0" indent="0" algn="ctr">
              <a:buNone/>
            </a:pPr>
            <a:r>
              <a:rPr lang="en-GB" sz="2700" dirty="0">
                <a:latin typeface="Times" panose="02020603050405020304" pitchFamily="18" charset="0"/>
              </a:rPr>
              <a:t> </a:t>
            </a:r>
            <a:r>
              <a:rPr lang="en-GB" sz="2700" i="1" dirty="0">
                <a:solidFill>
                  <a:srgbClr val="FF0000"/>
                </a:solidFill>
                <a:latin typeface="Times" panose="02020603050405020304" pitchFamily="18" charset="0"/>
                <a:hlinkClick r:id="rId2"/>
              </a:rPr>
              <a:t>https://www.knec.ac.ke</a:t>
            </a:r>
            <a:endParaRPr lang="en-GB" sz="2700" i="1" dirty="0">
              <a:solidFill>
                <a:srgbClr val="FF0000"/>
              </a:solidFill>
              <a:latin typeface="Times" panose="02020603050405020304" pitchFamily="18" charset="0"/>
            </a:endParaRPr>
          </a:p>
          <a:p>
            <a:pPr marL="0" indent="0" algn="ctr">
              <a:buNone/>
            </a:pPr>
            <a:endParaRPr lang="en-GB" sz="2700" i="1" dirty="0">
              <a:solidFill>
                <a:srgbClr val="FF0000"/>
              </a:solidFill>
              <a:latin typeface="Times" panose="02020603050405020304" pitchFamily="18" charset="0"/>
            </a:endParaRPr>
          </a:p>
          <a:p>
            <a:pPr marL="0" indent="0" algn="ctr">
              <a:buNone/>
            </a:pPr>
            <a:r>
              <a:rPr lang="en-GB" sz="2700" i="1" dirty="0">
                <a:latin typeface="Times" panose="02020603050405020304" pitchFamily="18" charset="0"/>
              </a:rPr>
              <a:t>Choose CBA portal</a:t>
            </a:r>
          </a:p>
          <a:p>
            <a:pPr marL="0" indent="0" algn="ctr">
              <a:buNone/>
            </a:pPr>
            <a:endParaRPr lang="en-GB" sz="2700" i="1" dirty="0">
              <a:latin typeface="Times" panose="02020603050405020304" pitchFamily="18" charset="0"/>
            </a:endParaRPr>
          </a:p>
          <a:p>
            <a:pPr marL="0" indent="0" algn="ctr">
              <a:buNone/>
            </a:pPr>
            <a:r>
              <a:rPr lang="en-GB" sz="2700" i="1" dirty="0">
                <a:latin typeface="Times" panose="02020603050405020304" pitchFamily="18" charset="0"/>
              </a:rPr>
              <a:t>Log in using your school credentials</a:t>
            </a:r>
          </a:p>
          <a:p>
            <a:pPr algn="ctr"/>
            <a:endParaRPr lang="en-GB" sz="2700" dirty="0">
              <a:latin typeface="Times" panose="02020603050405020304" pitchFamily="18" charset="0"/>
            </a:endParaRPr>
          </a:p>
          <a:p>
            <a:pPr marL="0" indent="0" algn="ctr">
              <a:buNone/>
            </a:pPr>
            <a:r>
              <a:rPr lang="en-GB" sz="2700" dirty="0">
                <a:latin typeface="Times" panose="02020603050405020304" pitchFamily="18" charset="0"/>
              </a:rPr>
              <a:t>Click on view reports, then choose school specific report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D4681281-0F07-4813-C340-F44FB556E45D}"/>
              </a:ext>
            </a:extLst>
          </p:cNvPr>
          <p:cNvSpPr/>
          <p:nvPr/>
        </p:nvSpPr>
        <p:spPr>
          <a:xfrm>
            <a:off x="5732526" y="2542632"/>
            <a:ext cx="363474" cy="472533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350" dirty="0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3DB2495E-7740-8E01-719E-4B734C1D8D00}"/>
              </a:ext>
            </a:extLst>
          </p:cNvPr>
          <p:cNvSpPr/>
          <p:nvPr/>
        </p:nvSpPr>
        <p:spPr>
          <a:xfrm>
            <a:off x="5732526" y="3485062"/>
            <a:ext cx="363474" cy="472533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4229A354-1597-DC9F-125B-E320C80DBBB9}"/>
              </a:ext>
            </a:extLst>
          </p:cNvPr>
          <p:cNvSpPr/>
          <p:nvPr/>
        </p:nvSpPr>
        <p:spPr>
          <a:xfrm>
            <a:off x="5732526" y="4388931"/>
            <a:ext cx="363474" cy="472533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23279529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F3121-47EF-A954-72B8-9A4D7663F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1375" y="986280"/>
            <a:ext cx="7886700" cy="595952"/>
          </a:xfrm>
        </p:spPr>
        <p:txBody>
          <a:bodyPr/>
          <a:lstStyle/>
          <a:p>
            <a:r>
              <a:rPr lang="en-GB" sz="3000" b="1" dirty="0">
                <a:solidFill>
                  <a:srgbClr val="FF0000"/>
                </a:solidFill>
                <a:latin typeface="Comic Sans MS" pitchFamily="66"/>
              </a:rPr>
              <a:t>Accessing School specific report… </a:t>
            </a:r>
            <a:r>
              <a:rPr lang="en-GB" sz="3000" b="1" dirty="0" err="1">
                <a:solidFill>
                  <a:srgbClr val="FF0000"/>
                </a:solidFill>
                <a:latin typeface="Comic Sans MS" pitchFamily="66"/>
              </a:rPr>
              <a:t>Cntd</a:t>
            </a:r>
            <a:endParaRPr lang="en-GB" sz="3000" b="1" dirty="0">
              <a:solidFill>
                <a:srgbClr val="FF0000"/>
              </a:solidFill>
              <a:latin typeface="Comic Sans MS" pitchFamily="66"/>
            </a:endParaRPr>
          </a:p>
        </p:txBody>
      </p:sp>
      <p:pic>
        <p:nvPicPr>
          <p:cNvPr id="5" name="Content Placeholder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10252B4-92CC-762E-F2CB-083482C1EB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158" y="1488558"/>
            <a:ext cx="10887739" cy="4783257"/>
          </a:xfr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32914176-C3AA-9BE7-7C63-52C2FC0E195E}"/>
                  </a:ext>
                </a:extLst>
              </p14:cNvPr>
              <p14:cNvContentPartPr/>
              <p14:nvPr/>
            </p14:nvContentPartPr>
            <p14:xfrm>
              <a:off x="4501402" y="4653786"/>
              <a:ext cx="270" cy="27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32914176-C3AA-9BE7-7C63-52C2FC0E195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494652" y="4647036"/>
                <a:ext cx="13500" cy="135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1EC5BDA4-8A4C-4CCC-7E16-DB02E17C4B30}"/>
                  </a:ext>
                </a:extLst>
              </p14:cNvPr>
              <p14:cNvContentPartPr/>
              <p14:nvPr/>
            </p14:nvContentPartPr>
            <p14:xfrm>
              <a:off x="3917227" y="4513442"/>
              <a:ext cx="3219810" cy="746978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1EC5BDA4-8A4C-4CCC-7E16-DB02E17C4B3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08226" y="4504442"/>
                <a:ext cx="3237452" cy="76461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295639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CABF1-1BE4-B77E-E544-E7FA9BA70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2650" y="1131095"/>
            <a:ext cx="7886700" cy="529044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>
                <a:solidFill>
                  <a:srgbClr val="FF0000"/>
                </a:solidFill>
                <a:latin typeface="Comic Sans MS" pitchFamily="66"/>
              </a:rPr>
              <a:t>School Year Report</a:t>
            </a:r>
          </a:p>
        </p:txBody>
      </p:sp>
      <p:pic>
        <p:nvPicPr>
          <p:cNvPr id="5" name="Content Placeholder 8" descr="Table&#10;&#10;Description automatically generated">
            <a:extLst>
              <a:ext uri="{FF2B5EF4-FFF2-40B4-BE49-F238E27FC236}">
                <a16:creationId xmlns:a16="http://schemas.microsoft.com/office/drawing/2014/main" id="{EBA2C9C7-5908-69E0-2979-2590CFE785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901" y="1760501"/>
            <a:ext cx="4323885" cy="4123163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6F51D2-6396-135F-7C8F-A7B498E988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38900" y="1660139"/>
            <a:ext cx="3886200" cy="43406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700" dirty="0">
                <a:latin typeface="Comic Sans MS" panose="030F0702030302020204" pitchFamily="66" charset="0"/>
                <a:cs typeface="Times New Roman" panose="02020603050405020304" pitchFamily="18" charset="0"/>
              </a:rPr>
              <a:t>An annual report giving an account of a learner’s progress in the achievement /awareness of: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700" dirty="0">
                <a:latin typeface="Comic Sans MS" panose="030F0702030302020204" pitchFamily="66" charset="0"/>
                <a:cs typeface="Times New Roman" panose="02020603050405020304" pitchFamily="18" charset="0"/>
              </a:rPr>
              <a:t>academic work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700" dirty="0">
                <a:latin typeface="Comic Sans MS" panose="030F0702030302020204" pitchFamily="66" charset="0"/>
                <a:cs typeface="Times New Roman" panose="02020603050405020304" pitchFamily="18" charset="0"/>
              </a:rPr>
              <a:t>core competencies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700" dirty="0">
                <a:latin typeface="Comic Sans MS" panose="030F0702030302020204" pitchFamily="66" charset="0"/>
                <a:cs typeface="Times New Roman" panose="02020603050405020304" pitchFamily="18" charset="0"/>
              </a:rPr>
              <a:t>core values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700" dirty="0">
                <a:latin typeface="Comic Sans MS" panose="030F0702030302020204" pitchFamily="66" charset="0"/>
                <a:cs typeface="Times New Roman" panose="02020603050405020304" pitchFamily="18" charset="0"/>
              </a:rPr>
              <a:t>CSL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700" dirty="0">
                <a:latin typeface="Comic Sans MS" panose="030F0702030302020204" pitchFamily="66" charset="0"/>
                <a:cs typeface="Times New Roman" panose="02020603050405020304" pitchFamily="18" charset="0"/>
              </a:rPr>
              <a:t>PCIs</a:t>
            </a:r>
          </a:p>
        </p:txBody>
      </p:sp>
    </p:spTree>
    <p:extLst>
      <p:ext uri="{BB962C8B-B14F-4D97-AF65-F5344CB8AC3E}">
        <p14:creationId xmlns:p14="http://schemas.microsoft.com/office/powerpoint/2010/main" val="32083296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317025-719F-C675-6F3B-98C127B0B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1250" y="788625"/>
            <a:ext cx="7429500" cy="786809"/>
          </a:xfrm>
        </p:spPr>
        <p:txBody>
          <a:bodyPr anchor="t">
            <a:normAutofit/>
          </a:bodyPr>
          <a:lstStyle/>
          <a:p>
            <a:pPr algn="ctr"/>
            <a:r>
              <a:rPr lang="en-GB" sz="4050" b="1" dirty="0">
                <a:solidFill>
                  <a:srgbClr val="FF0000"/>
                </a:solidFill>
                <a:latin typeface="Comic Sans MS" pitchFamily="66"/>
              </a:rPr>
              <a:t>National report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12228AC-B67B-6DEB-9390-E8E61804AB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4843351"/>
              </p:ext>
            </p:extLst>
          </p:nvPr>
        </p:nvGraphicFramePr>
        <p:xfrm>
          <a:off x="765544" y="1575434"/>
          <a:ext cx="10940903" cy="449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22951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974AC13-8D38-AA0D-F1A3-A79E9F5C2C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055" y="915611"/>
            <a:ext cx="5784398" cy="502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21958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b29d8231-715c-4915-89a9-27649d4f1c6a}" enabled="0" method="" siteId="{b29d8231-715c-4915-89a9-27649d4f1c6a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1629</TotalTime>
  <Words>992</Words>
  <Application>Microsoft Office PowerPoint</Application>
  <PresentationFormat>Widescreen</PresentationFormat>
  <Paragraphs>141</Paragraphs>
  <Slides>33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2" baseType="lpstr">
      <vt:lpstr>Albertus Medium</vt:lpstr>
      <vt:lpstr>Aptos</vt:lpstr>
      <vt:lpstr>Arial</vt:lpstr>
      <vt:lpstr>Calibri</vt:lpstr>
      <vt:lpstr>Comic Sans MS</vt:lpstr>
      <vt:lpstr>Times</vt:lpstr>
      <vt:lpstr>Times New Roman</vt:lpstr>
      <vt:lpstr>Wingdings</vt:lpstr>
      <vt:lpstr>1_Office Theme</vt:lpstr>
      <vt:lpstr>FEEDBACK ON LEARNING OUTCOMES  SENIOR SCHOOL GRADE 10-12</vt:lpstr>
      <vt:lpstr> Session Outcomes </vt:lpstr>
      <vt:lpstr>What is assessment feedback?</vt:lpstr>
      <vt:lpstr>Approaches of feedback</vt:lpstr>
      <vt:lpstr>             Approaches of feedback</vt:lpstr>
      <vt:lpstr>BRAINSTORMING SESSION </vt:lpstr>
      <vt:lpstr>FEEDBACK DISCUSSION</vt:lpstr>
      <vt:lpstr>Discussion cont’d</vt:lpstr>
      <vt:lpstr>Understanding Assessment Feedback</vt:lpstr>
      <vt:lpstr>PowerPoint Presentation</vt:lpstr>
      <vt:lpstr>PowerPoint Presentation</vt:lpstr>
      <vt:lpstr>Qualities of Effective Feedback</vt:lpstr>
      <vt:lpstr>PowerPoint Presentation</vt:lpstr>
      <vt:lpstr>PowerPoint Presentation</vt:lpstr>
      <vt:lpstr>EXPLANATION ON THE FEEDBACK</vt:lpstr>
      <vt:lpstr>Assessment Feedback Modalities</vt:lpstr>
      <vt:lpstr>Example of Feedback</vt:lpstr>
      <vt:lpstr>EXAMPLE 2</vt:lpstr>
      <vt:lpstr>EXAMPLE 3</vt:lpstr>
      <vt:lpstr>Feedback Modalities</vt:lpstr>
      <vt:lpstr>Feedback Modalities Cont’d</vt:lpstr>
      <vt:lpstr> GROUP TASK</vt:lpstr>
      <vt:lpstr>PowerPoint Presentation</vt:lpstr>
      <vt:lpstr>PowerPoint Presentation</vt:lpstr>
      <vt:lpstr>PowerPoint Presentation</vt:lpstr>
      <vt:lpstr>Sample Score Sheet</vt:lpstr>
      <vt:lpstr>Reporting summative assessment outcomes</vt:lpstr>
      <vt:lpstr>School Specific Report</vt:lpstr>
      <vt:lpstr>Accessing School specific report </vt:lpstr>
      <vt:lpstr>Accessing School specific report… Cntd</vt:lpstr>
      <vt:lpstr>School Year Report</vt:lpstr>
      <vt:lpstr>National report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Franklin Etyang'</dc:creator>
  <cp:lastModifiedBy>Joseph K. Kirichia</cp:lastModifiedBy>
  <cp:revision>61</cp:revision>
  <dcterms:created xsi:type="dcterms:W3CDTF">2025-03-31T05:50:53Z</dcterms:created>
  <dcterms:modified xsi:type="dcterms:W3CDTF">2025-12-03T08:24:04Z</dcterms:modified>
</cp:coreProperties>
</file>