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theme/theme2.xml" ContentType="application/vnd.openxmlformats-officedocument.theme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theme/theme3.xml" ContentType="application/vnd.openxmlformats-officedocument.theme+xml"/>
  <Override PartName="/ppt/theme/theme4.xml" ContentType="application/vnd.openxmlformats-officedocument.theme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  <p:sldMasterId id="2147483675" r:id="rId2"/>
    <p:sldMasterId id="2147483687" r:id="rId3"/>
  </p:sldMasterIdLst>
  <p:notesMasterIdLst>
    <p:notesMasterId r:id="rId17"/>
  </p:notesMasterIdLst>
  <p:sldIdLst>
    <p:sldId id="256" r:id="rId4"/>
    <p:sldId id="353" r:id="rId5"/>
    <p:sldId id="317" r:id="rId6"/>
    <p:sldId id="319" r:id="rId7"/>
    <p:sldId id="350" r:id="rId8"/>
    <p:sldId id="336" r:id="rId9"/>
    <p:sldId id="329" r:id="rId10"/>
    <p:sldId id="348" r:id="rId11"/>
    <p:sldId id="351" r:id="rId12"/>
    <p:sldId id="349" r:id="rId13"/>
    <p:sldId id="345" r:id="rId14"/>
    <p:sldId id="352" r:id="rId15"/>
    <p:sldId id="325" r:id="rId16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4DF0F773-8435-4A08-8A9F-0E8F219DB7C9}" v="2" dt="2025-12-05T11:14:07.292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51" d="100"/>
          <a:sy n="51" d="100"/>
        </p:scale>
        <p:origin x="1256" y="26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5.xml"/><Relationship Id="rId13" Type="http://schemas.openxmlformats.org/officeDocument/2006/relationships/slide" Target="slides/slide10.xml"/><Relationship Id="rId18" Type="http://schemas.openxmlformats.org/officeDocument/2006/relationships/presProps" Target="presProps.xml"/><Relationship Id="rId3" Type="http://schemas.openxmlformats.org/officeDocument/2006/relationships/slideMaster" Target="slideMasters/slideMaster3.xml"/><Relationship Id="rId21" Type="http://schemas.openxmlformats.org/officeDocument/2006/relationships/tableStyles" Target="tableStyles.xml"/><Relationship Id="rId7" Type="http://schemas.openxmlformats.org/officeDocument/2006/relationships/slide" Target="slides/slide4.xml"/><Relationship Id="rId12" Type="http://schemas.openxmlformats.org/officeDocument/2006/relationships/slide" Target="slides/slide9.xml"/><Relationship Id="rId17" Type="http://schemas.openxmlformats.org/officeDocument/2006/relationships/notesMaster" Target="notesMasters/notesMaster1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3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3.xml"/><Relationship Id="rId11" Type="http://schemas.openxmlformats.org/officeDocument/2006/relationships/slide" Target="slides/slide8.xml"/><Relationship Id="rId5" Type="http://schemas.openxmlformats.org/officeDocument/2006/relationships/slide" Target="slides/slide2.xml"/><Relationship Id="rId15" Type="http://schemas.openxmlformats.org/officeDocument/2006/relationships/slide" Target="slides/slide12.xml"/><Relationship Id="rId23" Type="http://schemas.microsoft.com/office/2015/10/relationships/revisionInfo" Target="revisionInfo.xml"/><Relationship Id="rId10" Type="http://schemas.openxmlformats.org/officeDocument/2006/relationships/slide" Target="slides/slide7.xml"/><Relationship Id="rId19" Type="http://schemas.openxmlformats.org/officeDocument/2006/relationships/viewProps" Target="viewProps.xml"/><Relationship Id="rId4" Type="http://schemas.openxmlformats.org/officeDocument/2006/relationships/slide" Target="slides/slide1.xml"/><Relationship Id="rId9" Type="http://schemas.openxmlformats.org/officeDocument/2006/relationships/slide" Target="slides/slide6.xml"/><Relationship Id="rId14" Type="http://schemas.openxmlformats.org/officeDocument/2006/relationships/slide" Target="slides/slide11.xml"/><Relationship Id="rId22" Type="http://schemas.microsoft.com/office/2016/11/relationships/changesInfo" Target="changesInfos/changesInfo1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F N" userId="589f9f3208a0e5ce" providerId="LiveId" clId="{45999EBC-961B-4800-92FF-377D5871ADCC}"/>
    <pc:docChg chg="custSel addSld modSld sldOrd">
      <pc:chgData name="F N" userId="589f9f3208a0e5ce" providerId="LiveId" clId="{45999EBC-961B-4800-92FF-377D5871ADCC}" dt="2025-11-25T18:07:47.700" v="254" actId="478"/>
      <pc:docMkLst>
        <pc:docMk/>
      </pc:docMkLst>
      <pc:sldChg chg="modSp mod">
        <pc:chgData name="F N" userId="589f9f3208a0e5ce" providerId="LiveId" clId="{45999EBC-961B-4800-92FF-377D5871ADCC}" dt="2025-11-25T17:46:44.108" v="64" actId="20577"/>
        <pc:sldMkLst>
          <pc:docMk/>
          <pc:sldMk cId="3004542463" sldId="256"/>
        </pc:sldMkLst>
        <pc:spChg chg="mod">
          <ac:chgData name="F N" userId="589f9f3208a0e5ce" providerId="LiveId" clId="{45999EBC-961B-4800-92FF-377D5871ADCC}" dt="2025-11-25T17:46:44.108" v="64" actId="20577"/>
          <ac:spMkLst>
            <pc:docMk/>
            <pc:sldMk cId="3004542463" sldId="256"/>
            <ac:spMk id="2" creationId="{00000000-0000-0000-0000-000000000000}"/>
          </ac:spMkLst>
        </pc:spChg>
      </pc:sldChg>
      <pc:sldChg chg="ord">
        <pc:chgData name="F N" userId="589f9f3208a0e5ce" providerId="LiveId" clId="{45999EBC-961B-4800-92FF-377D5871ADCC}" dt="2025-11-25T18:00:10.208" v="67"/>
        <pc:sldMkLst>
          <pc:docMk/>
          <pc:sldMk cId="0" sldId="325"/>
        </pc:sldMkLst>
      </pc:sldChg>
      <pc:sldChg chg="modSp add mod">
        <pc:chgData name="F N" userId="589f9f3208a0e5ce" providerId="LiveId" clId="{45999EBC-961B-4800-92FF-377D5871ADCC}" dt="2025-11-25T18:01:07.111" v="68" actId="113"/>
        <pc:sldMkLst>
          <pc:docMk/>
          <pc:sldMk cId="3743136404" sldId="352"/>
        </pc:sldMkLst>
        <pc:spChg chg="mod">
          <ac:chgData name="F N" userId="589f9f3208a0e5ce" providerId="LiveId" clId="{45999EBC-961B-4800-92FF-377D5871ADCC}" dt="2025-11-25T18:01:07.111" v="68" actId="113"/>
          <ac:spMkLst>
            <pc:docMk/>
            <pc:sldMk cId="3743136404" sldId="352"/>
            <ac:spMk id="3" creationId="{DA771CDF-C0E6-8F04-6DEC-18551999528B}"/>
          </ac:spMkLst>
        </pc:spChg>
      </pc:sldChg>
      <pc:sldChg chg="delSp modSp add mod ord">
        <pc:chgData name="F N" userId="589f9f3208a0e5ce" providerId="LiveId" clId="{45999EBC-961B-4800-92FF-377D5871ADCC}" dt="2025-11-25T18:07:47.700" v="254" actId="478"/>
        <pc:sldMkLst>
          <pc:docMk/>
          <pc:sldMk cId="2333333045" sldId="353"/>
        </pc:sldMkLst>
        <pc:spChg chg="mod">
          <ac:chgData name="F N" userId="589f9f3208a0e5ce" providerId="LiveId" clId="{45999EBC-961B-4800-92FF-377D5871ADCC}" dt="2025-11-25T18:07:31.716" v="253" actId="20577"/>
          <ac:spMkLst>
            <pc:docMk/>
            <pc:sldMk cId="2333333045" sldId="353"/>
            <ac:spMk id="3" creationId="{200E0818-3073-494C-87F7-4625C44E9718}"/>
          </ac:spMkLst>
        </pc:spChg>
      </pc:sldChg>
    </pc:docChg>
  </pc:docChgLst>
  <pc:docChgLst>
    <pc:chgData name="lydia wasike" userId="ae94a8c22dfea6c7" providerId="LiveId" clId="{BAD2A9D8-9C47-4B9D-94EE-680D5F2B0E27}"/>
    <pc:docChg chg="modSld">
      <pc:chgData name="lydia wasike" userId="ae94a8c22dfea6c7" providerId="LiveId" clId="{BAD2A9D8-9C47-4B9D-94EE-680D5F2B0E27}" dt="2025-12-05T11:14:07.292" v="54"/>
      <pc:docMkLst>
        <pc:docMk/>
      </pc:docMkLst>
      <pc:sldChg chg="modSp mod">
        <pc:chgData name="lydia wasike" userId="ae94a8c22dfea6c7" providerId="LiveId" clId="{BAD2A9D8-9C47-4B9D-94EE-680D5F2B0E27}" dt="2025-12-05T11:14:07.292" v="54"/>
        <pc:sldMkLst>
          <pc:docMk/>
          <pc:sldMk cId="2333333045" sldId="353"/>
        </pc:sldMkLst>
        <pc:spChg chg="mod">
          <ac:chgData name="lydia wasike" userId="ae94a8c22dfea6c7" providerId="LiveId" clId="{BAD2A9D8-9C47-4B9D-94EE-680D5F2B0E27}" dt="2025-12-05T11:14:07.292" v="54"/>
          <ac:spMkLst>
            <pc:docMk/>
            <pc:sldMk cId="2333333045" sldId="353"/>
            <ac:spMk id="3" creationId="{200E0818-3073-494C-87F7-4625C44E9718}"/>
          </ac:spMkLst>
        </pc:spChg>
      </pc:sldChg>
    </pc:docChg>
  </pc:docChgLst>
</pc:chgInfo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AB8942D-2352-486A-8F5C-39ADC51D61C4}" type="datetimeFigureOut">
              <a:rPr lang="en-US" smtClean="0"/>
              <a:t>12/5/2025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9C3F2B1B-F08A-4EB9-995F-EF6BCAA6B8B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1119596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303929838"/>
      </p:ext>
    </p:extLst>
  </p:cSld>
  <p:clrMapOvr>
    <a:masterClrMapping/>
  </p:clrMapOvr>
  <p:transition spd="slow">
    <p:wipe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964506102"/>
      </p:ext>
    </p:extLst>
  </p:cSld>
  <p:clrMapOvr>
    <a:masterClrMapping/>
  </p:clrMapOvr>
  <p:transition spd="slow">
    <p:wipe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1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20F7AA5-08A3-2944-99A0-25DEC040501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  <a:endParaRPr lang="aa-ET" dirty="0"/>
          </a:p>
        </p:txBody>
      </p:sp>
    </p:spTree>
    <p:extLst>
      <p:ext uri="{BB962C8B-B14F-4D97-AF65-F5344CB8AC3E}">
        <p14:creationId xmlns:p14="http://schemas.microsoft.com/office/powerpoint/2010/main" val="251315834"/>
      </p:ext>
    </p:extLst>
  </p:cSld>
  <p:clrMapOvr>
    <a:masterClrMapping/>
  </p:clrMapOvr>
  <p:transition spd="slow">
    <p:wipe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2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37BDEDC-7697-4847-8F03-E41ACCDA3FC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  <a:endParaRPr lang="aa-ET"/>
          </a:p>
        </p:txBody>
      </p:sp>
    </p:spTree>
    <p:extLst>
      <p:ext uri="{BB962C8B-B14F-4D97-AF65-F5344CB8AC3E}">
        <p14:creationId xmlns:p14="http://schemas.microsoft.com/office/powerpoint/2010/main" val="1319322823"/>
      </p:ext>
    </p:extLst>
  </p:cSld>
  <p:clrMapOvr>
    <a:masterClrMapping/>
  </p:clrMapOvr>
  <p:transition spd="slow">
    <p:wipe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ABBFC91-D6E2-8041-844B-8968DAE3F79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  <a:endParaRPr lang="aa-ET"/>
          </a:p>
        </p:txBody>
      </p:sp>
    </p:spTree>
    <p:extLst>
      <p:ext uri="{BB962C8B-B14F-4D97-AF65-F5344CB8AC3E}">
        <p14:creationId xmlns:p14="http://schemas.microsoft.com/office/powerpoint/2010/main" val="1698407102"/>
      </p:ext>
    </p:extLst>
  </p:cSld>
  <p:clrMapOvr>
    <a:masterClrMapping/>
  </p:clrMapOvr>
  <p:transition spd="slow">
    <p:wipe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4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DA501E0-D44F-8D49-8EF9-A104797B754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  <a:endParaRPr lang="aa-ET"/>
          </a:p>
        </p:txBody>
      </p:sp>
    </p:spTree>
    <p:extLst>
      <p:ext uri="{BB962C8B-B14F-4D97-AF65-F5344CB8AC3E}">
        <p14:creationId xmlns:p14="http://schemas.microsoft.com/office/powerpoint/2010/main" val="2035801890"/>
      </p:ext>
    </p:extLst>
  </p:cSld>
  <p:clrMapOvr>
    <a:masterClrMapping/>
  </p:clrMapOvr>
  <p:transition spd="slow">
    <p:wipe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1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  <a:prstGeom prst="rect">
            <a:avLst/>
          </a:prstGeo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6C6A6B11-0756-48F4-B7EF-DAA96F5C6FED}" type="datetimeFigureOut">
              <a:rPr lang="en-GB" smtClean="0"/>
              <a:t>05/12/2025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F786C783-A048-4A59-9634-AE13E8F1E8E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73846086"/>
      </p:ext>
    </p:extLst>
  </p:cSld>
  <p:clrMapOvr>
    <a:masterClrMapping/>
  </p:clrMapOvr>
  <p:transition spd="slow">
    <p:wipe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6C6A6B11-0756-48F4-B7EF-DAA96F5C6FED}" type="datetimeFigureOut">
              <a:rPr lang="en-GB" smtClean="0"/>
              <a:t>05/12/2025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F786C783-A048-4A59-9634-AE13E8F1E8E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17937691"/>
      </p:ext>
    </p:extLst>
  </p:cSld>
  <p:clrMapOvr>
    <a:masterClrMapping/>
  </p:clrMapOvr>
  <p:transition spd="slow">
    <p:wipe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6C6A6B11-0756-48F4-B7EF-DAA96F5C6FED}" type="datetimeFigureOut">
              <a:rPr lang="en-GB" smtClean="0"/>
              <a:t>05/12/2025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F786C783-A048-4A59-9634-AE13E8F1E8E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59756761"/>
      </p:ext>
    </p:extLst>
  </p:cSld>
  <p:clrMapOvr>
    <a:masterClrMapping/>
  </p:clrMapOvr>
  <p:transition spd="slow">
    <p:wipe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6C6A6B11-0756-48F4-B7EF-DAA96F5C6FED}" type="datetimeFigureOut">
              <a:rPr lang="en-GB" smtClean="0"/>
              <a:t>05/12/2025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F786C783-A048-4A59-9634-AE13E8F1E8E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65081347"/>
      </p:ext>
    </p:extLst>
  </p:cSld>
  <p:clrMapOvr>
    <a:masterClrMapping/>
  </p:clrMapOvr>
  <p:transition spd="slow">
    <p:wipe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Slide">
  <p:cSld name="2_Title Slide">
    <p:spTree>
      <p:nvGrpSpPr>
        <p:cNvPr id="1" name="Shape 7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5863676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x-none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x-none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A536D9D-5EF7-4102-B0B9-E1410672737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x-none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3505BDA-CEAD-411D-9A9D-2B204C42D49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x-none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9EC385C-A20A-46E2-8D94-B56AC134E12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F21D9FC-7584-4281-9475-A493FDF6DCB4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2424075570"/>
      </p:ext>
    </p:extLst>
  </p:cSld>
  <p:clrMapOvr>
    <a:masterClrMapping/>
  </p:clrMapOvr>
  <p:hf sldNum="0" hdr="0" ftr="0" dt="0"/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x-none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x-none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x-none"/>
          </a:p>
        </p:txBody>
      </p:sp>
      <p:sp>
        <p:nvSpPr>
          <p:cNvPr id="7" name="Date Placeholder 3">
            <a:extLst>
              <a:ext uri="{FF2B5EF4-FFF2-40B4-BE49-F238E27FC236}">
                <a16:creationId xmlns:a16="http://schemas.microsoft.com/office/drawing/2014/main" id="{428D9732-F843-44EB-89E5-C275931C920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x-none"/>
          </a:p>
        </p:txBody>
      </p:sp>
      <p:sp>
        <p:nvSpPr>
          <p:cNvPr id="8" name="Footer Placeholder 4">
            <a:extLst>
              <a:ext uri="{FF2B5EF4-FFF2-40B4-BE49-F238E27FC236}">
                <a16:creationId xmlns:a16="http://schemas.microsoft.com/office/drawing/2014/main" id="{BF1E4679-3AD0-4CF0-8F2D-BE44D5857A1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x-none"/>
          </a:p>
        </p:txBody>
      </p:sp>
      <p:sp>
        <p:nvSpPr>
          <p:cNvPr id="9" name="Slide Number Placeholder 5">
            <a:extLst>
              <a:ext uri="{FF2B5EF4-FFF2-40B4-BE49-F238E27FC236}">
                <a16:creationId xmlns:a16="http://schemas.microsoft.com/office/drawing/2014/main" id="{98A0E974-C057-4FA3-9CA8-E009107ADD1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3A75E89-B17C-4EEA-8521-AAF1ECCF6FC5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3583524015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x-none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x-none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7E45EC5-B860-42CB-84A0-3F8A0542FF7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x-none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9922D4E-6331-4C7C-B3EE-7149F8E02F4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x-none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D4660F6-0FBE-45A0-A169-A4FD4BF98BF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1F04486-E0CF-4278-A637-B1D6D6E32511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285083748"/>
      </p:ext>
    </p:extLst>
  </p:cSld>
  <p:clrMapOvr>
    <a:masterClrMapping/>
  </p:clrMapOvr>
  <p:hf sldNum="0" hdr="0" ftr="0" dt="0"/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x-none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x-none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A536D9D-5EF7-4102-B0B9-E1410672737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x-none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3505BDA-CEAD-411D-9A9D-2B204C42D49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x-none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9EC385C-A20A-46E2-8D94-B56AC134E12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F21D9FC-7584-4281-9475-A493FDF6DCB4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2139871434"/>
      </p:ext>
    </p:extLst>
  </p:cSld>
  <p:clrMapOvr>
    <a:masterClrMapping/>
  </p:clrMapOvr>
  <p:hf sldNum="0" hdr="0" ftr="0" dt="0"/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x-none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D759B36-C44E-4425-A174-7373FE60F8D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x-none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E4BC283-93AE-460D-B505-7EAB94013F5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x-none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A870709-6DF0-44B0-A6F4-4F6550F2079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36ECEE3-017D-4AB2-AD4F-43C56E6F82A3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3994765495"/>
      </p:ext>
    </p:extLst>
  </p:cSld>
  <p:clrMapOvr>
    <a:masterClrMapping/>
  </p:clrMapOvr>
  <p:hf sldNum="0" hdr="0" ftr="0" dt="0"/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x-none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x-none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x-none"/>
          </a:p>
        </p:txBody>
      </p:sp>
      <p:sp>
        <p:nvSpPr>
          <p:cNvPr id="5" name="Date Placeholder 3">
            <a:extLst>
              <a:ext uri="{FF2B5EF4-FFF2-40B4-BE49-F238E27FC236}">
                <a16:creationId xmlns:a16="http://schemas.microsoft.com/office/drawing/2014/main" id="{AD7DAFC4-D07B-4EB8-B743-5F1437F52BC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x-none"/>
          </a:p>
        </p:txBody>
      </p:sp>
      <p:sp>
        <p:nvSpPr>
          <p:cNvPr id="6" name="Footer Placeholder 4">
            <a:extLst>
              <a:ext uri="{FF2B5EF4-FFF2-40B4-BE49-F238E27FC236}">
                <a16:creationId xmlns:a16="http://schemas.microsoft.com/office/drawing/2014/main" id="{0ADFD074-32E5-4D68-A8BD-3FBFBF41DC3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x-none"/>
          </a:p>
        </p:txBody>
      </p:sp>
      <p:sp>
        <p:nvSpPr>
          <p:cNvPr id="7" name="Slide Number Placeholder 5">
            <a:extLst>
              <a:ext uri="{FF2B5EF4-FFF2-40B4-BE49-F238E27FC236}">
                <a16:creationId xmlns:a16="http://schemas.microsoft.com/office/drawing/2014/main" id="{EC2A70B3-73AD-4D70-9BD2-08E9EFF60B4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039A9BB-4990-4E35-8323-BEB709A6D080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4092584985"/>
      </p:ext>
    </p:extLst>
  </p:cSld>
  <p:clrMapOvr>
    <a:masterClrMapping/>
  </p:clrMapOvr>
  <p:hf sldNum="0" hdr="0" ftr="0" dt="0"/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x-none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x-none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x-none"/>
          </a:p>
        </p:txBody>
      </p:sp>
      <p:sp>
        <p:nvSpPr>
          <p:cNvPr id="7" name="Date Placeholder 3">
            <a:extLst>
              <a:ext uri="{FF2B5EF4-FFF2-40B4-BE49-F238E27FC236}">
                <a16:creationId xmlns:a16="http://schemas.microsoft.com/office/drawing/2014/main" id="{428D9732-F843-44EB-89E5-C275931C920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x-none"/>
          </a:p>
        </p:txBody>
      </p:sp>
      <p:sp>
        <p:nvSpPr>
          <p:cNvPr id="8" name="Footer Placeholder 4">
            <a:extLst>
              <a:ext uri="{FF2B5EF4-FFF2-40B4-BE49-F238E27FC236}">
                <a16:creationId xmlns:a16="http://schemas.microsoft.com/office/drawing/2014/main" id="{BF1E4679-3AD0-4CF0-8F2D-BE44D5857A1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x-none"/>
          </a:p>
        </p:txBody>
      </p:sp>
      <p:sp>
        <p:nvSpPr>
          <p:cNvPr id="9" name="Slide Number Placeholder 5">
            <a:extLst>
              <a:ext uri="{FF2B5EF4-FFF2-40B4-BE49-F238E27FC236}">
                <a16:creationId xmlns:a16="http://schemas.microsoft.com/office/drawing/2014/main" id="{98A0E974-C057-4FA3-9CA8-E009107ADD1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3A75E89-B17C-4EEA-8521-AAF1ECCF6FC5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3092087440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x-none"/>
          </a:p>
        </p:txBody>
      </p:sp>
      <p:sp>
        <p:nvSpPr>
          <p:cNvPr id="3" name="Date Placeholder 3">
            <a:extLst>
              <a:ext uri="{FF2B5EF4-FFF2-40B4-BE49-F238E27FC236}">
                <a16:creationId xmlns:a16="http://schemas.microsoft.com/office/drawing/2014/main" id="{D464F3CF-774E-4CBB-B699-FD7E32B6756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x-none"/>
          </a:p>
        </p:txBody>
      </p:sp>
      <p:sp>
        <p:nvSpPr>
          <p:cNvPr id="4" name="Footer Placeholder 4">
            <a:extLst>
              <a:ext uri="{FF2B5EF4-FFF2-40B4-BE49-F238E27FC236}">
                <a16:creationId xmlns:a16="http://schemas.microsoft.com/office/drawing/2014/main" id="{ABD17D92-561D-4885-89EE-BA4C843A83A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x-none"/>
          </a:p>
        </p:txBody>
      </p:sp>
      <p:sp>
        <p:nvSpPr>
          <p:cNvPr id="5" name="Slide Number Placeholder 5">
            <a:extLst>
              <a:ext uri="{FF2B5EF4-FFF2-40B4-BE49-F238E27FC236}">
                <a16:creationId xmlns:a16="http://schemas.microsoft.com/office/drawing/2014/main" id="{53605494-BEA5-40A5-B331-0B9C6304E4D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0286915-CF4C-4AF6-90B8-136C73B17C11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3721666167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3">
            <a:extLst>
              <a:ext uri="{FF2B5EF4-FFF2-40B4-BE49-F238E27FC236}">
                <a16:creationId xmlns:a16="http://schemas.microsoft.com/office/drawing/2014/main" id="{B176CF37-2353-4E20-867A-C4B5EE81950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x-none"/>
          </a:p>
        </p:txBody>
      </p:sp>
      <p:sp>
        <p:nvSpPr>
          <p:cNvPr id="3" name="Footer Placeholder 4">
            <a:extLst>
              <a:ext uri="{FF2B5EF4-FFF2-40B4-BE49-F238E27FC236}">
                <a16:creationId xmlns:a16="http://schemas.microsoft.com/office/drawing/2014/main" id="{E226EB48-1B79-4D28-9B07-7189E1089AC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x-none"/>
          </a:p>
        </p:txBody>
      </p:sp>
      <p:sp>
        <p:nvSpPr>
          <p:cNvPr id="4" name="Slide Number Placeholder 5">
            <a:extLst>
              <a:ext uri="{FF2B5EF4-FFF2-40B4-BE49-F238E27FC236}">
                <a16:creationId xmlns:a16="http://schemas.microsoft.com/office/drawing/2014/main" id="{F5EA360A-25F1-47C3-9A9D-BCCE068A9E0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402A083-5BBB-49EF-956B-8423FEDD3ABC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678316023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x-none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x-none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3">
            <a:extLst>
              <a:ext uri="{FF2B5EF4-FFF2-40B4-BE49-F238E27FC236}">
                <a16:creationId xmlns:a16="http://schemas.microsoft.com/office/drawing/2014/main" id="{8DB79AA3-6961-49C6-A999-8F2B40D2B00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x-none"/>
          </a:p>
        </p:txBody>
      </p:sp>
      <p:sp>
        <p:nvSpPr>
          <p:cNvPr id="6" name="Footer Placeholder 4">
            <a:extLst>
              <a:ext uri="{FF2B5EF4-FFF2-40B4-BE49-F238E27FC236}">
                <a16:creationId xmlns:a16="http://schemas.microsoft.com/office/drawing/2014/main" id="{B0136317-877D-406A-AD79-B05A25D49AA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x-none"/>
          </a:p>
        </p:txBody>
      </p:sp>
      <p:sp>
        <p:nvSpPr>
          <p:cNvPr id="7" name="Slide Number Placeholder 5">
            <a:extLst>
              <a:ext uri="{FF2B5EF4-FFF2-40B4-BE49-F238E27FC236}">
                <a16:creationId xmlns:a16="http://schemas.microsoft.com/office/drawing/2014/main" id="{3B63ADF4-7D23-4A52-BEC3-F2C37C9C835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BEF9E4D-C3C4-45E4-9CF2-22F60941D640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3878177567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x-none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x-none" noProof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3">
            <a:extLst>
              <a:ext uri="{FF2B5EF4-FFF2-40B4-BE49-F238E27FC236}">
                <a16:creationId xmlns:a16="http://schemas.microsoft.com/office/drawing/2014/main" id="{BCA5ACAD-DB11-41F9-97AF-3F885FE986D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x-none"/>
          </a:p>
        </p:txBody>
      </p:sp>
      <p:sp>
        <p:nvSpPr>
          <p:cNvPr id="6" name="Footer Placeholder 4">
            <a:extLst>
              <a:ext uri="{FF2B5EF4-FFF2-40B4-BE49-F238E27FC236}">
                <a16:creationId xmlns:a16="http://schemas.microsoft.com/office/drawing/2014/main" id="{9D1CB6BC-C85D-4D45-825F-C5A1D11D29A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x-none"/>
          </a:p>
        </p:txBody>
      </p:sp>
      <p:sp>
        <p:nvSpPr>
          <p:cNvPr id="7" name="Slide Number Placeholder 5">
            <a:extLst>
              <a:ext uri="{FF2B5EF4-FFF2-40B4-BE49-F238E27FC236}">
                <a16:creationId xmlns:a16="http://schemas.microsoft.com/office/drawing/2014/main" id="{871417E0-A822-4B5B-A17B-56F045D55D1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CC3931D-B344-4B27-B910-4F3E00B1AD12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2928040772"/>
      </p:ext>
    </p:extLst>
  </p:cSld>
  <p:clrMapOvr>
    <a:masterClrMapping/>
  </p:clrMapOvr>
  <p:hf sldNum="0" hdr="0" ftr="0" dt="0"/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x-none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x-none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5BECA3C-1CA9-44DD-8CA5-6F72CBD4876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x-none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063597A-3EAD-4648-B187-DFF94EA0288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x-none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3D82838-CB70-4FD1-B338-CF71D0767EF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4817F6E-7EB1-4946-8826-9D3EA64284BD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4182483854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x-none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x-none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C3F9076-5FD2-4127-94BD-BB1A89CBEDB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x-none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4674571-45E9-4E7D-98ED-E7212A6C8F2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x-none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73FA119-F035-4792-B5C1-956A75E334F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867259E-3F29-45EE-A1B8-479D4F52C428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3513662583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57C00451-006C-4097-86B0-F989D00E58C9}" type="datetimeFigureOut">
              <a:rPr lang="en-GB" smtClean="0"/>
              <a:t>05/12/2025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DD7F40DB-CEA8-45CA-B29A-3AEE5F4754C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70707547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649283-3DCB-40D2-9FF6-BEBA6DBCF837}" type="datetimeFigureOut">
              <a:rPr lang="en-US" smtClean="0"/>
              <a:t>12/5/2025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95DB2E-D249-493C-95A8-7E00DBC9840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31093703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Only" type="titleOnly">
  <p:cSld name="Title Only">
    <p:spTree>
      <p:nvGrpSpPr>
        <p:cNvPr id="1" name="Shape 2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Google Shape;26;p4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4400" b="0" i="0" u="none" strike="noStrike" cap="none">
                <a:solidFill>
                  <a:schemeClr val="dk1"/>
                </a:solidFill>
                <a:latin typeface="Cambria"/>
                <a:ea typeface="Cambria"/>
                <a:cs typeface="Cambria"/>
                <a:sym typeface="Cambria"/>
              </a:defRPr>
            </a:lvl1pPr>
            <a:lvl2pPr marR="0" lvl="1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4400" b="0" i="0" u="none" strike="noStrike" cap="none">
                <a:solidFill>
                  <a:schemeClr val="dk1"/>
                </a:solidFill>
                <a:latin typeface="Cambria"/>
                <a:ea typeface="Cambria"/>
                <a:cs typeface="Cambria"/>
                <a:sym typeface="Cambria"/>
              </a:defRPr>
            </a:lvl2pPr>
            <a:lvl3pPr marR="0" lvl="2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4400" b="0" i="0" u="none" strike="noStrike" cap="none">
                <a:solidFill>
                  <a:schemeClr val="dk1"/>
                </a:solidFill>
                <a:latin typeface="Cambria"/>
                <a:ea typeface="Cambria"/>
                <a:cs typeface="Cambria"/>
                <a:sym typeface="Cambria"/>
              </a:defRPr>
            </a:lvl3pPr>
            <a:lvl4pPr marR="0" lvl="3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4400" b="0" i="0" u="none" strike="noStrike" cap="none">
                <a:solidFill>
                  <a:schemeClr val="dk1"/>
                </a:solidFill>
                <a:latin typeface="Cambria"/>
                <a:ea typeface="Cambria"/>
                <a:cs typeface="Cambria"/>
                <a:sym typeface="Cambria"/>
              </a:defRPr>
            </a:lvl4pPr>
            <a:lvl5pPr marR="0" lvl="4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4400" b="0" i="0" u="none" strike="noStrike" cap="none">
                <a:solidFill>
                  <a:schemeClr val="dk1"/>
                </a:solidFill>
                <a:latin typeface="Cambria"/>
                <a:ea typeface="Cambria"/>
                <a:cs typeface="Cambria"/>
                <a:sym typeface="Cambria"/>
              </a:defRPr>
            </a:lvl5pPr>
            <a:lvl6pPr marR="0" lvl="5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4400" b="0" i="0" u="none" strike="noStrike" cap="none">
                <a:solidFill>
                  <a:schemeClr val="dk1"/>
                </a:solidFill>
                <a:latin typeface="Cambria"/>
                <a:ea typeface="Cambria"/>
                <a:cs typeface="Cambria"/>
                <a:sym typeface="Cambria"/>
              </a:defRPr>
            </a:lvl6pPr>
            <a:lvl7pPr marR="0" lvl="6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4400" b="0" i="0" u="none" strike="noStrike" cap="none">
                <a:solidFill>
                  <a:schemeClr val="dk1"/>
                </a:solidFill>
                <a:latin typeface="Cambria"/>
                <a:ea typeface="Cambria"/>
                <a:cs typeface="Cambria"/>
                <a:sym typeface="Cambria"/>
              </a:defRPr>
            </a:lvl7pPr>
            <a:lvl8pPr marR="0" lvl="7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4400" b="0" i="0" u="none" strike="noStrike" cap="none">
                <a:solidFill>
                  <a:schemeClr val="dk1"/>
                </a:solidFill>
                <a:latin typeface="Cambria"/>
                <a:ea typeface="Cambria"/>
                <a:cs typeface="Cambria"/>
                <a:sym typeface="Cambria"/>
              </a:defRPr>
            </a:lvl8pPr>
            <a:lvl9pPr marR="0" lvl="8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4400" b="0" i="0" u="none" strike="noStrike" cap="none">
                <a:solidFill>
                  <a:schemeClr val="dk1"/>
                </a:solidFill>
                <a:latin typeface="Cambria"/>
                <a:ea typeface="Cambria"/>
                <a:cs typeface="Cambria"/>
                <a:sym typeface="Cambria"/>
              </a:defRPr>
            </a:lvl9pPr>
          </a:lstStyle>
          <a:p>
            <a:endParaRPr/>
          </a:p>
        </p:txBody>
      </p:sp>
      <p:sp>
        <p:nvSpPr>
          <p:cNvPr id="27" name="Google Shape;27;p4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>
                <a:latin typeface="Cambria"/>
                <a:ea typeface="Cambria"/>
                <a:cs typeface="Cambria"/>
                <a:sym typeface="Cambria"/>
              </a:defRPr>
            </a:lvl1pPr>
            <a:lvl2pPr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8" name="Google Shape;28;p4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9" name="Google Shape;29;p4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Cambria"/>
              <a:buNone/>
              <a:defRPr sz="1800" b="0" i="0" u="none">
                <a:solidFill>
                  <a:schemeClr val="dk1"/>
                </a:solidFill>
                <a:latin typeface="Cambria"/>
                <a:ea typeface="Cambria"/>
                <a:cs typeface="Cambria"/>
                <a:sym typeface="Cambria"/>
              </a:defRPr>
            </a:lvl1pPr>
            <a:lvl2pPr marL="0" marR="0" lvl="1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Cambria"/>
              <a:buNone/>
              <a:defRPr sz="1800" b="0" i="0" u="none">
                <a:solidFill>
                  <a:schemeClr val="dk1"/>
                </a:solidFill>
                <a:latin typeface="Cambria"/>
                <a:ea typeface="Cambria"/>
                <a:cs typeface="Cambria"/>
                <a:sym typeface="Cambria"/>
              </a:defRPr>
            </a:lvl2pPr>
            <a:lvl3pPr marL="0" marR="0" lvl="2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Cambria"/>
              <a:buNone/>
              <a:defRPr sz="1800" b="0" i="0" u="none">
                <a:solidFill>
                  <a:schemeClr val="dk1"/>
                </a:solidFill>
                <a:latin typeface="Cambria"/>
                <a:ea typeface="Cambria"/>
                <a:cs typeface="Cambria"/>
                <a:sym typeface="Cambria"/>
              </a:defRPr>
            </a:lvl3pPr>
            <a:lvl4pPr marL="0" marR="0" lvl="3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Cambria"/>
              <a:buNone/>
              <a:defRPr sz="1800" b="0" i="0" u="none">
                <a:solidFill>
                  <a:schemeClr val="dk1"/>
                </a:solidFill>
                <a:latin typeface="Cambria"/>
                <a:ea typeface="Cambria"/>
                <a:cs typeface="Cambria"/>
                <a:sym typeface="Cambria"/>
              </a:defRPr>
            </a:lvl4pPr>
            <a:lvl5pPr marL="0" marR="0" lvl="4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Cambria"/>
              <a:buNone/>
              <a:defRPr sz="1800" b="0" i="0" u="none">
                <a:solidFill>
                  <a:schemeClr val="dk1"/>
                </a:solidFill>
                <a:latin typeface="Cambria"/>
                <a:ea typeface="Cambria"/>
                <a:cs typeface="Cambria"/>
                <a:sym typeface="Cambria"/>
              </a:defRPr>
            </a:lvl5pPr>
            <a:lvl6pPr marL="0" marR="0" lvl="5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Cambria"/>
              <a:buNone/>
              <a:defRPr sz="1800" b="0" i="0" u="none">
                <a:solidFill>
                  <a:schemeClr val="dk1"/>
                </a:solidFill>
                <a:latin typeface="Cambria"/>
                <a:ea typeface="Cambria"/>
                <a:cs typeface="Cambria"/>
                <a:sym typeface="Cambria"/>
              </a:defRPr>
            </a:lvl6pPr>
            <a:lvl7pPr marL="0" marR="0" lvl="6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Cambria"/>
              <a:buNone/>
              <a:defRPr sz="1800" b="0" i="0" u="none">
                <a:solidFill>
                  <a:schemeClr val="dk1"/>
                </a:solidFill>
                <a:latin typeface="Cambria"/>
                <a:ea typeface="Cambria"/>
                <a:cs typeface="Cambria"/>
                <a:sym typeface="Cambria"/>
              </a:defRPr>
            </a:lvl7pPr>
            <a:lvl8pPr marL="0" marR="0" lvl="7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Cambria"/>
              <a:buNone/>
              <a:defRPr sz="1800" b="0" i="0" u="none">
                <a:solidFill>
                  <a:schemeClr val="dk1"/>
                </a:solidFill>
                <a:latin typeface="Cambria"/>
                <a:ea typeface="Cambria"/>
                <a:cs typeface="Cambria"/>
                <a:sym typeface="Cambria"/>
              </a:defRPr>
            </a:lvl8pPr>
            <a:lvl9pPr marL="0" marR="0" lvl="8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Cambria"/>
              <a:buNone/>
              <a:defRPr sz="1800" b="0" i="0" u="none">
                <a:solidFill>
                  <a:schemeClr val="dk1"/>
                </a:solidFill>
                <a:latin typeface="Cambria"/>
                <a:ea typeface="Cambria"/>
                <a:cs typeface="Cambria"/>
                <a:sym typeface="Cambria"/>
              </a:defRPr>
            </a:lvl9pPr>
          </a:lstStyle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3267329501"/>
      </p:ext>
    </p:extLst>
  </p:cSld>
  <p:clrMapOvr>
    <a:masterClrMapping/>
  </p:clrMapOvr>
  <p:transition spd="slow">
    <p:wipe/>
  </p:transition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1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914400" y="2130443"/>
            <a:ext cx="10363200" cy="1470025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828800" y="3886200"/>
            <a:ext cx="85344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dirty="0"/>
              <a:t>Click to edit Master subtitle style</a:t>
            </a:r>
          </a:p>
        </p:txBody>
      </p:sp>
    </p:spTree>
    <p:extLst>
      <p:ext uri="{BB962C8B-B14F-4D97-AF65-F5344CB8AC3E}">
        <p14:creationId xmlns:p14="http://schemas.microsoft.com/office/powerpoint/2010/main" val="232559036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Slide">
  <p:cSld name="Title Slide">
    <p:spTree>
      <p:nvGrpSpPr>
        <p:cNvPr id="1" name="Shape 7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95858923"/>
      </p:ext>
    </p:extLst>
  </p:cSld>
  <p:clrMapOvr>
    <a:masterClrMapping/>
  </p:clrMapOvr>
  <p:transition spd="med">
    <p:pull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image" Target="../media/image1.jpg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theme" Target="../theme/theme1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1.xml"/><Relationship Id="rId13" Type="http://schemas.openxmlformats.org/officeDocument/2006/relationships/image" Target="../media/image2.png"/><Relationship Id="rId3" Type="http://schemas.openxmlformats.org/officeDocument/2006/relationships/slideLayout" Target="../slideLayouts/slideLayout16.xml"/><Relationship Id="rId7" Type="http://schemas.openxmlformats.org/officeDocument/2006/relationships/slideLayout" Target="../slideLayouts/slideLayout20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5.xml"/><Relationship Id="rId1" Type="http://schemas.openxmlformats.org/officeDocument/2006/relationships/slideLayout" Target="../slideLayouts/slideLayout14.xml"/><Relationship Id="rId6" Type="http://schemas.openxmlformats.org/officeDocument/2006/relationships/slideLayout" Target="../slideLayouts/slideLayout19.xml"/><Relationship Id="rId11" Type="http://schemas.openxmlformats.org/officeDocument/2006/relationships/slideLayout" Target="../slideLayouts/slideLayout24.xml"/><Relationship Id="rId5" Type="http://schemas.openxmlformats.org/officeDocument/2006/relationships/slideLayout" Target="../slideLayouts/slideLayout18.xml"/><Relationship Id="rId10" Type="http://schemas.openxmlformats.org/officeDocument/2006/relationships/slideLayout" Target="../slideLayouts/slideLayout23.xml"/><Relationship Id="rId4" Type="http://schemas.openxmlformats.org/officeDocument/2006/relationships/slideLayout" Target="../slideLayouts/slideLayout17.xml"/><Relationship Id="rId9" Type="http://schemas.openxmlformats.org/officeDocument/2006/relationships/slideLayout" Target="../slideLayouts/slideLayout22.xml"/></Relationships>
</file>

<file path=ppt/slideMasters/_rels/slideMaster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7.xml"/><Relationship Id="rId7" Type="http://schemas.openxmlformats.org/officeDocument/2006/relationships/image" Target="../media/image3.jpg"/><Relationship Id="rId2" Type="http://schemas.openxmlformats.org/officeDocument/2006/relationships/slideLayout" Target="../slideLayouts/slideLayout26.xml"/><Relationship Id="rId1" Type="http://schemas.openxmlformats.org/officeDocument/2006/relationships/slideLayout" Target="../slideLayouts/slideLayout25.xml"/><Relationship Id="rId6" Type="http://schemas.openxmlformats.org/officeDocument/2006/relationships/theme" Target="../theme/theme3.xml"/><Relationship Id="rId5" Type="http://schemas.openxmlformats.org/officeDocument/2006/relationships/slideLayout" Target="../slideLayouts/slideLayout29.xml"/><Relationship Id="rId4" Type="http://schemas.openxmlformats.org/officeDocument/2006/relationships/slideLayout" Target="../slideLayouts/slideLayout28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13D4D1E5-E188-6848-B18F-05B16A9C2D1A}"/>
              </a:ext>
            </a:extLst>
          </p:cNvPr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blipFill dpi="0" rotWithShape="1">
            <a:blip r:embed="rId1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aa-ET"/>
          </a:p>
        </p:txBody>
      </p:sp>
    </p:spTree>
    <p:extLst>
      <p:ext uri="{BB962C8B-B14F-4D97-AF65-F5344CB8AC3E}">
        <p14:creationId xmlns:p14="http://schemas.microsoft.com/office/powerpoint/2010/main" val="349435858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9" r:id="rId8"/>
    <p:sldLayoutId id="2147483670" r:id="rId9"/>
    <p:sldLayoutId id="2147483671" r:id="rId10"/>
    <p:sldLayoutId id="2147483672" r:id="rId11"/>
    <p:sldLayoutId id="2147483673" r:id="rId12"/>
    <p:sldLayoutId id="2147483674" r:id="rId13"/>
  </p:sldLayoutIdLst>
  <p:transition spd="slow">
    <p:wipe/>
  </p:transition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aa-ET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Title Placeholder 1">
            <a:extLst>
              <a:ext uri="{FF2B5EF4-FFF2-40B4-BE49-F238E27FC236}">
                <a16:creationId xmlns:a16="http://schemas.microsoft.com/office/drawing/2014/main" id="{66E48E95-B044-46A1-AC56-4BF7C29F020D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 bwMode="auto"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Click to edit Master title style</a:t>
            </a:r>
          </a:p>
        </p:txBody>
      </p:sp>
      <p:sp>
        <p:nvSpPr>
          <p:cNvPr id="1027" name="Text Placeholder 2">
            <a:extLst>
              <a:ext uri="{FF2B5EF4-FFF2-40B4-BE49-F238E27FC236}">
                <a16:creationId xmlns:a16="http://schemas.microsoft.com/office/drawing/2014/main" id="{3C563D88-D18B-4451-9F1F-B3D358ECABFA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xfrm>
            <a:off x="838200" y="1825625"/>
            <a:ext cx="10515600" cy="43513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Click to edit Master text styles</a:t>
            </a:r>
          </a:p>
          <a:p>
            <a:pPr lvl="1"/>
            <a:r>
              <a:rPr lang="en-US" altLang="en-US"/>
              <a:t>Second level</a:t>
            </a:r>
          </a:p>
          <a:p>
            <a:pPr lvl="2"/>
            <a:r>
              <a:rPr lang="en-US" altLang="en-US"/>
              <a:t>Third level</a:t>
            </a:r>
          </a:p>
          <a:p>
            <a:pPr lvl="3"/>
            <a:r>
              <a:rPr lang="en-US" altLang="en-US"/>
              <a:t>Fourth level</a:t>
            </a:r>
          </a:p>
          <a:p>
            <a:pPr lvl="4"/>
            <a:r>
              <a:rPr lang="en-US" alt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6943BB5-C629-4869-A2D4-58C9AC201A4F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x-none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7C6BC5C-AB56-454E-B831-2A24E2411ADA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eaLnBrk="1" fontAlgn="auto" hangingPunct="1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x-none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47BAF69-A9A3-439E-B034-57301800BF34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r" eaLnBrk="1" hangingPunct="1">
              <a:defRPr sz="1200">
                <a:solidFill>
                  <a:srgbClr val="898989"/>
                </a:solidFill>
                <a:latin typeface="Calibri" panose="020F0502020204030204" pitchFamily="34" charset="0"/>
              </a:defRPr>
            </a:lvl1pPr>
          </a:lstStyle>
          <a:p>
            <a:pPr>
              <a:defRPr/>
            </a:pPr>
            <a:fld id="{3332990D-016A-429A-8389-3B6C1DE628FF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  <p:pic>
        <p:nvPicPr>
          <p:cNvPr id="1031" name="Picture 6">
            <a:extLst>
              <a:ext uri="{FF2B5EF4-FFF2-40B4-BE49-F238E27FC236}">
                <a16:creationId xmlns:a16="http://schemas.microsoft.com/office/drawing/2014/main" id="{EE464D80-F457-4AA3-B7CB-8ED54B2954AC}"/>
              </a:ext>
            </a:extLst>
          </p:cNvPr>
          <p:cNvPicPr>
            <a:picLocks noChangeAspect="1" noChangeArrowheads="1"/>
          </p:cNvPicPr>
          <p:nvPr userDrawn="1"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5106988"/>
            <a:ext cx="12192000" cy="17510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58428509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6" r:id="rId1"/>
    <p:sldLayoutId id="2147483677" r:id="rId2"/>
    <p:sldLayoutId id="2147483678" r:id="rId3"/>
    <p:sldLayoutId id="2147483679" r:id="rId4"/>
    <p:sldLayoutId id="2147483680" r:id="rId5"/>
    <p:sldLayoutId id="2147483681" r:id="rId6"/>
    <p:sldLayoutId id="2147483682" r:id="rId7"/>
    <p:sldLayoutId id="2147483683" r:id="rId8"/>
    <p:sldLayoutId id="2147483684" r:id="rId9"/>
    <p:sldLayoutId id="2147483685" r:id="rId10"/>
    <p:sldLayoutId id="2147483686" r:id="rId11"/>
  </p:sldLayoutIdLst>
  <p:hf sldNum="0" hdr="0" ftr="0" dt="0"/>
  <p:txStyles>
    <p:titleStyle>
      <a:lvl1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2pPr>
      <a:lvl3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3pPr>
      <a:lvl4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4pPr>
      <a:lvl5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5pPr>
      <a:lvl6pPr marL="4572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6pPr>
      <a:lvl7pPr marL="9144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7pPr>
      <a:lvl8pPr marL="13716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8pPr>
      <a:lvl9pPr marL="18288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9pPr>
    </p:titleStyle>
    <p:bodyStyle>
      <a:lvl1pPr marL="228600" indent="-228600" algn="l" rtl="0" eaLnBrk="0" fontAlgn="base" hangingPunct="0">
        <a:lnSpc>
          <a:spcPct val="90000"/>
        </a:lnSpc>
        <a:spcBef>
          <a:spcPts val="1000"/>
        </a:spcBef>
        <a:spcAft>
          <a:spcPct val="0"/>
        </a:spcAft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x-none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lt1"/>
        </a:solidFill>
        <a:effectLst/>
      </p:bgPr>
    </p:bg>
    <p:spTree>
      <p:nvGrpSpPr>
        <p:cNvPr id="1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Google Shape;6;p9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blipFill rotWithShape="1">
            <a:blip r:embed="rId7">
              <a:alphaModFix/>
            </a:blip>
            <a:stretch>
              <a:fillRect/>
            </a:stretch>
          </a:blip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2294596401"/>
      </p:ext>
    </p:extLst>
  </p:cSld>
  <p:clrMap bg1="lt1" tx1="dk1" bg2="dk2" tx2="lt2" accent1="accent1" accent2="accent2" accent3="accent3" accent4="accent4" accent5="accent5" accent6="accent6" hlink="hlink" folHlink="folHlink"/>
  <p:sldLayoutIdLst>
    <p:sldLayoutId id="2147483688" r:id="rId1"/>
    <p:sldLayoutId id="2147483689" r:id="rId2"/>
    <p:sldLayoutId id="2147483690" r:id="rId3"/>
    <p:sldLayoutId id="2147483691" r:id="rId4"/>
    <p:sldLayoutId id="2147483692" r:id="rId5"/>
  </p:sldLayoutIdLst>
  <p:transition spd="med">
    <p:pull/>
  </p:transition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5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9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9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9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9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0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75146" y="1117602"/>
            <a:ext cx="10515600" cy="3583708"/>
          </a:xfrm>
        </p:spPr>
        <p:txBody>
          <a:bodyPr/>
          <a:lstStyle/>
          <a:p>
            <a:endParaRPr lang="en-US" dirty="0"/>
          </a:p>
          <a:p>
            <a:pPr marL="50800" indent="0">
              <a:buNone/>
            </a:pPr>
            <a:endParaRPr lang="en-US" sz="4800" dirty="0"/>
          </a:p>
        </p:txBody>
      </p:sp>
      <p:sp>
        <p:nvSpPr>
          <p:cNvPr id="2" name="Rectangle 1"/>
          <p:cNvSpPr/>
          <p:nvPr/>
        </p:nvSpPr>
        <p:spPr>
          <a:xfrm>
            <a:off x="1013552" y="1588997"/>
            <a:ext cx="9155016" cy="415498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2800" b="1" dirty="0">
                <a:solidFill>
                  <a:srgbClr val="0070C0"/>
                </a:solidFill>
                <a:latin typeface="Times New Roman" panose="02020603050405020304" charset="0"/>
                <a:cs typeface="Times New Roman" panose="02020603050405020304" charset="0"/>
              </a:rPr>
              <a:t>RETOOLING OF SENIOR SCHOOL TEACHERS ON COMPETENCY BASED EDUCATION (CBE) AND COMPETENCY BASED ASSESSMENT (CBA)</a:t>
            </a:r>
          </a:p>
          <a:p>
            <a:pPr algn="ctr"/>
            <a:endParaRPr lang="en-US" sz="2800" b="1" dirty="0">
              <a:latin typeface="Times New Roman" panose="02020603050405020304" charset="0"/>
              <a:cs typeface="Times New Roman" panose="02020603050405020304" charset="0"/>
            </a:endParaRPr>
          </a:p>
          <a:p>
            <a:pPr algn="ctr"/>
            <a:br>
              <a:rPr lang="en-US" sz="2800" b="1" dirty="0">
                <a:latin typeface="Times New Roman" panose="02020603050405020304" charset="0"/>
                <a:cs typeface="Times New Roman" panose="02020603050405020304" charset="0"/>
              </a:rPr>
            </a:br>
            <a:r>
              <a:rPr lang="en-US" sz="4400" b="1" dirty="0">
                <a:solidFill>
                  <a:srgbClr val="C00000"/>
                </a:solidFill>
                <a:latin typeface="Agency FB" panose="020B0503020202020204" pitchFamily="34" charset="0"/>
              </a:rPr>
              <a:t>Community Service Learning </a:t>
            </a:r>
          </a:p>
          <a:p>
            <a:pPr algn="ctr"/>
            <a:endParaRPr lang="en-US" sz="4000" b="1" dirty="0">
              <a:solidFill>
                <a:srgbClr val="00B050"/>
              </a:solidFill>
              <a:latin typeface="Agency FB" panose="020B0503020202020204" pitchFamily="34" charset="0"/>
            </a:endParaRPr>
          </a:p>
          <a:p>
            <a:pPr algn="ctr"/>
            <a:r>
              <a:rPr lang="en-US" sz="4000" b="1" dirty="0">
                <a:latin typeface="Agency FB" panose="020B0503020202020204" pitchFamily="34" charset="0"/>
              </a:rPr>
              <a:t>December</a:t>
            </a:r>
            <a:r>
              <a:rPr lang="en-US" sz="4000" b="1" dirty="0">
                <a:solidFill>
                  <a:schemeClr val="tx1"/>
                </a:solidFill>
                <a:latin typeface="Agency FB" panose="020B0503020202020204" pitchFamily="34" charset="0"/>
              </a:rPr>
              <a:t>, 2025</a:t>
            </a:r>
          </a:p>
        </p:txBody>
      </p:sp>
    </p:spTree>
    <p:extLst>
      <p:ext uri="{BB962C8B-B14F-4D97-AF65-F5344CB8AC3E}">
        <p14:creationId xmlns:p14="http://schemas.microsoft.com/office/powerpoint/2010/main" val="300454246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1B5B48F-741C-4D2E-A8AE-7800A2A471A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193675"/>
            <a:ext cx="10515600" cy="1325563"/>
          </a:xfrm>
        </p:spPr>
        <p:txBody>
          <a:bodyPr/>
          <a:lstStyle/>
          <a:p>
            <a:r>
              <a:rPr lang="en-US" sz="4000" b="1" dirty="0"/>
              <a:t>Session Outcomes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00E0818-3073-494C-87F7-4625C44E971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355372"/>
            <a:ext cx="10515600" cy="4351338"/>
          </a:xfrm>
        </p:spPr>
        <p:txBody>
          <a:bodyPr/>
          <a:lstStyle/>
          <a:p>
            <a:endParaRPr lang="en-US" sz="3000" dirty="0"/>
          </a:p>
          <a:p>
            <a:r>
              <a:rPr lang="en-US" sz="3000" b="1" dirty="0">
                <a:latin typeface="+mj-lt"/>
              </a:rPr>
              <a:t>In this session, we shall cover the following:</a:t>
            </a:r>
          </a:p>
          <a:p>
            <a:pPr marL="1028700" indent="-514350">
              <a:lnSpc>
                <a:spcPct val="107000"/>
              </a:lnSpc>
              <a:spcAft>
                <a:spcPts val="800"/>
              </a:spcAft>
              <a:buFont typeface="+mj-lt"/>
              <a:buAutoNum type="alphaLcParenR"/>
              <a:tabLst>
                <a:tab pos="1196975" algn="l"/>
              </a:tabLst>
            </a:pPr>
            <a:r>
              <a:rPr lang="en-US" sz="3200" dirty="0">
                <a:latin typeface="+mj-lt"/>
                <a:ea typeface="Calibri" panose="020F0502020204030204" pitchFamily="34" charset="0"/>
                <a:cs typeface="Times New Roman" panose="02020603050405020304" pitchFamily="18" charset="0"/>
              </a:rPr>
              <a:t>Overview of CSL in Senior School.</a:t>
            </a:r>
          </a:p>
          <a:p>
            <a:pPr marL="1028700" indent="-514350">
              <a:lnSpc>
                <a:spcPct val="107000"/>
              </a:lnSpc>
              <a:spcAft>
                <a:spcPts val="800"/>
              </a:spcAft>
              <a:buFont typeface="+mj-lt"/>
              <a:buAutoNum type="alphaLcParenR"/>
              <a:tabLst>
                <a:tab pos="1196975" algn="l"/>
              </a:tabLst>
            </a:pPr>
            <a:r>
              <a:rPr lang="en-US" sz="3200" dirty="0">
                <a:latin typeface="+mj-lt"/>
                <a:ea typeface="Calibri" panose="020F0502020204030204" pitchFamily="34" charset="0"/>
                <a:cs typeface="Times New Roman" panose="02020603050405020304" pitchFamily="18" charset="0"/>
              </a:rPr>
              <a:t>Principles of effective implementation of CSL in </a:t>
            </a:r>
            <a:r>
              <a:rPr lang="en-US" sz="3200" dirty="0">
                <a:ea typeface="Calibri" panose="020F0502020204030204" pitchFamily="34" charset="0"/>
                <a:cs typeface="Times New Roman" panose="02020603050405020304" pitchFamily="18" charset="0"/>
              </a:rPr>
              <a:t>Senior School</a:t>
            </a:r>
            <a:r>
              <a:rPr lang="en-US" sz="3200" dirty="0">
                <a:latin typeface="+mj-lt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</a:p>
          <a:p>
            <a:pPr marL="1028700" indent="-514350">
              <a:lnSpc>
                <a:spcPct val="107000"/>
              </a:lnSpc>
              <a:spcAft>
                <a:spcPts val="800"/>
              </a:spcAft>
              <a:buFont typeface="+mj-lt"/>
              <a:buAutoNum type="alphaLcParenR"/>
              <a:tabLst>
                <a:tab pos="1196975" algn="l"/>
              </a:tabLst>
            </a:pPr>
            <a:r>
              <a:rPr lang="en-US" sz="3200" dirty="0">
                <a:latin typeface="+mj-lt"/>
                <a:ea typeface="Calibri" panose="020F0502020204030204" pitchFamily="34" charset="0"/>
                <a:cs typeface="Times New Roman" panose="02020603050405020304" pitchFamily="18" charset="0"/>
              </a:rPr>
              <a:t>The place of CSL at </a:t>
            </a:r>
            <a:r>
              <a:rPr lang="en-US" sz="3200" dirty="0">
                <a:ea typeface="Calibri" panose="020F0502020204030204" pitchFamily="34" charset="0"/>
                <a:cs typeface="Times New Roman" panose="02020603050405020304" pitchFamily="18" charset="0"/>
              </a:rPr>
              <a:t>Senior School</a:t>
            </a:r>
            <a:r>
              <a:rPr lang="en-US" sz="3200" dirty="0">
                <a:latin typeface="+mj-lt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</a:p>
          <a:p>
            <a:endParaRPr lang="en-US" sz="3000" dirty="0"/>
          </a:p>
        </p:txBody>
      </p:sp>
    </p:spTree>
    <p:extLst>
      <p:ext uri="{BB962C8B-B14F-4D97-AF65-F5344CB8AC3E}">
        <p14:creationId xmlns:p14="http://schemas.microsoft.com/office/powerpoint/2010/main" val="233333304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Rectangle 2">
            <a:extLst>
              <a:ext uri="{FF2B5EF4-FFF2-40B4-BE49-F238E27FC236}">
                <a16:creationId xmlns:a16="http://schemas.microsoft.com/office/drawing/2014/main" id="{98869E23-8170-484F-B91D-09B6C3882324}"/>
              </a:ext>
            </a:extLst>
          </p:cNvPr>
          <p:cNvSpPr>
            <a:spLocks noChangeArrowheads="1"/>
          </p:cNvSpPr>
          <p:nvPr/>
        </p:nvSpPr>
        <p:spPr bwMode="auto">
          <a:xfrm>
            <a:off x="344488" y="1457325"/>
            <a:ext cx="227012" cy="276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1200">
                <a:solidFill>
                  <a:srgbClr val="000000"/>
                </a:solidFill>
                <a:latin typeface="Arial" panose="020B0604020202020204" pitchFamily="34" charset="0"/>
                <a:cs typeface="Times New Roman" panose="02020603050405020304" pitchFamily="18" charset="0"/>
              </a:rPr>
              <a:t>.</a:t>
            </a:r>
            <a:endParaRPr lang="en-GB" altLang="en-US" sz="1800">
              <a:solidFill>
                <a:srgbClr val="000000"/>
              </a:solidFill>
              <a:latin typeface="Arial" panose="020B0604020202020204" pitchFamily="34" charset="0"/>
            </a:endParaRPr>
          </a:p>
        </p:txBody>
      </p:sp>
      <p:sp>
        <p:nvSpPr>
          <p:cNvPr id="4099" name="TextBox 2">
            <a:extLst>
              <a:ext uri="{FF2B5EF4-FFF2-40B4-BE49-F238E27FC236}">
                <a16:creationId xmlns:a16="http://schemas.microsoft.com/office/drawing/2014/main" id="{01D6385F-2534-4DD8-B1BB-4688805107A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44488" y="395288"/>
            <a:ext cx="8909050" cy="5222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en-US" b="1">
                <a:latin typeface="Times New Roman" panose="02020603050405020304" pitchFamily="18" charset="0"/>
                <a:cs typeface="Times New Roman" panose="02020603050405020304" pitchFamily="18" charset="0"/>
              </a:rPr>
              <a:t>ESSENCE STATEMENT</a:t>
            </a:r>
          </a:p>
        </p:txBody>
      </p:sp>
      <p:sp>
        <p:nvSpPr>
          <p:cNvPr id="4100" name="TextBox 6">
            <a:extLst>
              <a:ext uri="{FF2B5EF4-FFF2-40B4-BE49-F238E27FC236}">
                <a16:creationId xmlns:a16="http://schemas.microsoft.com/office/drawing/2014/main" id="{185F5A7E-C148-44CF-A95E-5EE39D22205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90538" y="0"/>
            <a:ext cx="11753850" cy="7171194"/>
          </a:xfrm>
          <a:prstGeom prst="rect">
            <a:avLst/>
          </a:prstGeom>
          <a:noFill/>
          <a:ln>
            <a:noFill/>
          </a:ln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marL="457200" indent="-457200" eaLnBrk="1" hangingPunct="1">
              <a:lnSpc>
                <a:spcPct val="100000"/>
              </a:lnSpc>
              <a:spcBef>
                <a:spcPct val="0"/>
              </a:spcBef>
              <a:defRPr/>
            </a:pPr>
            <a:endParaRPr lang="en-GB" altLang="en-US" sz="2700" dirty="0"/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  <a:defRPr/>
            </a:pPr>
            <a:r>
              <a:rPr lang="en-GB" altLang="en-US" sz="2700" dirty="0"/>
              <a:t>                             </a:t>
            </a:r>
            <a:endParaRPr lang="en-GB" altLang="en-US" dirty="0"/>
          </a:p>
          <a:p>
            <a:pPr>
              <a:lnSpc>
                <a:spcPct val="100000"/>
              </a:lnSpc>
              <a:spcBef>
                <a:spcPct val="0"/>
              </a:spcBef>
              <a:buNone/>
              <a:defRPr/>
            </a:pPr>
            <a:r>
              <a:rPr lang="en-GB" altLang="en-US" dirty="0">
                <a:latin typeface="+mn-lt"/>
              </a:rPr>
              <a:t>It is globally and increasingly acknowledged that involving learners in </a:t>
            </a:r>
            <a:r>
              <a:rPr lang="en-GB" altLang="en-US" b="1" dirty="0">
                <a:latin typeface="+mn-lt"/>
              </a:rPr>
              <a:t>community service </a:t>
            </a:r>
            <a:r>
              <a:rPr lang="en-GB" altLang="en-US" dirty="0">
                <a:latin typeface="+mn-lt"/>
              </a:rPr>
              <a:t>has a long-lasting impact on themselves and society at large. Community Service Learning (CSL) extends learning beyond the classroom into the community. </a:t>
            </a: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  <a:defRPr/>
            </a:pPr>
            <a:endParaRPr lang="en-GB" altLang="en-US" dirty="0">
              <a:latin typeface="+mn-lt"/>
            </a:endParaRP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  <a:defRPr/>
            </a:pPr>
            <a:r>
              <a:rPr lang="en-GB" altLang="en-US" dirty="0">
                <a:latin typeface="+mn-lt"/>
              </a:rPr>
              <a:t>Learning happens experientially by integrating formal learning with age-appropriate communal activities/projects. Leaners initiate the design of solutions to issues/challenges in the community.</a:t>
            </a: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  <a:defRPr/>
            </a:pPr>
            <a:endParaRPr lang="en-GB" altLang="en-US" dirty="0">
              <a:latin typeface="+mn-lt"/>
            </a:endParaRPr>
          </a:p>
          <a:p>
            <a:pPr>
              <a:lnSpc>
                <a:spcPct val="100000"/>
              </a:lnSpc>
              <a:spcBef>
                <a:spcPct val="0"/>
              </a:spcBef>
              <a:buNone/>
              <a:defRPr/>
            </a:pPr>
            <a:r>
              <a:rPr lang="en-GB" altLang="en-US" dirty="0"/>
              <a:t>CSL enhances the holistic development of learners, promotes citizenship, social responsibility and collaboration with different stakeholders in the community for the good of all.  </a:t>
            </a:r>
            <a:endParaRPr lang="en-GB" dirty="0">
              <a:latin typeface="+mn-lt"/>
            </a:endParaRP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  <a:defRPr/>
            </a:pPr>
            <a:r>
              <a:rPr lang="en-GB" altLang="en-US" dirty="0">
                <a:latin typeface="+mn-lt"/>
              </a:rPr>
              <a:t> </a:t>
            </a:r>
            <a:endParaRPr lang="en-US" altLang="en-US" dirty="0">
              <a:latin typeface="+mn-lt"/>
            </a:endParaRP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  <a:defRPr/>
            </a:pPr>
            <a:endParaRPr lang="en-GB" altLang="en-US" sz="2400" dirty="0"/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  <a:defRPr/>
            </a:pPr>
            <a:endParaRPr lang="en-GB" altLang="en-US" sz="1800" dirty="0"/>
          </a:p>
        </p:txBody>
      </p:sp>
    </p:spTree>
  </p:cSld>
  <p:clrMapOvr>
    <a:masterClrMapping/>
  </p:clrMapOvr>
  <p:transition spd="slow">
    <p:push dir="u"/>
  </p:transition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Rectangle 2">
            <a:extLst>
              <a:ext uri="{FF2B5EF4-FFF2-40B4-BE49-F238E27FC236}">
                <a16:creationId xmlns:a16="http://schemas.microsoft.com/office/drawing/2014/main" id="{E8394B4D-A0E1-4752-A8A3-E281793FF956}"/>
              </a:ext>
            </a:extLst>
          </p:cNvPr>
          <p:cNvSpPr>
            <a:spLocks noChangeArrowheads="1"/>
          </p:cNvSpPr>
          <p:nvPr/>
        </p:nvSpPr>
        <p:spPr bwMode="auto">
          <a:xfrm>
            <a:off x="344488" y="1457325"/>
            <a:ext cx="227012" cy="276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1200">
                <a:solidFill>
                  <a:srgbClr val="000000"/>
                </a:solidFill>
                <a:latin typeface="Arial" panose="020B0604020202020204" pitchFamily="34" charset="0"/>
                <a:cs typeface="Times New Roman" panose="02020603050405020304" pitchFamily="18" charset="0"/>
              </a:rPr>
              <a:t>.</a:t>
            </a:r>
            <a:endParaRPr lang="en-GB" altLang="en-US" sz="1800">
              <a:solidFill>
                <a:srgbClr val="000000"/>
              </a:solidFill>
              <a:latin typeface="Arial" panose="020B0604020202020204" pitchFamily="34" charset="0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A8A48E5D-2BDD-4BC6-9112-3497CF2A0156}"/>
              </a:ext>
            </a:extLst>
          </p:cNvPr>
          <p:cNvSpPr txBox="1"/>
          <p:nvPr/>
        </p:nvSpPr>
        <p:spPr>
          <a:xfrm>
            <a:off x="458788" y="522288"/>
            <a:ext cx="11388725" cy="5693866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sz="2400" b="1" dirty="0">
              <a:latin typeface="+mn-lt"/>
              <a:cs typeface="+mn-cs"/>
            </a:endParaRPr>
          </a:p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sz="2400" b="1" dirty="0"/>
          </a:p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3600" b="1" dirty="0">
                <a:latin typeface="+mn-lt"/>
                <a:cs typeface="+mn-cs"/>
              </a:rPr>
              <a:t>Activity 1: Group Work</a:t>
            </a:r>
          </a:p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 sz="3600" b="1" dirty="0">
              <a:latin typeface="+mn-lt"/>
              <a:cs typeface="+mn-cs"/>
            </a:endParaRPr>
          </a:p>
          <a:p>
            <a:pPr marL="514350" indent="-514350" eaLnBrk="1" fontAlgn="auto" hangingPunct="1">
              <a:spcBef>
                <a:spcPts val="0"/>
              </a:spcBef>
              <a:spcAft>
                <a:spcPts val="0"/>
              </a:spcAft>
              <a:buFontTx/>
              <a:buAutoNum type="alphaLcParenR"/>
              <a:defRPr/>
            </a:pPr>
            <a:r>
              <a:rPr lang="en-GB" sz="3600" dirty="0">
                <a:latin typeface="+mn-lt"/>
                <a:cs typeface="+mn-cs"/>
              </a:rPr>
              <a:t>Based on the CSL essence statement, discuss and suggest what should be incorporated in the general learning outcomes? </a:t>
            </a:r>
            <a:r>
              <a:rPr lang="en-GB" sz="3600" i="1" dirty="0">
                <a:latin typeface="+mn-lt"/>
                <a:cs typeface="+mn-cs"/>
              </a:rPr>
              <a:t>(Suggest 3 key outcomes)</a:t>
            </a:r>
          </a:p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sz="3600" i="1" dirty="0">
              <a:latin typeface="+mn-lt"/>
              <a:cs typeface="+mn-cs"/>
            </a:endParaRPr>
          </a:p>
          <a:p>
            <a:pPr marL="514350" indent="-514350">
              <a:buFontTx/>
              <a:buAutoNum type="alphaLcParenR"/>
              <a:defRPr/>
            </a:pPr>
            <a:r>
              <a:rPr lang="en-US" sz="3600" dirty="0">
                <a:ea typeface="MS Mincho" panose="02020609040205080304" pitchFamily="49" charset="-128"/>
                <a:cs typeface="Times New Roman" panose="02020603050405020304" pitchFamily="18" charset="0"/>
              </a:rPr>
              <a:t>Discuss and suggest key principles  that should guide the implementation of CSL</a:t>
            </a:r>
            <a:r>
              <a:rPr lang="en-GB" sz="3600" dirty="0">
                <a:latin typeface="+mn-lt"/>
                <a:cs typeface="+mn-cs"/>
              </a:rPr>
              <a:t>. </a:t>
            </a:r>
            <a:r>
              <a:rPr lang="en-GB" sz="3600" i="1" dirty="0"/>
              <a:t>(Suggest 3 key principles)</a:t>
            </a:r>
          </a:p>
          <a:p>
            <a:pPr>
              <a:defRPr/>
            </a:pPr>
            <a:endParaRPr lang="en-GB" sz="2800" dirty="0">
              <a:latin typeface="+mn-lt"/>
              <a:cs typeface="+mn-cs"/>
            </a:endParaRPr>
          </a:p>
        </p:txBody>
      </p:sp>
    </p:spTree>
  </p:cSld>
  <p:clrMapOvr>
    <a:masterClrMapping/>
  </p:clrMapOvr>
  <p:transition spd="slow">
    <p:push dir="u"/>
  </p:transition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DD98DD8-FA76-E25E-8013-278297BF2BF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Rectangle 2">
            <a:extLst>
              <a:ext uri="{FF2B5EF4-FFF2-40B4-BE49-F238E27FC236}">
                <a16:creationId xmlns:a16="http://schemas.microsoft.com/office/drawing/2014/main" id="{0C442FF9-E2D8-64F5-36DA-08727258B257}"/>
              </a:ext>
            </a:extLst>
          </p:cNvPr>
          <p:cNvSpPr>
            <a:spLocks noChangeArrowheads="1"/>
          </p:cNvSpPr>
          <p:nvPr/>
        </p:nvSpPr>
        <p:spPr bwMode="auto">
          <a:xfrm>
            <a:off x="344488" y="1457325"/>
            <a:ext cx="227012" cy="276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1200">
                <a:solidFill>
                  <a:srgbClr val="000000"/>
                </a:solidFill>
                <a:latin typeface="Arial" panose="020B0604020202020204" pitchFamily="34" charset="0"/>
                <a:cs typeface="Times New Roman" panose="02020603050405020304" pitchFamily="18" charset="0"/>
              </a:rPr>
              <a:t>.</a:t>
            </a:r>
            <a:endParaRPr lang="en-GB" altLang="en-US" sz="1800">
              <a:solidFill>
                <a:srgbClr val="000000"/>
              </a:solidFill>
              <a:latin typeface="Arial" panose="020B0604020202020204" pitchFamily="34" charset="0"/>
            </a:endParaRPr>
          </a:p>
        </p:txBody>
      </p:sp>
      <p:sp>
        <p:nvSpPr>
          <p:cNvPr id="7171" name="TextBox 1">
            <a:extLst>
              <a:ext uri="{FF2B5EF4-FFF2-40B4-BE49-F238E27FC236}">
                <a16:creationId xmlns:a16="http://schemas.microsoft.com/office/drawing/2014/main" id="{34D44688-2571-E161-A1F7-433418E12AA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44488" y="131763"/>
            <a:ext cx="9115425" cy="461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GENERAL LEARNING OUTCOMES OF CSL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5DB65A3D-5CFB-A94C-CD0D-2A3229852C8A}"/>
              </a:ext>
            </a:extLst>
          </p:cNvPr>
          <p:cNvSpPr txBox="1"/>
          <p:nvPr/>
        </p:nvSpPr>
        <p:spPr>
          <a:xfrm>
            <a:off x="458788" y="522288"/>
            <a:ext cx="11388725" cy="5570756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sz="2400" b="1" dirty="0">
              <a:latin typeface="+mn-lt"/>
              <a:cs typeface="+mn-cs"/>
            </a:endParaRPr>
          </a:p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2400" b="1" dirty="0">
                <a:latin typeface="+mn-lt"/>
                <a:cs typeface="+mn-cs"/>
              </a:rPr>
              <a:t>By the end of the </a:t>
            </a:r>
            <a:r>
              <a:rPr lang="en-GB" sz="2400" b="1" dirty="0"/>
              <a:t>Senior School </a:t>
            </a:r>
            <a:r>
              <a:rPr lang="en-GB" sz="2400" b="1" dirty="0">
                <a:latin typeface="+mn-lt"/>
                <a:cs typeface="+mn-cs"/>
              </a:rPr>
              <a:t>level, the learner should be able to:</a:t>
            </a:r>
            <a:endParaRPr lang="en-US" sz="2400" b="1" dirty="0">
              <a:latin typeface="+mn-lt"/>
              <a:cs typeface="+mn-cs"/>
            </a:endParaRPr>
          </a:p>
          <a:p>
            <a:pPr marL="514350" indent="-514350" eaLnBrk="1" fontAlgn="auto" hangingPunct="1">
              <a:spcBef>
                <a:spcPts val="0"/>
              </a:spcBef>
              <a:spcAft>
                <a:spcPts val="0"/>
              </a:spcAft>
              <a:buFontTx/>
              <a:buAutoNum type="alphaLcParenR"/>
              <a:defRPr/>
            </a:pPr>
            <a:r>
              <a:rPr lang="en-GB" sz="2800" dirty="0">
                <a:latin typeface="+mn-lt"/>
                <a:cs typeface="+mn-cs"/>
              </a:rPr>
              <a:t>Apply knowledge, values and positive attitudes to address needs and challenges in their immediate community. </a:t>
            </a:r>
          </a:p>
          <a:p>
            <a:pPr marL="514350" indent="-514350" eaLnBrk="1" fontAlgn="auto" hangingPunct="1">
              <a:spcBef>
                <a:spcPts val="0"/>
              </a:spcBef>
              <a:spcAft>
                <a:spcPts val="0"/>
              </a:spcAft>
              <a:buFontTx/>
              <a:buAutoNum type="alphaLcParenR"/>
              <a:defRPr/>
            </a:pPr>
            <a:r>
              <a:rPr lang="en-GB" sz="2800" dirty="0">
                <a:latin typeface="+mn-lt"/>
                <a:cs typeface="+mn-cs"/>
              </a:rPr>
              <a:t>Utilise basic research, leadership, communication, financial and entrepreneurship skills to address challenges in their immediate community. </a:t>
            </a:r>
          </a:p>
          <a:p>
            <a:pPr marL="514350" indent="-514350" eaLnBrk="1" fontAlgn="auto" hangingPunct="1">
              <a:spcBef>
                <a:spcPts val="0"/>
              </a:spcBef>
              <a:spcAft>
                <a:spcPts val="0"/>
              </a:spcAft>
              <a:buFontTx/>
              <a:buAutoNum type="alphaLcParenR"/>
              <a:defRPr/>
            </a:pPr>
            <a:r>
              <a:rPr lang="en-GB" sz="2800" dirty="0">
                <a:latin typeface="+mn-lt"/>
                <a:cs typeface="+mn-cs"/>
              </a:rPr>
              <a:t>Participate in relevant projects within the school and the community for mutual benefit and learning. </a:t>
            </a:r>
          </a:p>
          <a:p>
            <a:pPr marL="514350" indent="-514350" eaLnBrk="1" fontAlgn="auto" hangingPunct="1">
              <a:spcBef>
                <a:spcPts val="0"/>
              </a:spcBef>
              <a:spcAft>
                <a:spcPts val="0"/>
              </a:spcAft>
              <a:buFontTx/>
              <a:buAutoNum type="alphaLcParenR"/>
              <a:defRPr/>
            </a:pPr>
            <a:r>
              <a:rPr lang="en-GB" sz="2800" dirty="0">
                <a:latin typeface="+mn-lt"/>
                <a:cs typeface="+mn-cs"/>
              </a:rPr>
              <a:t>Participate in local and national community activities as responsible citizens. </a:t>
            </a:r>
          </a:p>
          <a:p>
            <a:pPr marL="514350" indent="-514350" eaLnBrk="1" fontAlgn="auto" hangingPunct="1">
              <a:spcBef>
                <a:spcPts val="0"/>
              </a:spcBef>
              <a:spcAft>
                <a:spcPts val="0"/>
              </a:spcAft>
              <a:buFontTx/>
              <a:buAutoNum type="alphaLcParenR"/>
              <a:defRPr/>
            </a:pPr>
            <a:r>
              <a:rPr lang="en-GB" sz="2800" dirty="0">
                <a:latin typeface="+mn-lt"/>
                <a:cs typeface="+mn-cs"/>
              </a:rPr>
              <a:t>Embrace moral values and positive attitudes in their day-to-day life. </a:t>
            </a:r>
          </a:p>
          <a:p>
            <a:pPr marL="514350" indent="-514350" eaLnBrk="1" fontAlgn="auto" hangingPunct="1">
              <a:spcBef>
                <a:spcPts val="0"/>
              </a:spcBef>
              <a:spcAft>
                <a:spcPts val="0"/>
              </a:spcAft>
              <a:buFontTx/>
              <a:buAutoNum type="alphaLcParenR"/>
              <a:defRPr/>
            </a:pPr>
            <a:r>
              <a:rPr lang="en-GB" sz="2800" dirty="0">
                <a:latin typeface="+mn-lt"/>
                <a:cs typeface="+mn-cs"/>
              </a:rPr>
              <a:t>Appreciate diversity for harmonious living within the community.</a:t>
            </a:r>
            <a:endParaRPr lang="en-US" sz="2800" dirty="0">
              <a:latin typeface="+mn-lt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489077743"/>
      </p:ext>
    </p:extLst>
  </p:cSld>
  <p:clrMapOvr>
    <a:masterClrMapping/>
  </p:clrMapOvr>
  <p:transition spd="slow">
    <p:push dir="u"/>
  </p:transition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6B5D93E-36CF-40B6-95BA-E5C2837B486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001762"/>
          </a:xfrm>
        </p:spPr>
        <p:txBody>
          <a:bodyPr/>
          <a:lstStyle/>
          <a:p>
            <a:pPr algn="ctr">
              <a:defRPr/>
            </a:pPr>
            <a:r>
              <a:rPr lang="en-GB" sz="3200" b="1" dirty="0">
                <a:latin typeface="+mn-lt"/>
              </a:rPr>
              <a:t>Principles of CSL in Basic Education</a:t>
            </a:r>
            <a:br>
              <a:rPr lang="en-GB" sz="3200" b="1" dirty="0">
                <a:latin typeface="+mn-lt"/>
              </a:rPr>
            </a:br>
            <a:br>
              <a:rPr lang="en-GB" sz="3200" b="1" dirty="0">
                <a:latin typeface="+mn-lt"/>
              </a:rPr>
            </a:br>
            <a:br>
              <a:rPr lang="en-GB" sz="3200" b="1" dirty="0">
                <a:latin typeface="+mn-lt"/>
              </a:rPr>
            </a:br>
            <a:br>
              <a:rPr lang="en-GB" sz="3200" b="1" dirty="0">
                <a:latin typeface="+mn-lt"/>
              </a:rPr>
            </a:br>
            <a:br>
              <a:rPr lang="en-GB" sz="3200" b="1" dirty="0">
                <a:latin typeface="+mn-lt"/>
              </a:rPr>
            </a:br>
            <a:r>
              <a:rPr lang="en-US" sz="1800" dirty="0">
                <a:latin typeface="Times New Roman" panose="020206030504050203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.</a:t>
            </a:r>
            <a:br>
              <a:rPr lang="en-US" sz="1800" dirty="0">
                <a:latin typeface="Cambria" panose="020405030504060302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</a:br>
            <a:br>
              <a:rPr lang="en-GB" sz="3200" b="1" dirty="0">
                <a:latin typeface="+mn-lt"/>
              </a:rPr>
            </a:br>
            <a:br>
              <a:rPr lang="en-GB" sz="3200" b="1" dirty="0">
                <a:latin typeface="+mn-lt"/>
              </a:rPr>
            </a:br>
            <a:br>
              <a:rPr lang="en-GB" sz="3200" b="1" dirty="0">
                <a:latin typeface="+mn-lt"/>
              </a:rPr>
            </a:br>
            <a:r>
              <a:rPr lang="en-GB" sz="3200" b="1" dirty="0">
                <a:latin typeface="+mn-lt"/>
              </a:rPr>
              <a:t> </a:t>
            </a:r>
            <a:br>
              <a:rPr lang="en-GB" sz="3200" b="1" dirty="0">
                <a:latin typeface="+mn-lt"/>
              </a:rPr>
            </a:br>
            <a:endParaRPr lang="en-US" sz="2000" b="1" dirty="0">
              <a:latin typeface="+mn-lt"/>
            </a:endParaRP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98156E42-F9BD-40D9-B21E-C945462FAB1E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6612" y="848412"/>
            <a:ext cx="10974388" cy="5151184"/>
          </a:xfrm>
          <a:gradFill>
            <a:gsLst>
              <a:gs pos="0">
                <a:schemeClr val="accent1">
                  <a:lumMod val="5000"/>
                  <a:lumOff val="95000"/>
                </a:schemeClr>
              </a:gs>
              <a:gs pos="74000">
                <a:schemeClr val="accent1">
                  <a:lumMod val="45000"/>
                  <a:lumOff val="55000"/>
                </a:schemeClr>
              </a:gs>
              <a:gs pos="83000">
                <a:schemeClr val="accent1">
                  <a:lumMod val="45000"/>
                  <a:lumOff val="55000"/>
                </a:schemeClr>
              </a:gs>
              <a:gs pos="100000">
                <a:schemeClr val="accent1">
                  <a:lumMod val="30000"/>
                  <a:lumOff val="70000"/>
                </a:schemeClr>
              </a:gs>
            </a:gsLst>
            <a:lin ang="5400000" scaled="1"/>
          </a:gradFill>
        </p:spPr>
        <p:txBody>
          <a:bodyPr/>
          <a:lstStyle/>
          <a:p>
            <a:pPr marL="0" indent="0">
              <a:buFont typeface="Arial" panose="020B0604020202020204" pitchFamily="34" charset="0"/>
              <a:buNone/>
              <a:defRPr/>
            </a:pPr>
            <a:r>
              <a:rPr lang="en-US" sz="3200" dirty="0">
                <a:ea typeface="MS Mincho" panose="02020609040205080304" pitchFamily="49" charset="-128"/>
                <a:cs typeface="Times New Roman" panose="02020603050405020304" pitchFamily="18" charset="0"/>
              </a:rPr>
              <a:t>The key principles  that will guide the implementation of CSL at Senior School include:</a:t>
            </a:r>
          </a:p>
          <a:p>
            <a:pPr marL="1485900" indent="-1485900">
              <a:buFont typeface="Arial" panose="020B0604020202020204" pitchFamily="34" charset="0"/>
              <a:buNone/>
              <a:defRPr/>
            </a:pPr>
            <a:r>
              <a:rPr lang="en-GB" sz="3200" dirty="0"/>
              <a:t>1. Collaboration- </a:t>
            </a:r>
            <a:r>
              <a:rPr lang="en-GB" sz="3200" i="1" dirty="0"/>
              <a:t>variety of stakeholders' engagements, inclusivity, whole school approach</a:t>
            </a:r>
          </a:p>
          <a:p>
            <a:pPr marL="0" indent="0">
              <a:buFont typeface="Arial" panose="020B0604020202020204" pitchFamily="34" charset="0"/>
              <a:buNone/>
              <a:defRPr/>
            </a:pPr>
            <a:r>
              <a:rPr lang="en-US" sz="3200" dirty="0"/>
              <a:t>2. Social Responsibility- </a:t>
            </a:r>
            <a:r>
              <a:rPr lang="en-US" sz="3200" i="1" dirty="0"/>
              <a:t>being counted in the society.</a:t>
            </a:r>
          </a:p>
          <a:p>
            <a:pPr marL="1524000" indent="-1524000">
              <a:buFont typeface="Arial" panose="020B0604020202020204" pitchFamily="34" charset="0"/>
              <a:buNone/>
              <a:defRPr/>
            </a:pPr>
            <a:r>
              <a:rPr lang="en-US" sz="3200" dirty="0"/>
              <a:t>3. Reflection- </a:t>
            </a:r>
            <a:r>
              <a:rPr lang="en-US" sz="3200" i="1" dirty="0"/>
              <a:t>the use of ‘action research’ model- plan, act, observe and reflect.</a:t>
            </a:r>
          </a:p>
          <a:p>
            <a:pPr marL="0" indent="0">
              <a:buFont typeface="Arial" panose="020B0604020202020204" pitchFamily="34" charset="0"/>
              <a:buNone/>
              <a:defRPr/>
            </a:pPr>
            <a:r>
              <a:rPr lang="en-US" sz="3200" dirty="0"/>
              <a:t>4. Community-centeredness- </a:t>
            </a:r>
            <a:r>
              <a:rPr lang="en-US" sz="3200" i="1" dirty="0"/>
              <a:t>focus on local community issues</a:t>
            </a:r>
          </a:p>
          <a:p>
            <a:pPr marL="0" indent="0">
              <a:buNone/>
              <a:defRPr/>
            </a:pPr>
            <a:r>
              <a:rPr lang="en-US" sz="3200" dirty="0"/>
              <a:t>5. Reciprocity- </a:t>
            </a:r>
            <a:r>
              <a:rPr lang="en-US" sz="3200" i="1" dirty="0"/>
              <a:t>simultaneous benefits to leaners &amp; community</a:t>
            </a:r>
          </a:p>
          <a:p>
            <a:pPr marL="1428750" indent="-1428750">
              <a:buFont typeface="Arial" panose="020B0604020202020204" pitchFamily="34" charset="0"/>
              <a:buNone/>
              <a:defRPr/>
            </a:pPr>
            <a:r>
              <a:rPr lang="en-US" sz="3200" dirty="0"/>
              <a:t>6. Learning orientation- </a:t>
            </a:r>
            <a:r>
              <a:rPr lang="en-US" sz="3200" i="1" dirty="0"/>
              <a:t>done within the confines of curriculum experiences, uses age-appropriate activities</a:t>
            </a:r>
          </a:p>
          <a:p>
            <a:pPr marL="0" indent="0">
              <a:buFont typeface="Arial" panose="020B0604020202020204" pitchFamily="34" charset="0"/>
              <a:buNone/>
              <a:defRPr/>
            </a:pPr>
            <a:endParaRPr lang="en-GB" sz="3200" b="1" dirty="0"/>
          </a:p>
          <a:p>
            <a:pPr marL="0" indent="0">
              <a:buFont typeface="Arial" panose="020B0604020202020204" pitchFamily="34" charset="0"/>
              <a:buNone/>
              <a:defRPr/>
            </a:pPr>
            <a:endParaRPr lang="en-US" dirty="0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Title 1">
            <a:extLst>
              <a:ext uri="{FF2B5EF4-FFF2-40B4-BE49-F238E27FC236}">
                <a16:creationId xmlns:a16="http://schemas.microsoft.com/office/drawing/2014/main" id="{AF20C14A-C7E4-45B9-9B84-D4F4245A5892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GB" sz="3200" b="1" dirty="0"/>
              <a:t>    </a:t>
            </a:r>
            <a:br>
              <a:rPr lang="en-GB" sz="3200" b="1" dirty="0"/>
            </a:br>
            <a:r>
              <a:rPr lang="en-GB" sz="3200" b="1" dirty="0"/>
              <a:t>          IMPLEMENTATION OF CSL</a:t>
            </a:r>
            <a:br>
              <a:rPr lang="en-GB" sz="3200" b="1" dirty="0"/>
            </a:br>
            <a:br>
              <a:rPr lang="en-GB" altLang="en-US" sz="3200" b="1" dirty="0">
                <a:latin typeface="Times New Roman" panose="02020603050405020304" pitchFamily="18" charset="0"/>
                <a:ea typeface="Segoe UI Emoji" panose="020B0502040204020203" pitchFamily="34" charset="0"/>
                <a:cs typeface="Times New Roman" panose="02020603050405020304" pitchFamily="18" charset="0"/>
              </a:rPr>
            </a:br>
            <a:endParaRPr lang="en-US" altLang="en-US" sz="3200" b="1" dirty="0">
              <a:latin typeface="Times New Roman" panose="02020603050405020304" pitchFamily="18" charset="0"/>
              <a:ea typeface="Segoe UI Emoji" panose="020B0502040204020203" pitchFamily="34" charset="0"/>
              <a:cs typeface="Times New Roman" panose="02020603050405020304" pitchFamily="18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157FFB5-E08F-4480-B2E8-2E926915227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52202" y="1082932"/>
            <a:ext cx="11154048" cy="4692136"/>
          </a:xfrm>
        </p:spPr>
        <p:txBody>
          <a:bodyPr/>
          <a:lstStyle/>
          <a:p>
            <a:pPr marL="0" indent="0">
              <a:buFont typeface="Arial" panose="020B0604020202020204" pitchFamily="34" charset="0"/>
              <a:buNone/>
              <a:defRPr/>
            </a:pPr>
            <a:r>
              <a:rPr lang="en-US" sz="3200" b="1" dirty="0"/>
              <a:t>Key milestones for assessing a CSL project include:</a:t>
            </a:r>
          </a:p>
          <a:p>
            <a:pPr marL="895350" indent="-895350">
              <a:buFont typeface="+mj-lt"/>
              <a:buAutoNum type="arabicParenR"/>
              <a:defRPr/>
            </a:pPr>
            <a:r>
              <a:rPr lang="en-US" sz="3200" dirty="0"/>
              <a:t>Identification of an issue/problem/gap in the     community backed by collected evidence. </a:t>
            </a:r>
            <a:r>
              <a:rPr lang="en-US" sz="2400" i="1" dirty="0"/>
              <a:t>(problem statement)</a:t>
            </a:r>
          </a:p>
          <a:p>
            <a:pPr marL="895350" indent="-895350">
              <a:buFont typeface="+mj-lt"/>
              <a:buAutoNum type="arabicParenR"/>
              <a:defRPr/>
            </a:pPr>
            <a:endParaRPr lang="en-US" sz="2400" i="1" dirty="0"/>
          </a:p>
          <a:p>
            <a:pPr marL="895350" indent="-895350">
              <a:buFont typeface="+mj-lt"/>
              <a:buAutoNum type="arabicParenR"/>
              <a:defRPr/>
            </a:pPr>
            <a:r>
              <a:rPr lang="en-US" sz="3200" dirty="0"/>
              <a:t>Designing authentic solutions to address the identified problem.</a:t>
            </a:r>
            <a:r>
              <a:rPr lang="en-US" sz="3200" i="1" dirty="0"/>
              <a:t> </a:t>
            </a:r>
            <a:r>
              <a:rPr lang="en-US" sz="2400" i="1" dirty="0"/>
              <a:t>(solution statement)</a:t>
            </a:r>
          </a:p>
          <a:p>
            <a:pPr marL="895350" indent="-895350">
              <a:buFont typeface="+mj-lt"/>
              <a:buAutoNum type="arabicParenR"/>
              <a:defRPr/>
            </a:pPr>
            <a:endParaRPr lang="en-US" sz="2400" i="1" dirty="0"/>
          </a:p>
          <a:p>
            <a:pPr marL="895350" indent="-895350">
              <a:buFont typeface="+mj-lt"/>
              <a:buAutoNum type="arabicParenR"/>
              <a:defRPr/>
            </a:pPr>
            <a:r>
              <a:rPr lang="en-US" sz="3200" dirty="0"/>
              <a:t>Drawing a plan for the implementation of the designed solution in the community.</a:t>
            </a:r>
            <a:r>
              <a:rPr lang="en-US" sz="2400" i="1" dirty="0"/>
              <a:t> (plan/implementation matrix)</a:t>
            </a:r>
          </a:p>
          <a:p>
            <a:pPr marL="1343025" indent="-1343025">
              <a:buNone/>
              <a:defRPr/>
            </a:pPr>
            <a:endParaRPr lang="en-US" sz="3200" dirty="0"/>
          </a:p>
          <a:p>
            <a:pPr marL="0" indent="0">
              <a:buFont typeface="Arial" panose="020B0604020202020204" pitchFamily="34" charset="0"/>
              <a:buNone/>
              <a:defRPr/>
            </a:pPr>
            <a:endParaRPr lang="en-US" strike="sngStrike" dirty="0"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Title 1">
            <a:extLst>
              <a:ext uri="{FF2B5EF4-FFF2-40B4-BE49-F238E27FC236}">
                <a16:creationId xmlns:a16="http://schemas.microsoft.com/office/drawing/2014/main" id="{04F170FD-793B-4409-BC2D-D251BF682F34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marL="0" indent="0">
              <a:buFont typeface="Arial" panose="020B0604020202020204" pitchFamily="34" charset="0"/>
              <a:buNone/>
              <a:defRPr/>
            </a:pPr>
            <a:r>
              <a:rPr lang="en-GB" sz="4000" b="1" dirty="0"/>
              <a:t>           CONTINUED….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2E2C16B-9049-4D0B-BC91-8C86B7EE6EB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095375" y="1457326"/>
            <a:ext cx="9953625" cy="4267200"/>
          </a:xfrm>
        </p:spPr>
        <p:txBody>
          <a:bodyPr/>
          <a:lstStyle/>
          <a:p>
            <a:pPr marL="990600" indent="-990600">
              <a:buNone/>
              <a:defRPr/>
            </a:pPr>
            <a:r>
              <a:rPr lang="en-US" sz="3200" dirty="0"/>
              <a:t>     4) Implementing the solution(s)- execute safely, prudently and in accordance with the validated plan. </a:t>
            </a:r>
            <a:r>
              <a:rPr lang="en-US" sz="2400" i="1" dirty="0"/>
              <a:t>(filled remarks on implementation matrix, and evidences)</a:t>
            </a:r>
          </a:p>
          <a:p>
            <a:pPr marL="990600" indent="-990600">
              <a:buNone/>
              <a:defRPr/>
            </a:pPr>
            <a:endParaRPr lang="en-US" sz="2400" i="1" dirty="0"/>
          </a:p>
          <a:p>
            <a:pPr marL="990600" indent="-990600">
              <a:buNone/>
              <a:defRPr/>
            </a:pPr>
            <a:r>
              <a:rPr lang="en-US" sz="3200" dirty="0"/>
              <a:t>     5) Collecting, reporting and showcasing the outcomes and experiences of the completed project. </a:t>
            </a:r>
            <a:r>
              <a:rPr lang="en-US" sz="2400" i="1" dirty="0"/>
              <a:t>(filled report template)</a:t>
            </a:r>
          </a:p>
          <a:p>
            <a:pPr marL="990600" indent="-990600">
              <a:buNone/>
              <a:defRPr/>
            </a:pPr>
            <a:endParaRPr lang="en-US" sz="2400" i="1" dirty="0"/>
          </a:p>
          <a:p>
            <a:pPr marL="0" indent="0">
              <a:buNone/>
              <a:defRPr/>
            </a:pPr>
            <a:r>
              <a:rPr lang="en-US" sz="3200" dirty="0"/>
              <a:t>      6) Reflecting and own applications. </a:t>
            </a:r>
            <a:r>
              <a:rPr lang="en-US" sz="2400" i="1" dirty="0"/>
              <a:t>(individual journals)</a:t>
            </a:r>
          </a:p>
          <a:p>
            <a:pPr marL="0" indent="0">
              <a:buFont typeface="Arial" panose="020B0604020202020204" pitchFamily="34" charset="0"/>
              <a:buNone/>
              <a:defRPr/>
            </a:pPr>
            <a:endParaRPr lang="en-US" sz="3200" dirty="0"/>
          </a:p>
          <a:p>
            <a:pPr>
              <a:defRPr/>
            </a:pPr>
            <a:endParaRPr lang="en-US" dirty="0"/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0208AF0-0085-2F68-94BE-99E42B727A4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Rectangle 2">
            <a:extLst>
              <a:ext uri="{FF2B5EF4-FFF2-40B4-BE49-F238E27FC236}">
                <a16:creationId xmlns:a16="http://schemas.microsoft.com/office/drawing/2014/main" id="{0A62D3AB-ECCA-FEE9-C0CB-0E50E35BE3B4}"/>
              </a:ext>
            </a:extLst>
          </p:cNvPr>
          <p:cNvSpPr>
            <a:spLocks noChangeArrowheads="1"/>
          </p:cNvSpPr>
          <p:nvPr/>
        </p:nvSpPr>
        <p:spPr bwMode="auto">
          <a:xfrm>
            <a:off x="344488" y="1457325"/>
            <a:ext cx="227012" cy="276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1200">
                <a:solidFill>
                  <a:srgbClr val="000000"/>
                </a:solidFill>
                <a:latin typeface="Arial" panose="020B0604020202020204" pitchFamily="34" charset="0"/>
                <a:cs typeface="Times New Roman" panose="02020603050405020304" pitchFamily="18" charset="0"/>
              </a:rPr>
              <a:t>.</a:t>
            </a:r>
            <a:endParaRPr lang="en-GB" altLang="en-US" sz="1800">
              <a:solidFill>
                <a:srgbClr val="000000"/>
              </a:solidFill>
              <a:latin typeface="Arial" panose="020B0604020202020204" pitchFamily="34" charset="0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89511D27-1832-F759-75C2-18B3C1FADE12}"/>
              </a:ext>
            </a:extLst>
          </p:cNvPr>
          <p:cNvSpPr txBox="1"/>
          <p:nvPr/>
        </p:nvSpPr>
        <p:spPr>
          <a:xfrm>
            <a:off x="458788" y="522288"/>
            <a:ext cx="11388725" cy="4462760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sz="2400" b="1" dirty="0">
              <a:latin typeface="+mn-lt"/>
              <a:cs typeface="+mn-cs"/>
            </a:endParaRPr>
          </a:p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sz="2400" b="1" dirty="0"/>
          </a:p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3600" b="1" dirty="0">
                <a:latin typeface="+mn-lt"/>
                <a:cs typeface="+mn-cs"/>
              </a:rPr>
              <a:t>Activity 2: Group Work</a:t>
            </a:r>
          </a:p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 sz="3600" b="1" dirty="0">
              <a:latin typeface="+mn-lt"/>
              <a:cs typeface="+mn-cs"/>
            </a:endParaRPr>
          </a:p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3600" dirty="0">
                <a:latin typeface="+mn-lt"/>
                <a:cs typeface="+mn-cs"/>
              </a:rPr>
              <a:t>Imagine you’re Grade 10 students, brainstorm and </a:t>
            </a:r>
            <a:r>
              <a:rPr lang="en-GB" sz="3600" dirty="0"/>
              <a:t>suggest</a:t>
            </a:r>
            <a:r>
              <a:rPr lang="en-GB" sz="3600" dirty="0">
                <a:latin typeface="+mn-lt"/>
                <a:cs typeface="+mn-cs"/>
              </a:rPr>
              <a:t> a CSL project. Assuming it’s completed, prepare a presentation </a:t>
            </a:r>
            <a:r>
              <a:rPr lang="en-GB" sz="3600" dirty="0"/>
              <a:t>based on the CSL milestones.</a:t>
            </a:r>
            <a:r>
              <a:rPr lang="en-GB" sz="3600" dirty="0">
                <a:latin typeface="+mn-lt"/>
                <a:cs typeface="+mn-cs"/>
              </a:rPr>
              <a:t> </a:t>
            </a:r>
            <a:endParaRPr lang="en-GB" sz="3600" i="1" dirty="0">
              <a:latin typeface="+mn-lt"/>
              <a:cs typeface="+mn-cs"/>
            </a:endParaRPr>
          </a:p>
          <a:p>
            <a:pPr>
              <a:defRPr/>
            </a:pPr>
            <a:endParaRPr lang="en-GB" sz="2800" dirty="0">
              <a:latin typeface="+mn-lt"/>
              <a:cs typeface="+mn-cs"/>
            </a:endParaRPr>
          </a:p>
          <a:p>
            <a:pPr>
              <a:defRPr/>
            </a:pPr>
            <a:endParaRPr lang="en-GB" sz="2800" dirty="0">
              <a:latin typeface="+mn-lt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909311762"/>
      </p:ext>
    </p:extLst>
  </p:cSld>
  <p:clrMapOvr>
    <a:masterClrMapping/>
  </p:clrMapOvr>
  <p:transition spd="slow">
    <p:push dir="u"/>
  </p:transition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12708D3-0393-EFC6-3753-48DB2AF772B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180976"/>
            <a:ext cx="7246937" cy="657224"/>
          </a:xfrm>
        </p:spPr>
        <p:txBody>
          <a:bodyPr/>
          <a:lstStyle/>
          <a:p>
            <a:r>
              <a:rPr lang="en-GB" sz="3200" dirty="0"/>
              <a:t>STRANDS &amp; SUB STRANDS IN CSL</a:t>
            </a:r>
          </a:p>
        </p:txBody>
      </p:sp>
      <p:graphicFrame>
        <p:nvGraphicFramePr>
          <p:cNvPr id="7" name="Content Placeholder 6">
            <a:extLst>
              <a:ext uri="{FF2B5EF4-FFF2-40B4-BE49-F238E27FC236}">
                <a16:creationId xmlns:a16="http://schemas.microsoft.com/office/drawing/2014/main" id="{2DF969CB-F575-BDCC-07C2-EFE1DFD673C3}"/>
              </a:ext>
            </a:extLst>
          </p:cNvPr>
          <p:cNvGraphicFramePr>
            <a:graphicFrameLocks noGrp="1"/>
          </p:cNvGraphicFramePr>
          <p:nvPr>
            <p:ph sz="half" idx="2"/>
            <p:extLst>
              <p:ext uri="{D42A27DB-BD31-4B8C-83A1-F6EECF244321}">
                <p14:modId xmlns:p14="http://schemas.microsoft.com/office/powerpoint/2010/main" val="1314594522"/>
              </p:ext>
            </p:extLst>
          </p:nvPr>
        </p:nvGraphicFramePr>
        <p:xfrm>
          <a:off x="400052" y="666751"/>
          <a:ext cx="10952160" cy="6782099"/>
        </p:xfrm>
        <a:graphic>
          <a:graphicData uri="http://schemas.openxmlformats.org/drawingml/2006/table">
            <a:tbl>
              <a:tblPr bandRow="1">
                <a:tableStyleId>{5C22544A-7EE6-4342-B048-85BDC9FD1C3A}</a:tableStyleId>
              </a:tblPr>
              <a:tblGrid>
                <a:gridCol w="526472">
                  <a:extLst>
                    <a:ext uri="{9D8B030D-6E8A-4147-A177-3AD203B41FA5}">
                      <a16:colId xmlns:a16="http://schemas.microsoft.com/office/drawing/2014/main" val="362921204"/>
                    </a:ext>
                  </a:extLst>
                </a:gridCol>
                <a:gridCol w="1543277">
                  <a:extLst>
                    <a:ext uri="{9D8B030D-6E8A-4147-A177-3AD203B41FA5}">
                      <a16:colId xmlns:a16="http://schemas.microsoft.com/office/drawing/2014/main" val="1709695851"/>
                    </a:ext>
                  </a:extLst>
                </a:gridCol>
                <a:gridCol w="4451677">
                  <a:extLst>
                    <a:ext uri="{9D8B030D-6E8A-4147-A177-3AD203B41FA5}">
                      <a16:colId xmlns:a16="http://schemas.microsoft.com/office/drawing/2014/main" val="4130477282"/>
                    </a:ext>
                  </a:extLst>
                </a:gridCol>
                <a:gridCol w="4430734">
                  <a:extLst>
                    <a:ext uri="{9D8B030D-6E8A-4147-A177-3AD203B41FA5}">
                      <a16:colId xmlns:a16="http://schemas.microsoft.com/office/drawing/2014/main" val="3623680982"/>
                    </a:ext>
                  </a:extLst>
                </a:gridCol>
              </a:tblGrid>
              <a:tr h="304627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buNone/>
                      </a:pPr>
                      <a:endParaRPr lang="en-US" sz="1800" b="1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</a:endParaRPr>
                    </a:p>
                  </a:txBody>
                  <a:tcPr marL="62637" marR="62637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Aft>
                          <a:spcPts val="1000"/>
                        </a:spcAft>
                        <a:buNone/>
                      </a:pPr>
                      <a:r>
                        <a:rPr lang="en-GB" sz="1800" b="1" dirty="0">
                          <a:effectLst/>
                        </a:rPr>
                        <a:t>STRAND</a:t>
                      </a:r>
                      <a:endParaRPr lang="en-US" sz="1800" b="1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</a:endParaRPr>
                    </a:p>
                  </a:txBody>
                  <a:tcPr marL="62637" marR="62637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Aft>
                          <a:spcPts val="1000"/>
                        </a:spcAft>
                        <a:buNone/>
                      </a:pPr>
                      <a:r>
                        <a:rPr lang="en-GB" sz="1800" b="1" dirty="0">
                          <a:effectLst/>
                        </a:rPr>
                        <a:t>    GRADE 10- SUB STRANDS </a:t>
                      </a:r>
                      <a:endParaRPr lang="en-US" sz="1800" b="1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</a:endParaRPr>
                    </a:p>
                  </a:txBody>
                  <a:tcPr marL="62637" marR="62637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Aft>
                          <a:spcPts val="1000"/>
                        </a:spcAft>
                        <a:buNone/>
                      </a:pPr>
                      <a:r>
                        <a:rPr lang="en-US" sz="1800" b="1" dirty="0">
                          <a:effectLst/>
                          <a:latin typeface="Cambria (Body)"/>
                          <a:ea typeface="Calibri" panose="020F0502020204030204" pitchFamily="34" charset="0"/>
                        </a:rPr>
                        <a:t>  </a:t>
                      </a:r>
                      <a:r>
                        <a:rPr lang="en-GB" sz="1800" b="1" dirty="0">
                          <a:effectLst/>
                          <a:latin typeface="Cambria (Body)"/>
                        </a:rPr>
                        <a:t>GRADE 11-  SUB STRANDS </a:t>
                      </a:r>
                      <a:endParaRPr lang="en-US" sz="1800" b="1" dirty="0">
                        <a:effectLst/>
                        <a:latin typeface="Cambria (Body)"/>
                        <a:ea typeface="Calibri" panose="020F0502020204030204" pitchFamily="34" charset="0"/>
                      </a:endParaRPr>
                    </a:p>
                  </a:txBody>
                  <a:tcPr marL="62637" marR="62637" marT="0" marB="0"/>
                </a:tc>
                <a:extLst>
                  <a:ext uri="{0D108BD9-81ED-4DB2-BD59-A6C34878D82A}">
                    <a16:rowId xmlns:a16="http://schemas.microsoft.com/office/drawing/2014/main" val="857155557"/>
                  </a:ext>
                </a:extLst>
              </a:tr>
              <a:tr h="303368">
                <a:tc rowSpan="4"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buNone/>
                      </a:pPr>
                      <a:r>
                        <a:rPr lang="en-GB" sz="1800" b="1">
                          <a:effectLst/>
                        </a:rPr>
                        <a:t>1.0 </a:t>
                      </a:r>
                      <a:endParaRPr lang="en-US" sz="1800" b="1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</a:endParaRPr>
                    </a:p>
                  </a:txBody>
                  <a:tcPr marL="62637" marR="62637" marT="0" marB="0"/>
                </a:tc>
                <a:tc rowSpan="4"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Aft>
                          <a:spcPts val="1000"/>
                        </a:spcAft>
                        <a:buNone/>
                      </a:pPr>
                      <a:r>
                        <a:rPr lang="en-GB" sz="1800" b="1" dirty="0">
                          <a:effectLst/>
                        </a:rPr>
                        <a:t>Citizenship</a:t>
                      </a:r>
                      <a:endParaRPr lang="en-US" sz="1800" b="1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</a:endParaRPr>
                    </a:p>
                  </a:txBody>
                  <a:tcPr marL="62637" marR="62637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Aft>
                          <a:spcPts val="1000"/>
                        </a:spcAft>
                        <a:buNone/>
                      </a:pPr>
                      <a:r>
                        <a:rPr lang="en-GB" sz="1800" b="1" dirty="0">
                          <a:solidFill>
                            <a:srgbClr val="000000"/>
                          </a:solidFill>
                          <a:effectLst/>
                          <a:latin typeface="Cambria (Body)"/>
                          <a:ea typeface="Calibri" panose="020F0502020204030204" pitchFamily="34" charset="0"/>
                        </a:rPr>
                        <a:t>1.1 Concept of CSL </a:t>
                      </a:r>
                      <a:endParaRPr lang="en-US" sz="1800" b="1" dirty="0">
                        <a:effectLst/>
                        <a:latin typeface="Cambria (Body)"/>
                        <a:ea typeface="Calibri" panose="020F050202020403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114300" marR="0">
                        <a:lnSpc>
                          <a:spcPct val="115000"/>
                        </a:lnSpc>
                        <a:spcAft>
                          <a:spcPts val="1000"/>
                        </a:spcAft>
                        <a:buNone/>
                      </a:pPr>
                      <a:r>
                        <a:rPr lang="en-GB" sz="1800" b="1" dirty="0">
                          <a:effectLst/>
                          <a:latin typeface="Cambria (Body)"/>
                        </a:rPr>
                        <a:t>1.1 Civic Dialogue </a:t>
                      </a:r>
                      <a:endParaRPr lang="en-US" sz="1800" b="1" dirty="0">
                        <a:effectLst/>
                        <a:latin typeface="Cambria (Body)"/>
                        <a:ea typeface="Calibri" panose="020F0502020204030204" pitchFamily="34" charset="0"/>
                      </a:endParaRPr>
                    </a:p>
                  </a:txBody>
                  <a:tcPr marL="62637" marR="62637" marT="0" marB="0"/>
                </a:tc>
                <a:extLst>
                  <a:ext uri="{0D108BD9-81ED-4DB2-BD59-A6C34878D82A}">
                    <a16:rowId xmlns:a16="http://schemas.microsoft.com/office/drawing/2014/main" val="1486293526"/>
                  </a:ext>
                </a:extLst>
              </a:tr>
              <a:tr h="531702"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Aft>
                          <a:spcPts val="1000"/>
                        </a:spcAft>
                        <a:buNone/>
                      </a:pPr>
                      <a:r>
                        <a:rPr lang="en-GB" sz="1800" b="1" dirty="0">
                          <a:solidFill>
                            <a:srgbClr val="000000"/>
                          </a:solidFill>
                          <a:effectLst/>
                          <a:latin typeface="Cambria (Body)"/>
                          <a:ea typeface="Calibri" panose="020F0502020204030204" pitchFamily="34" charset="0"/>
                        </a:rPr>
                        <a:t>1.2 Community Needs</a:t>
                      </a:r>
                      <a:endParaRPr lang="en-US" sz="1800" b="1" dirty="0">
                        <a:effectLst/>
                        <a:latin typeface="Cambria (Body)"/>
                        <a:ea typeface="Calibri" panose="020F050202020403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114300" marR="0">
                        <a:lnSpc>
                          <a:spcPct val="115000"/>
                        </a:lnSpc>
                        <a:spcAft>
                          <a:spcPts val="1000"/>
                        </a:spcAft>
                        <a:buNone/>
                      </a:pPr>
                      <a:r>
                        <a:rPr lang="en-GB" sz="1800" b="1" dirty="0">
                          <a:effectLst/>
                          <a:latin typeface="Cambria (Body)"/>
                        </a:rPr>
                        <a:t>1.2 Advocacy in the Community</a:t>
                      </a:r>
                      <a:endParaRPr lang="en-US" sz="1800" b="1" dirty="0">
                        <a:effectLst/>
                        <a:latin typeface="Cambria (Body)"/>
                        <a:ea typeface="Calibri" panose="020F0502020204030204" pitchFamily="34" charset="0"/>
                      </a:endParaRPr>
                    </a:p>
                  </a:txBody>
                  <a:tcPr marL="62637" marR="62637" marT="0" marB="0"/>
                </a:tc>
                <a:extLst>
                  <a:ext uri="{0D108BD9-81ED-4DB2-BD59-A6C34878D82A}">
                    <a16:rowId xmlns:a16="http://schemas.microsoft.com/office/drawing/2014/main" val="393182980"/>
                  </a:ext>
                </a:extLst>
              </a:tr>
              <a:tr h="531702"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Aft>
                          <a:spcPts val="1000"/>
                        </a:spcAft>
                        <a:buNone/>
                      </a:pPr>
                      <a:r>
                        <a:rPr lang="en-GB" sz="1800" b="1" dirty="0">
                          <a:solidFill>
                            <a:srgbClr val="000000"/>
                          </a:solidFill>
                          <a:effectLst/>
                          <a:latin typeface="Cambria (Body)"/>
                          <a:ea typeface="Calibri" panose="020F0502020204030204" pitchFamily="34" charset="0"/>
                        </a:rPr>
                        <a:t>1.3 Leadership Development</a:t>
                      </a:r>
                      <a:endParaRPr lang="en-US" sz="1800" b="1" dirty="0">
                        <a:effectLst/>
                        <a:latin typeface="Cambria (Body)"/>
                        <a:ea typeface="Calibri" panose="020F050202020403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114300" marR="0">
                        <a:lnSpc>
                          <a:spcPct val="115000"/>
                        </a:lnSpc>
                        <a:spcAft>
                          <a:spcPts val="1000"/>
                        </a:spcAft>
                        <a:buNone/>
                      </a:pPr>
                      <a:r>
                        <a:rPr lang="en-GB" sz="1800" b="1" dirty="0">
                          <a:effectLst/>
                          <a:latin typeface="Cambria (Body)"/>
                        </a:rPr>
                        <a:t>1.3 Leadership Development</a:t>
                      </a:r>
                      <a:endParaRPr lang="en-US" sz="1800" b="1" dirty="0">
                        <a:effectLst/>
                        <a:latin typeface="Cambria (Body)"/>
                        <a:ea typeface="Calibri" panose="020F0502020204030204" pitchFamily="34" charset="0"/>
                      </a:endParaRPr>
                    </a:p>
                  </a:txBody>
                  <a:tcPr marL="62637" marR="62637" marT="0" marB="0"/>
                </a:tc>
                <a:extLst>
                  <a:ext uri="{0D108BD9-81ED-4DB2-BD59-A6C34878D82A}">
                    <a16:rowId xmlns:a16="http://schemas.microsoft.com/office/drawing/2014/main" val="2900915091"/>
                  </a:ext>
                </a:extLst>
              </a:tr>
              <a:tr h="461207"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Aft>
                          <a:spcPts val="1000"/>
                        </a:spcAft>
                        <a:buNone/>
                      </a:pPr>
                      <a:r>
                        <a:rPr lang="en-GB" sz="1800" b="1" dirty="0">
                          <a:solidFill>
                            <a:srgbClr val="000000"/>
                          </a:solidFill>
                          <a:effectLst/>
                          <a:latin typeface="Cambria (Body)"/>
                          <a:ea typeface="Calibri" panose="020F0502020204030204" pitchFamily="34" charset="0"/>
                        </a:rPr>
                        <a:t>1.4 Intercultural </a:t>
                      </a:r>
                      <a:r>
                        <a:rPr lang="en-GB" sz="1800" b="1" dirty="0">
                          <a:effectLst/>
                          <a:latin typeface="Cambria (Body)"/>
                          <a:ea typeface="Calibri" panose="020F0502020204030204" pitchFamily="34" charset="0"/>
                        </a:rPr>
                        <a:t>C</a:t>
                      </a:r>
                      <a:r>
                        <a:rPr lang="en-GB" sz="1800" b="1" dirty="0">
                          <a:solidFill>
                            <a:srgbClr val="000000"/>
                          </a:solidFill>
                          <a:effectLst/>
                          <a:latin typeface="Cambria (Body)"/>
                          <a:ea typeface="Calibri" panose="020F0502020204030204" pitchFamily="34" charset="0"/>
                        </a:rPr>
                        <a:t>ompetence </a:t>
                      </a:r>
                      <a:endParaRPr lang="en-US" sz="1800" b="1" dirty="0">
                        <a:effectLst/>
                        <a:latin typeface="Cambria (Body)"/>
                        <a:ea typeface="Calibri" panose="020F050202020403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114300" marR="0">
                        <a:lnSpc>
                          <a:spcPct val="115000"/>
                        </a:lnSpc>
                        <a:spcAft>
                          <a:spcPts val="1000"/>
                        </a:spcAft>
                        <a:buNone/>
                      </a:pPr>
                      <a:r>
                        <a:rPr lang="en-GB" sz="1800" b="1" dirty="0">
                          <a:effectLst/>
                          <a:latin typeface="Cambria (Body)"/>
                        </a:rPr>
                        <a:t>1.4 Intercultural Competence</a:t>
                      </a:r>
                      <a:endParaRPr lang="en-US" sz="1800" b="1" dirty="0">
                        <a:effectLst/>
                        <a:latin typeface="Cambria (Body)"/>
                        <a:ea typeface="Calibri" panose="020F0502020204030204" pitchFamily="34" charset="0"/>
                      </a:endParaRPr>
                    </a:p>
                  </a:txBody>
                  <a:tcPr marL="62637" marR="62637" marT="0" marB="0"/>
                </a:tc>
                <a:extLst>
                  <a:ext uri="{0D108BD9-81ED-4DB2-BD59-A6C34878D82A}">
                    <a16:rowId xmlns:a16="http://schemas.microsoft.com/office/drawing/2014/main" val="4215566712"/>
                  </a:ext>
                </a:extLst>
              </a:tr>
              <a:tr h="303368">
                <a:tc rowSpan="3"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buNone/>
                      </a:pPr>
                      <a:r>
                        <a:rPr lang="en-GB" sz="1800" b="1" dirty="0">
                          <a:effectLst/>
                        </a:rPr>
                        <a:t>2.0 </a:t>
                      </a:r>
                      <a:endParaRPr lang="en-US" sz="1800" b="1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</a:endParaRPr>
                    </a:p>
                  </a:txBody>
                  <a:tcPr marL="62637" marR="62637" marT="0" marB="0"/>
                </a:tc>
                <a:tc rowSpan="3"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Aft>
                          <a:spcPts val="1000"/>
                        </a:spcAft>
                        <a:buNone/>
                      </a:pPr>
                      <a:r>
                        <a:rPr lang="en-GB" sz="1800" b="1">
                          <a:effectLst/>
                        </a:rPr>
                        <a:t>Life Skills Education</a:t>
                      </a:r>
                      <a:endParaRPr lang="en-US" sz="1800" b="1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</a:endParaRPr>
                    </a:p>
                  </a:txBody>
                  <a:tcPr marL="62637" marR="62637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Aft>
                          <a:spcPts val="1000"/>
                        </a:spcAft>
                        <a:buNone/>
                      </a:pPr>
                      <a:r>
                        <a:rPr lang="en-GB" sz="1800" b="1" dirty="0">
                          <a:solidFill>
                            <a:srgbClr val="000000"/>
                          </a:solidFill>
                          <a:effectLst/>
                          <a:latin typeface="Cambria (Body)"/>
                          <a:ea typeface="Calibri" panose="020F0502020204030204" pitchFamily="34" charset="0"/>
                        </a:rPr>
                        <a:t>2.1 Self-Awareness in the Community </a:t>
                      </a:r>
                      <a:endParaRPr lang="en-US" sz="1800" b="1" dirty="0">
                        <a:effectLst/>
                        <a:latin typeface="Cambria (Body)"/>
                        <a:ea typeface="Calibri" panose="020F050202020403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114300" marR="0">
                        <a:lnSpc>
                          <a:spcPct val="115000"/>
                        </a:lnSpc>
                        <a:spcAft>
                          <a:spcPts val="1000"/>
                        </a:spcAft>
                        <a:buNone/>
                      </a:pPr>
                      <a:r>
                        <a:rPr lang="en-GB" sz="1800" b="1" dirty="0">
                          <a:effectLst/>
                          <a:latin typeface="Cambria (Body)"/>
                        </a:rPr>
                        <a:t>2.1 Nurturing Empathy           </a:t>
                      </a:r>
                      <a:endParaRPr lang="en-US" sz="1800" b="1" dirty="0">
                        <a:effectLst/>
                        <a:latin typeface="Cambria (Body)"/>
                        <a:ea typeface="Calibri" panose="020F0502020204030204" pitchFamily="34" charset="0"/>
                      </a:endParaRPr>
                    </a:p>
                  </a:txBody>
                  <a:tcPr marL="62637" marR="62637" marT="0" marB="0"/>
                </a:tc>
                <a:extLst>
                  <a:ext uri="{0D108BD9-81ED-4DB2-BD59-A6C34878D82A}">
                    <a16:rowId xmlns:a16="http://schemas.microsoft.com/office/drawing/2014/main" val="3553034802"/>
                  </a:ext>
                </a:extLst>
              </a:tr>
              <a:tr h="303368"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Aft>
                          <a:spcPts val="1000"/>
                        </a:spcAft>
                        <a:buNone/>
                      </a:pPr>
                      <a:r>
                        <a:rPr lang="en-GB" sz="1800" b="1" dirty="0">
                          <a:solidFill>
                            <a:srgbClr val="000000"/>
                          </a:solidFill>
                          <a:effectLst/>
                          <a:latin typeface="Cambria (Body)"/>
                          <a:ea typeface="Calibri" panose="020F0502020204030204" pitchFamily="34" charset="0"/>
                        </a:rPr>
                        <a:t>2.2 Conflict Resolution</a:t>
                      </a:r>
                      <a:endParaRPr lang="en-US" sz="1800" b="1" dirty="0">
                        <a:effectLst/>
                        <a:latin typeface="Cambria (Body)"/>
                        <a:ea typeface="Calibri" panose="020F050202020403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114300" marR="0">
                        <a:lnSpc>
                          <a:spcPct val="115000"/>
                        </a:lnSpc>
                        <a:spcAft>
                          <a:spcPts val="1000"/>
                        </a:spcAft>
                        <a:buNone/>
                      </a:pPr>
                      <a:r>
                        <a:rPr lang="en-GB" sz="1800" b="1" dirty="0">
                          <a:effectLst/>
                          <a:latin typeface="Cambria (Body)"/>
                        </a:rPr>
                        <a:t>2.2 Negotiation Skills</a:t>
                      </a:r>
                      <a:endParaRPr lang="en-US" sz="1800" b="1" dirty="0">
                        <a:effectLst/>
                        <a:latin typeface="Cambria (Body)"/>
                        <a:ea typeface="Calibri" panose="020F0502020204030204" pitchFamily="34" charset="0"/>
                      </a:endParaRPr>
                    </a:p>
                  </a:txBody>
                  <a:tcPr marL="62637" marR="62637" marT="0" marB="0"/>
                </a:tc>
                <a:extLst>
                  <a:ext uri="{0D108BD9-81ED-4DB2-BD59-A6C34878D82A}">
                    <a16:rowId xmlns:a16="http://schemas.microsoft.com/office/drawing/2014/main" val="4178997517"/>
                  </a:ext>
                </a:extLst>
              </a:tr>
              <a:tr h="303368"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Aft>
                          <a:spcPts val="1000"/>
                        </a:spcAft>
                        <a:buNone/>
                      </a:pPr>
                      <a:r>
                        <a:rPr lang="en-GB" sz="1800" b="1" dirty="0">
                          <a:solidFill>
                            <a:srgbClr val="000000"/>
                          </a:solidFill>
                          <a:effectLst/>
                          <a:latin typeface="Cambria (Body)"/>
                          <a:ea typeface="Calibri" panose="020F0502020204030204" pitchFamily="34" charset="0"/>
                        </a:rPr>
                        <a:t>2.3 Responsible Decision Making</a:t>
                      </a:r>
                      <a:endParaRPr lang="en-US" sz="1800" b="1" dirty="0">
                        <a:effectLst/>
                        <a:latin typeface="Cambria (Body)"/>
                        <a:ea typeface="Calibri" panose="020F050202020403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114300" marR="0">
                        <a:lnSpc>
                          <a:spcPct val="115000"/>
                        </a:lnSpc>
                        <a:spcAft>
                          <a:spcPts val="1000"/>
                        </a:spcAft>
                        <a:buNone/>
                      </a:pPr>
                      <a:r>
                        <a:rPr lang="en-GB" sz="1800" b="1" dirty="0">
                          <a:effectLst/>
                          <a:latin typeface="Cambria (Body)"/>
                        </a:rPr>
                        <a:t>2.3 Building Consensus</a:t>
                      </a:r>
                      <a:endParaRPr lang="en-US" sz="1800" b="1" dirty="0">
                        <a:effectLst/>
                        <a:latin typeface="Cambria (Body)"/>
                        <a:ea typeface="Calibri" panose="020F0502020204030204" pitchFamily="34" charset="0"/>
                      </a:endParaRPr>
                    </a:p>
                  </a:txBody>
                  <a:tcPr marL="62637" marR="62637" marT="0" marB="0"/>
                </a:tc>
                <a:extLst>
                  <a:ext uri="{0D108BD9-81ED-4DB2-BD59-A6C34878D82A}">
                    <a16:rowId xmlns:a16="http://schemas.microsoft.com/office/drawing/2014/main" val="3537803430"/>
                  </a:ext>
                </a:extLst>
              </a:tr>
              <a:tr h="531702">
                <a:tc rowSpan="3"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buNone/>
                      </a:pPr>
                      <a:r>
                        <a:rPr lang="en-GB" sz="1800" b="1" dirty="0">
                          <a:effectLst/>
                        </a:rPr>
                        <a:t>3.0 </a:t>
                      </a:r>
                      <a:endParaRPr lang="en-US" sz="1800" b="1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</a:endParaRPr>
                    </a:p>
                  </a:txBody>
                  <a:tcPr marL="62637" marR="62637" marT="0" marB="0"/>
                </a:tc>
                <a:tc rowSpan="3"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Aft>
                          <a:spcPts val="1000"/>
                        </a:spcAft>
                        <a:buNone/>
                      </a:pPr>
                      <a:r>
                        <a:rPr lang="en-GB" sz="1800" b="1" dirty="0">
                          <a:effectLst/>
                        </a:rPr>
                        <a:t>Action Research</a:t>
                      </a:r>
                      <a:endParaRPr lang="en-US" sz="1800" b="1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</a:endParaRPr>
                    </a:p>
                  </a:txBody>
                  <a:tcPr marL="62637" marR="62637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Aft>
                          <a:spcPts val="1000"/>
                        </a:spcAft>
                        <a:buNone/>
                      </a:pPr>
                      <a:r>
                        <a:rPr lang="en-GB" sz="1800" b="1" dirty="0">
                          <a:solidFill>
                            <a:srgbClr val="000000"/>
                          </a:solidFill>
                          <a:effectLst/>
                          <a:latin typeface="Cambria (Body)"/>
                          <a:ea typeface="Calibri" panose="020F0502020204030204" pitchFamily="34" charset="0"/>
                        </a:rPr>
                        <a:t>3.1 Introduction to Action Research </a:t>
                      </a:r>
                      <a:endParaRPr lang="en-US" sz="1800" b="1" dirty="0">
                        <a:effectLst/>
                        <a:latin typeface="Cambria (Body)"/>
                        <a:ea typeface="Calibri" panose="020F050202020403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114300" marR="0">
                        <a:lnSpc>
                          <a:spcPct val="115000"/>
                        </a:lnSpc>
                        <a:spcAft>
                          <a:spcPts val="1000"/>
                        </a:spcAft>
                        <a:buNone/>
                      </a:pPr>
                      <a:r>
                        <a:rPr lang="en-GB" sz="1800" b="1" dirty="0">
                          <a:effectLst/>
                          <a:latin typeface="Cambria (Body)"/>
                        </a:rPr>
                        <a:t>3.1 Problem Identification Process</a:t>
                      </a:r>
                      <a:endParaRPr lang="en-US" sz="1800" b="1" dirty="0">
                        <a:effectLst/>
                        <a:latin typeface="Cambria (Body)"/>
                        <a:ea typeface="Calibri" panose="020F0502020204030204" pitchFamily="34" charset="0"/>
                      </a:endParaRPr>
                    </a:p>
                  </a:txBody>
                  <a:tcPr marL="62637" marR="62637" marT="0" marB="0"/>
                </a:tc>
                <a:extLst>
                  <a:ext uri="{0D108BD9-81ED-4DB2-BD59-A6C34878D82A}">
                    <a16:rowId xmlns:a16="http://schemas.microsoft.com/office/drawing/2014/main" val="3945544045"/>
                  </a:ext>
                </a:extLst>
              </a:tr>
              <a:tr h="373095"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Aft>
                          <a:spcPts val="1000"/>
                        </a:spcAft>
                        <a:buNone/>
                      </a:pPr>
                      <a:r>
                        <a:rPr lang="en-GB" sz="1800" b="1" dirty="0">
                          <a:solidFill>
                            <a:srgbClr val="000000"/>
                          </a:solidFill>
                          <a:effectLst/>
                          <a:latin typeface="Cambria (Body)"/>
                          <a:ea typeface="Calibri" panose="020F0502020204030204" pitchFamily="34" charset="0"/>
                        </a:rPr>
                        <a:t>3.2 Problem Identification</a:t>
                      </a:r>
                      <a:endParaRPr lang="en-US" sz="1800" b="1" dirty="0">
                        <a:effectLst/>
                        <a:latin typeface="Cambria (Body)"/>
                        <a:ea typeface="Calibri" panose="020F050202020403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114300" marR="0">
                        <a:lnSpc>
                          <a:spcPct val="115000"/>
                        </a:lnSpc>
                        <a:spcAft>
                          <a:spcPts val="1000"/>
                        </a:spcAft>
                        <a:buNone/>
                        <a:tabLst>
                          <a:tab pos="1219835" algn="l"/>
                        </a:tabLst>
                      </a:pPr>
                      <a:r>
                        <a:rPr lang="en-GB" sz="1800" b="1" dirty="0">
                          <a:effectLst/>
                          <a:latin typeface="Cambria (Body)"/>
                        </a:rPr>
                        <a:t>3.2 Implementation and Reflection</a:t>
                      </a:r>
                      <a:endParaRPr lang="en-US" sz="1800" b="1" dirty="0">
                        <a:effectLst/>
                        <a:latin typeface="Cambria (Body)"/>
                        <a:ea typeface="Calibri" panose="020F0502020204030204" pitchFamily="34" charset="0"/>
                      </a:endParaRPr>
                    </a:p>
                  </a:txBody>
                  <a:tcPr marL="62637" marR="62637" marT="0" marB="0"/>
                </a:tc>
                <a:extLst>
                  <a:ext uri="{0D108BD9-81ED-4DB2-BD59-A6C34878D82A}">
                    <a16:rowId xmlns:a16="http://schemas.microsoft.com/office/drawing/2014/main" val="972053135"/>
                  </a:ext>
                </a:extLst>
              </a:tr>
              <a:tr h="619743">
                <a:tc vMerge="1"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buNone/>
                      </a:pPr>
                      <a:endParaRPr lang="en-US" sz="1800" b="1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</a:endParaRPr>
                    </a:p>
                  </a:txBody>
                  <a:tcPr marL="62637" marR="62637" marT="0" marB="0"/>
                </a:tc>
                <a:tc vMerge="1"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Aft>
                          <a:spcPts val="1000"/>
                        </a:spcAft>
                        <a:buNone/>
                      </a:pPr>
                      <a:endParaRPr lang="en-US" sz="1800" b="1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</a:endParaRPr>
                    </a:p>
                  </a:txBody>
                  <a:tcPr marL="62637" marR="62637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Aft>
                          <a:spcPts val="1000"/>
                        </a:spcAft>
                        <a:buNone/>
                      </a:pPr>
                      <a:r>
                        <a:rPr lang="en-GB" sz="1800" b="1" dirty="0">
                          <a:solidFill>
                            <a:srgbClr val="000000"/>
                          </a:solidFill>
                          <a:effectLst/>
                          <a:latin typeface="Cambria (Body)"/>
                          <a:ea typeface="Calibri" panose="020F0502020204030204" pitchFamily="34" charset="0"/>
                        </a:rPr>
                        <a:t>3.3 Designing and Implementing an Intervention</a:t>
                      </a:r>
                      <a:endParaRPr lang="en-US" sz="1800" b="1" dirty="0">
                        <a:effectLst/>
                        <a:latin typeface="Cambria (Body)"/>
                        <a:ea typeface="Calibri" panose="020F050202020403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114300" marR="0">
                        <a:lnSpc>
                          <a:spcPct val="115000"/>
                        </a:lnSpc>
                        <a:spcAft>
                          <a:spcPts val="1000"/>
                        </a:spcAft>
                        <a:buNone/>
                        <a:tabLst>
                          <a:tab pos="1219835" algn="l"/>
                        </a:tabLst>
                      </a:pPr>
                      <a:r>
                        <a:rPr lang="en-US" sz="1800" b="1" dirty="0">
                          <a:effectLst/>
                          <a:latin typeface="Cambria (Body)"/>
                          <a:ea typeface="Calibri" panose="020F0502020204030204" pitchFamily="34" charset="0"/>
                        </a:rPr>
                        <a:t>         ------</a:t>
                      </a:r>
                    </a:p>
                  </a:txBody>
                  <a:tcPr marL="62637" marR="62637" marT="0" marB="0"/>
                </a:tc>
                <a:extLst>
                  <a:ext uri="{0D108BD9-81ED-4DB2-BD59-A6C34878D82A}">
                    <a16:rowId xmlns:a16="http://schemas.microsoft.com/office/drawing/2014/main" val="319298967"/>
                  </a:ext>
                </a:extLst>
              </a:tr>
              <a:tr h="619743">
                <a:tc rowSpan="3"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buNone/>
                      </a:pPr>
                      <a:r>
                        <a:rPr lang="en-GB" sz="1800" b="1" dirty="0">
                          <a:effectLst/>
                        </a:rPr>
                        <a:t>4.0 </a:t>
                      </a:r>
                      <a:endParaRPr lang="en-US" sz="1800" b="1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</a:endParaRPr>
                    </a:p>
                  </a:txBody>
                  <a:tcPr marL="62637" marR="62637" marT="0" marB="0"/>
                </a:tc>
                <a:tc rowSpan="3"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Aft>
                          <a:spcPts val="1000"/>
                        </a:spcAft>
                        <a:buNone/>
                      </a:pPr>
                      <a:r>
                        <a:rPr lang="en-GB" sz="1800" b="1" dirty="0">
                          <a:effectLst/>
                        </a:rPr>
                        <a:t>Social Entrepreneurship</a:t>
                      </a:r>
                      <a:endParaRPr lang="en-US" sz="1800" b="1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</a:endParaRPr>
                    </a:p>
                  </a:txBody>
                  <a:tcPr marL="62637" marR="62637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Aft>
                          <a:spcPts val="1000"/>
                        </a:spcAft>
                        <a:buNone/>
                      </a:pPr>
                      <a:r>
                        <a:rPr lang="en-GB" sz="1800" b="1" dirty="0">
                          <a:solidFill>
                            <a:srgbClr val="000000"/>
                          </a:solidFill>
                          <a:effectLst/>
                          <a:latin typeface="Cambria (Body)"/>
                          <a:ea typeface="Calibri" panose="020F0502020204030204" pitchFamily="34" charset="0"/>
                        </a:rPr>
                        <a:t>4.1 Introduction to Social Entrepreneurship </a:t>
                      </a:r>
                      <a:endParaRPr lang="en-US" sz="1800" b="1" dirty="0">
                        <a:effectLst/>
                        <a:latin typeface="Cambria (Body)"/>
                        <a:ea typeface="Calibri" panose="020F050202020403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114300" marR="0">
                        <a:lnSpc>
                          <a:spcPct val="115000"/>
                        </a:lnSpc>
                        <a:spcAft>
                          <a:spcPts val="1000"/>
                        </a:spcAft>
                        <a:buNone/>
                      </a:pPr>
                      <a:r>
                        <a:rPr lang="en-GB" sz="1800" b="1" dirty="0">
                          <a:effectLst/>
                          <a:latin typeface="Cambria (Body)"/>
                        </a:rPr>
                        <a:t>4.1 Social Enterprise Development</a:t>
                      </a:r>
                      <a:endParaRPr lang="en-US" sz="1800" b="1" dirty="0">
                        <a:effectLst/>
                        <a:latin typeface="Cambria (Body)"/>
                        <a:ea typeface="Calibri" panose="020F0502020204030204" pitchFamily="34" charset="0"/>
                      </a:endParaRPr>
                    </a:p>
                  </a:txBody>
                  <a:tcPr marL="62637" marR="62637" marT="0" marB="0"/>
                </a:tc>
                <a:extLst>
                  <a:ext uri="{0D108BD9-81ED-4DB2-BD59-A6C34878D82A}">
                    <a16:rowId xmlns:a16="http://schemas.microsoft.com/office/drawing/2014/main" val="393282827"/>
                  </a:ext>
                </a:extLst>
              </a:tr>
              <a:tr h="531702"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Aft>
                          <a:spcPts val="1000"/>
                        </a:spcAft>
                        <a:buNone/>
                      </a:pPr>
                      <a:r>
                        <a:rPr lang="en-GB" sz="1800" b="1" dirty="0">
                          <a:solidFill>
                            <a:srgbClr val="000000"/>
                          </a:solidFill>
                          <a:effectLst/>
                          <a:latin typeface="Cambria (Body)"/>
                          <a:ea typeface="Calibri" panose="020F0502020204030204" pitchFamily="34" charset="0"/>
                        </a:rPr>
                        <a:t>4.2 Opportunity Identification</a:t>
                      </a:r>
                      <a:endParaRPr lang="en-US" sz="1800" b="1" dirty="0">
                        <a:effectLst/>
                        <a:latin typeface="Cambria (Body)"/>
                        <a:ea typeface="Calibri" panose="020F050202020403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114300" marR="0">
                        <a:lnSpc>
                          <a:spcPct val="115000"/>
                        </a:lnSpc>
                        <a:spcAft>
                          <a:spcPts val="1000"/>
                        </a:spcAft>
                        <a:buNone/>
                      </a:pPr>
                      <a:r>
                        <a:rPr lang="en-GB" sz="1800" b="1" dirty="0">
                          <a:effectLst/>
                          <a:latin typeface="Cambria (Body)"/>
                        </a:rPr>
                        <a:t>4.2 Social Enterprise Promotion</a:t>
                      </a:r>
                      <a:endParaRPr lang="en-US" sz="1800" b="1" dirty="0">
                        <a:effectLst/>
                        <a:latin typeface="Cambria (Body)"/>
                        <a:ea typeface="Calibri" panose="020F0502020204030204" pitchFamily="34" charset="0"/>
                      </a:endParaRPr>
                    </a:p>
                  </a:txBody>
                  <a:tcPr marL="62637" marR="62637" marT="0" marB="0"/>
                </a:tc>
                <a:extLst>
                  <a:ext uri="{0D108BD9-81ED-4DB2-BD59-A6C34878D82A}">
                    <a16:rowId xmlns:a16="http://schemas.microsoft.com/office/drawing/2014/main" val="2075858247"/>
                  </a:ext>
                </a:extLst>
              </a:tr>
              <a:tr h="531702"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Aft>
                          <a:spcPts val="1000"/>
                        </a:spcAft>
                        <a:buNone/>
                      </a:pPr>
                      <a:r>
                        <a:rPr lang="en-GB" sz="1800" b="1" dirty="0">
                          <a:solidFill>
                            <a:srgbClr val="000000"/>
                          </a:solidFill>
                          <a:effectLst/>
                          <a:latin typeface="Cambria (Body)"/>
                          <a:ea typeface="Calibri" panose="020F0502020204030204" pitchFamily="34" charset="0"/>
                        </a:rPr>
                        <a:t>4.3 Social Enterprise Planning</a:t>
                      </a:r>
                      <a:endParaRPr lang="en-US" sz="1800" b="1" dirty="0">
                        <a:effectLst/>
                        <a:latin typeface="Cambria (Body)"/>
                        <a:ea typeface="Calibri" panose="020F050202020403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114300" marR="0">
                        <a:lnSpc>
                          <a:spcPct val="115000"/>
                        </a:lnSpc>
                        <a:spcAft>
                          <a:spcPts val="1000"/>
                        </a:spcAft>
                        <a:buNone/>
                      </a:pPr>
                      <a:r>
                        <a:rPr lang="en-GB" sz="1800" b="1" dirty="0">
                          <a:effectLst/>
                          <a:latin typeface="Cambria (Body)"/>
                        </a:rPr>
                        <a:t>4.3 Social Enterprise Management </a:t>
                      </a:r>
                      <a:endParaRPr lang="en-US" sz="1800" b="1" dirty="0">
                        <a:effectLst/>
                        <a:latin typeface="Cambria (Body)"/>
                        <a:ea typeface="Calibri" panose="020F0502020204030204" pitchFamily="34" charset="0"/>
                      </a:endParaRPr>
                    </a:p>
                  </a:txBody>
                  <a:tcPr marL="62637" marR="62637" marT="0" marB="0"/>
                </a:tc>
                <a:extLst>
                  <a:ext uri="{0D108BD9-81ED-4DB2-BD59-A6C34878D82A}">
                    <a16:rowId xmlns:a16="http://schemas.microsoft.com/office/drawing/2014/main" val="2402055572"/>
                  </a:ext>
                </a:extLst>
              </a:tr>
              <a:tr h="531702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buNone/>
                      </a:pPr>
                      <a:endParaRPr lang="en-US" sz="1800" b="1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</a:endParaRPr>
                    </a:p>
                  </a:txBody>
                  <a:tcPr marL="62637" marR="62637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Aft>
                          <a:spcPts val="1000"/>
                        </a:spcAft>
                        <a:buNone/>
                      </a:pPr>
                      <a:endParaRPr lang="en-US" sz="1800" b="1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</a:endParaRPr>
                    </a:p>
                  </a:txBody>
                  <a:tcPr marL="62637" marR="62637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Aft>
                          <a:spcPts val="1000"/>
                        </a:spcAft>
                        <a:buNone/>
                      </a:pPr>
                      <a:r>
                        <a:rPr lang="en-GB" sz="1800" b="1" dirty="0">
                          <a:solidFill>
                            <a:srgbClr val="000000"/>
                          </a:solidFill>
                          <a:effectLst/>
                          <a:latin typeface="Cambria (Body)"/>
                          <a:ea typeface="Calibri" panose="020F0502020204030204" pitchFamily="34" charset="0"/>
                        </a:rPr>
                        <a:t>4.3 Resource Mobilisation </a:t>
                      </a:r>
                      <a:endParaRPr lang="en-US" sz="1800" b="1" dirty="0">
                        <a:effectLst/>
                        <a:latin typeface="Cambria (Body)"/>
                        <a:ea typeface="Calibri" panose="020F050202020403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114300" marR="0">
                        <a:lnSpc>
                          <a:spcPct val="115000"/>
                        </a:lnSpc>
                        <a:spcAft>
                          <a:spcPts val="1000"/>
                        </a:spcAft>
                        <a:buNone/>
                      </a:pPr>
                      <a:r>
                        <a:rPr lang="en-US" sz="1800" b="1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</a:rPr>
                        <a:t>-----</a:t>
                      </a:r>
                    </a:p>
                  </a:txBody>
                  <a:tcPr marL="62637" marR="62637" marT="0" marB="0"/>
                </a:tc>
                <a:extLst>
                  <a:ext uri="{0D108BD9-81ED-4DB2-BD59-A6C34878D82A}">
                    <a16:rowId xmlns:a16="http://schemas.microsoft.com/office/drawing/2014/main" val="2581271521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393572513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Title 1">
            <a:extLst>
              <a:ext uri="{FF2B5EF4-FFF2-40B4-BE49-F238E27FC236}">
                <a16:creationId xmlns:a16="http://schemas.microsoft.com/office/drawing/2014/main" id="{D026939A-8462-4F5C-BA6A-23079E82ECD8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838200" y="365125"/>
            <a:ext cx="10515600" cy="534988"/>
          </a:xfrm>
        </p:spPr>
        <p:txBody>
          <a:bodyPr/>
          <a:lstStyle/>
          <a:p>
            <a:r>
              <a:rPr lang="en-GB" altLang="en-US" sz="3000" b="1" dirty="0">
                <a:latin typeface="Times New Roman" panose="02020603050405020304" pitchFamily="18" charset="0"/>
                <a:ea typeface="Arial Narrow" panose="020B0606020202030204" pitchFamily="34" charset="0"/>
                <a:cs typeface="Arial Narrow" panose="020B0606020202030204" pitchFamily="34" charset="0"/>
              </a:rPr>
              <a:t>Skills &amp; Competencies in CSL:  </a:t>
            </a:r>
            <a:br>
              <a:rPr lang="en-US" altLang="en-US" sz="2800" dirty="0">
                <a:latin typeface="Calibri" panose="020F0502020204030204" pitchFamily="34" charset="0"/>
                <a:cs typeface="Calibri" panose="020F0502020204030204" pitchFamily="34" charset="0"/>
              </a:rPr>
            </a:br>
            <a:endParaRPr lang="en-US" altLang="en-US" sz="2800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963DA73-6D41-4BC0-8908-24BC5B0FDEF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135640"/>
            <a:ext cx="10515600" cy="4752542"/>
          </a:xfrm>
        </p:spPr>
        <p:txBody>
          <a:bodyPr/>
          <a:lstStyle/>
          <a:p>
            <a:pPr marL="1200150" indent="-120015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/>
            </a:pPr>
            <a:r>
              <a:rPr lang="x-none" sz="2400" b="1" dirty="0">
                <a:ea typeface="MS Gothic" panose="020B0609070205080204" pitchFamily="49" charset="-128"/>
              </a:rPr>
              <a:t>Research</a:t>
            </a:r>
            <a:r>
              <a:rPr lang="en-US" sz="2400" b="1" dirty="0">
                <a:ea typeface="MS Gothic" panose="020B0609070205080204" pitchFamily="49" charset="-128"/>
              </a:rPr>
              <a:t> skills: </a:t>
            </a:r>
            <a:r>
              <a:rPr lang="en-US" sz="2400" dirty="0">
                <a:solidFill>
                  <a:srgbClr val="000000"/>
                </a:solidFill>
                <a:ea typeface="Arial Narrow" panose="020B0606020202030204" pitchFamily="34" charset="0"/>
              </a:rPr>
              <a:t> as they investigate PCIs to address, collect  data as evidence, </a:t>
            </a:r>
            <a:r>
              <a:rPr lang="x-none" sz="2400" dirty="0">
                <a:solidFill>
                  <a:srgbClr val="000000"/>
                </a:solidFill>
                <a:ea typeface="MS Gothic" panose="020B0609070205080204" pitchFamily="49" charset="-128"/>
              </a:rPr>
              <a:t>analyse information</a:t>
            </a:r>
            <a:r>
              <a:rPr lang="en-US" sz="2400" dirty="0">
                <a:solidFill>
                  <a:srgbClr val="000000"/>
                </a:solidFill>
                <a:ea typeface="MS Gothic" panose="020B0609070205080204" pitchFamily="49" charset="-128"/>
              </a:rPr>
              <a:t>, </a:t>
            </a:r>
            <a:r>
              <a:rPr lang="x-none" sz="2400" dirty="0">
                <a:solidFill>
                  <a:srgbClr val="000000"/>
                </a:solidFill>
                <a:ea typeface="MS Gothic" panose="020B0609070205080204" pitchFamily="49" charset="-128"/>
              </a:rPr>
              <a:t>present </a:t>
            </a:r>
            <a:r>
              <a:rPr lang="en-US" sz="2400" dirty="0">
                <a:solidFill>
                  <a:srgbClr val="000000"/>
                </a:solidFill>
                <a:ea typeface="MS Gothic" panose="020B0609070205080204" pitchFamily="49" charset="-128"/>
              </a:rPr>
              <a:t>it and draw conclusions</a:t>
            </a:r>
            <a:r>
              <a:rPr lang="x-none" sz="2400" dirty="0">
                <a:solidFill>
                  <a:srgbClr val="000000"/>
                </a:solidFill>
                <a:ea typeface="MS Gothic" panose="020B0609070205080204" pitchFamily="49" charset="-128"/>
              </a:rPr>
              <a:t>. </a:t>
            </a:r>
            <a:endParaRPr lang="en-US" sz="2400" b="1" dirty="0">
              <a:ea typeface="MS Gothic" panose="020B0609070205080204" pitchFamily="49" charset="-128"/>
            </a:endParaRPr>
          </a:p>
          <a:p>
            <a:pPr marL="1200150" indent="-1200150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/>
            </a:pPr>
            <a:r>
              <a:rPr lang="x-none" sz="2400" b="1" dirty="0">
                <a:ea typeface="MS Gothic" panose="020B0609070205080204" pitchFamily="49" charset="-128"/>
              </a:rPr>
              <a:t>Communication</a:t>
            </a:r>
            <a:r>
              <a:rPr lang="en-US" sz="2400" b="1" dirty="0">
                <a:ea typeface="MS Gothic" panose="020B0609070205080204" pitchFamily="49" charset="-128"/>
              </a:rPr>
              <a:t> &amp; collaboration: </a:t>
            </a:r>
            <a:r>
              <a:rPr lang="en-US" sz="2400" dirty="0">
                <a:solidFill>
                  <a:srgbClr val="000000"/>
                </a:solidFill>
                <a:ea typeface="MS Gothic" panose="020B0609070205080204" pitchFamily="49" charset="-128"/>
              </a:rPr>
              <a:t>as they engage with peers and school community members through listening actively, asking questions, doing presentations etc.</a:t>
            </a:r>
            <a:endParaRPr lang="en-US" sz="2400" b="1" dirty="0">
              <a:ea typeface="MS Gothic" panose="020B0609070205080204" pitchFamily="49" charset="-128"/>
            </a:endParaRPr>
          </a:p>
          <a:p>
            <a:pPr marL="1200150" indent="-1200150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/>
            </a:pPr>
            <a:r>
              <a:rPr lang="x-none" sz="2400" b="1" dirty="0">
                <a:ea typeface="MS Gothic" panose="020B0609070205080204" pitchFamily="49" charset="-128"/>
              </a:rPr>
              <a:t>Citizenship</a:t>
            </a:r>
            <a:r>
              <a:rPr lang="en-US" sz="2400" b="1" dirty="0">
                <a:ea typeface="MS Gothic" panose="020B0609070205080204" pitchFamily="49" charset="-128"/>
              </a:rPr>
              <a:t>:</a:t>
            </a:r>
            <a:r>
              <a:rPr lang="x-none" sz="2400" b="1" dirty="0">
                <a:solidFill>
                  <a:srgbClr val="000000"/>
                </a:solidFill>
                <a:ea typeface="Arial Narrow" panose="020B0606020202030204" pitchFamily="34" charset="0"/>
              </a:rPr>
              <a:t> </a:t>
            </a:r>
            <a:r>
              <a:rPr lang="en-US" sz="2400" dirty="0">
                <a:solidFill>
                  <a:srgbClr val="000000"/>
                </a:solidFill>
                <a:ea typeface="Arial Narrow" panose="020B0606020202030204" pitchFamily="34" charset="0"/>
              </a:rPr>
              <a:t>as they </a:t>
            </a:r>
            <a:r>
              <a:rPr lang="x-none" sz="2400" dirty="0">
                <a:solidFill>
                  <a:srgbClr val="000000"/>
                </a:solidFill>
                <a:ea typeface="Arial Unicode MS"/>
              </a:rPr>
              <a:t>e</a:t>
            </a:r>
            <a:r>
              <a:rPr lang="x-none" sz="2400" dirty="0">
                <a:ea typeface="Arial" panose="020B0604020202020204" pitchFamily="34" charset="0"/>
              </a:rPr>
              <a:t>xplore opportunities for engag</a:t>
            </a:r>
            <a:r>
              <a:rPr lang="en-US" sz="2400" dirty="0" err="1">
                <a:ea typeface="Arial" panose="020B0604020202020204" pitchFamily="34" charset="0"/>
              </a:rPr>
              <a:t>ing</a:t>
            </a:r>
            <a:r>
              <a:rPr lang="en-US" sz="2400" dirty="0">
                <a:ea typeface="Arial" panose="020B0604020202020204" pitchFamily="34" charset="0"/>
              </a:rPr>
              <a:t> with community and provide services for the common good.</a:t>
            </a:r>
            <a:endParaRPr lang="en-US" sz="2400" b="1" dirty="0">
              <a:ea typeface="MS Gothic" panose="020B0609070205080204" pitchFamily="49" charset="-128"/>
            </a:endParaRPr>
          </a:p>
          <a:p>
            <a:pPr marL="1200150" indent="-1200150">
              <a:lnSpc>
                <a:spcPct val="107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/>
            </a:pPr>
            <a:r>
              <a:rPr lang="en-GB" sz="2400" b="1" dirty="0">
                <a:solidFill>
                  <a:srgbClr val="000000"/>
                </a:solidFill>
                <a:ea typeface="Arial Narrow" panose="020B0606020202030204" pitchFamily="34" charset="0"/>
              </a:rPr>
              <a:t>Leadership skills</a:t>
            </a:r>
            <a:r>
              <a:rPr lang="en-GB" sz="2400" dirty="0">
                <a:solidFill>
                  <a:srgbClr val="000000"/>
                </a:solidFill>
                <a:ea typeface="Arial Narrow" panose="020B0606020202030204" pitchFamily="34" charset="0"/>
              </a:rPr>
              <a:t>: Learners develop leadership skills as they take up and lead various roles and responsibilities within the CSL activity.</a:t>
            </a:r>
            <a:endParaRPr lang="en-US" sz="2400" dirty="0">
              <a:ea typeface="Calibri" panose="020F0502020204030204" pitchFamily="34" charset="0"/>
            </a:endParaRPr>
          </a:p>
          <a:p>
            <a:pPr marL="1200150" indent="-1200150">
              <a:lnSpc>
                <a:spcPct val="107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/>
            </a:pPr>
            <a:r>
              <a:rPr lang="en-GB" sz="2400" b="1" dirty="0">
                <a:solidFill>
                  <a:srgbClr val="000000"/>
                </a:solidFill>
                <a:ea typeface="Arial Narrow" panose="020B0606020202030204" pitchFamily="34" charset="0"/>
              </a:rPr>
              <a:t>Financial Literacy Skills:</a:t>
            </a:r>
            <a:r>
              <a:rPr lang="en-GB" sz="2400" dirty="0">
                <a:solidFill>
                  <a:srgbClr val="000000"/>
                </a:solidFill>
                <a:ea typeface="Arial Narrow" panose="020B0606020202030204" pitchFamily="34" charset="0"/>
              </a:rPr>
              <a:t> as they prepare the CSL project’s budget, source funding, utilise resources efficiently and account for the resources.</a:t>
            </a:r>
            <a:endParaRPr lang="en-US" sz="2400" dirty="0">
              <a:ea typeface="Calibri" panose="020F0502020204030204" pitchFamily="34" charset="0"/>
            </a:endParaRPr>
          </a:p>
          <a:p>
            <a:pPr marL="1143000" indent="-1143000">
              <a:lnSpc>
                <a:spcPct val="107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/>
            </a:pPr>
            <a:r>
              <a:rPr lang="en-GB" sz="2400" b="1" dirty="0">
                <a:solidFill>
                  <a:srgbClr val="000000"/>
                </a:solidFill>
                <a:ea typeface="Arial Narrow" panose="020B0606020202030204" pitchFamily="34" charset="0"/>
              </a:rPr>
              <a:t>Entrepreneurship</a:t>
            </a:r>
            <a:r>
              <a:rPr lang="en-GB" sz="2400" dirty="0">
                <a:solidFill>
                  <a:srgbClr val="000000"/>
                </a:solidFill>
                <a:ea typeface="Arial Narrow" panose="020B0606020202030204" pitchFamily="34" charset="0"/>
              </a:rPr>
              <a:t>: as they consider projects or innovations that addresses gaps and generate income in the long run.</a:t>
            </a:r>
            <a:endParaRPr lang="en-US" sz="2400" dirty="0">
              <a:ea typeface="Calibri" panose="020F0502020204030204" pitchFamily="34" charset="0"/>
            </a:endParaRPr>
          </a:p>
          <a:p>
            <a:pPr>
              <a:defRPr/>
            </a:pPr>
            <a:endParaRPr lang="en-US" dirty="0"/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E782D0F-7425-9B7E-E6F2-F1B0436C723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Title 1">
            <a:extLst>
              <a:ext uri="{FF2B5EF4-FFF2-40B4-BE49-F238E27FC236}">
                <a16:creationId xmlns:a16="http://schemas.microsoft.com/office/drawing/2014/main" id="{87F5AE51-21D6-3575-7203-58D060D1D571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838200" y="365125"/>
            <a:ext cx="10515600" cy="534988"/>
          </a:xfrm>
        </p:spPr>
        <p:txBody>
          <a:bodyPr lIns="91440" tIns="45720" rIns="91440" bIns="45720" anchor="t"/>
          <a:lstStyle/>
          <a:p>
            <a:r>
              <a:rPr lang="en-GB" altLang="en-US" sz="3800" b="1" dirty="0">
                <a:latin typeface="Times New Roman"/>
                <a:ea typeface="Arial Narrow" panose="020B0606020202030204" pitchFamily="34" charset="0"/>
                <a:cs typeface="Arial Narrow" panose="020B0606020202030204" pitchFamily="34" charset="0"/>
              </a:rPr>
              <a:t>Conclusion  </a:t>
            </a:r>
            <a:br>
              <a:rPr lang="en-US" altLang="en-US" sz="2800" dirty="0">
                <a:latin typeface="Calibri" panose="020F0502020204030204" pitchFamily="34" charset="0"/>
                <a:cs typeface="Calibri" panose="020F0502020204030204" pitchFamily="34" charset="0"/>
              </a:rPr>
            </a:br>
            <a:endParaRPr lang="en-US" altLang="en-US" sz="2800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A771CDF-C0E6-8F04-6DEC-18551999528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21257" y="1135640"/>
            <a:ext cx="10932543" cy="4752542"/>
          </a:xfrm>
        </p:spPr>
        <p:txBody>
          <a:bodyPr lIns="91440" tIns="45720" rIns="91440" bIns="45720" anchor="t"/>
          <a:lstStyle/>
          <a:p>
            <a:pPr>
              <a:defRPr/>
            </a:pPr>
            <a:r>
              <a:rPr lang="en-US" sz="4000" b="1" dirty="0">
                <a:latin typeface="Times New Roman"/>
                <a:cs typeface="Times New Roman"/>
              </a:rPr>
              <a:t> </a:t>
            </a:r>
            <a:r>
              <a:rPr lang="en-US" sz="4000" dirty="0">
                <a:latin typeface="Times New Roman"/>
                <a:cs typeface="Times New Roman"/>
              </a:rPr>
              <a:t>Effective CSL implementation in SS requires collaboration and alignment with curriculum.</a:t>
            </a:r>
            <a:endParaRPr lang="en-US" sz="4000" dirty="0">
              <a:latin typeface="Cambria" panose="02040503050406030204"/>
              <a:ea typeface="Cambria" panose="02040503050406030204"/>
              <a:cs typeface="Times New Roman"/>
            </a:endParaRPr>
          </a:p>
          <a:p>
            <a:pPr>
              <a:defRPr/>
            </a:pPr>
            <a:r>
              <a:rPr lang="en-US" sz="4000" dirty="0">
                <a:latin typeface="Times New Roman"/>
                <a:cs typeface="Times New Roman"/>
              </a:rPr>
              <a:t>Through a Whole-School Approach and strong partnerships, CSL becomes a transformative tool for developing socially responsible graduates ready for life beyond school.</a:t>
            </a:r>
            <a:endParaRPr lang="en-US" sz="4000" dirty="0">
              <a:ea typeface="Cambria"/>
            </a:endParaRPr>
          </a:p>
        </p:txBody>
      </p:sp>
    </p:spTree>
    <p:extLst>
      <p:ext uri="{BB962C8B-B14F-4D97-AF65-F5344CB8AC3E}">
        <p14:creationId xmlns:p14="http://schemas.microsoft.com/office/powerpoint/2010/main" val="3743136404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TextBox 1">
            <a:extLst>
              <a:ext uri="{FF2B5EF4-FFF2-40B4-BE49-F238E27FC236}">
                <a16:creationId xmlns:a16="http://schemas.microsoft.com/office/drawing/2014/main" id="{D026B21E-542D-4DE1-A6B8-CCE157040D7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601912" y="1500187"/>
            <a:ext cx="6427787" cy="132343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altLang="en-US" sz="36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en-US" sz="4400" b="0" i="1" u="none" strike="noStrike" kern="1200" cap="none" spc="0" normalizeH="0" baseline="0" noProof="0" dirty="0">
                <a:ln>
                  <a:noFill/>
                </a:ln>
                <a:solidFill>
                  <a:srgbClr val="4472C4"/>
                </a:solidFill>
                <a:effectLst/>
                <a:uLnTx/>
                <a:uFillTx/>
                <a:latin typeface="Algerian" panose="04020705040A02060702" pitchFamily="82" charset="0"/>
                <a:ea typeface="STHupo" panose="020B0503020204020204" pitchFamily="2" charset="-122"/>
                <a:cs typeface="Times New Roman" panose="02020603050405020304" pitchFamily="18" charset="0"/>
              </a:rPr>
              <a:t>THANK YOU</a:t>
            </a: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KICD Branding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Cambria">
      <a:majorFont>
        <a:latin typeface="Cambria" panose="02040503050406030204"/>
        <a:ea typeface=""/>
        <a:cs typeface=""/>
        <a:font script="Jpan" typeface="HG明朝B"/>
        <a:font script="Hang" typeface="맑은 고딕"/>
        <a:font script="Hans" typeface="黑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mbria" panose="02040503050406030204"/>
        <a:ea typeface=""/>
        <a:cs typeface=""/>
        <a:font script="Jpan" typeface="HG明朝B"/>
        <a:font script="Hang" typeface="맑은 고딕"/>
        <a:font script="Hans" typeface="黑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KICD Branding" id="{16FF5447-A04B-401F-84CE-5CF90605C9BB}" vid="{72E1B81C-08FA-4E35-A360-2E2C1B2FA312}"/>
    </a:ext>
  </a:extLst>
</a:theme>
</file>

<file path=ppt/theme/theme2.xml><?xml version="1.0" encoding="utf-8"?>
<a:theme xmlns:a="http://schemas.openxmlformats.org/drawingml/2006/main" name="1_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2_Office Theme">
  <a:themeElements>
    <a:clrScheme name="Office">
      <a:dk1>
        <a:srgbClr val="000000"/>
      </a:dk1>
      <a:lt1>
        <a:srgbClr val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4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3642</TotalTime>
  <Words>905</Words>
  <Application>Microsoft Office PowerPoint</Application>
  <PresentationFormat>Widescreen</PresentationFormat>
  <Paragraphs>118</Paragraphs>
  <Slides>13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12</vt:i4>
      </vt:variant>
      <vt:variant>
        <vt:lpstr>Theme</vt:lpstr>
      </vt:variant>
      <vt:variant>
        <vt:i4>3</vt:i4>
      </vt:variant>
      <vt:variant>
        <vt:lpstr>Slide Titles</vt:lpstr>
      </vt:variant>
      <vt:variant>
        <vt:i4>13</vt:i4>
      </vt:variant>
    </vt:vector>
  </HeadingPairs>
  <TitlesOfParts>
    <vt:vector size="28" baseType="lpstr">
      <vt:lpstr>MS Gothic</vt:lpstr>
      <vt:lpstr>MS Mincho</vt:lpstr>
      <vt:lpstr>Agency FB</vt:lpstr>
      <vt:lpstr>Algerian</vt:lpstr>
      <vt:lpstr>Arial</vt:lpstr>
      <vt:lpstr>Arial Narrow</vt:lpstr>
      <vt:lpstr>Arial Unicode MS</vt:lpstr>
      <vt:lpstr>Calibri</vt:lpstr>
      <vt:lpstr>Calibri Light</vt:lpstr>
      <vt:lpstr>Cambria</vt:lpstr>
      <vt:lpstr>Cambria (Body)</vt:lpstr>
      <vt:lpstr>Times New Roman</vt:lpstr>
      <vt:lpstr>KICD Branding</vt:lpstr>
      <vt:lpstr>1_Office Theme</vt:lpstr>
      <vt:lpstr>2_Office Theme</vt:lpstr>
      <vt:lpstr>PowerPoint Presentation</vt:lpstr>
      <vt:lpstr>Session Outcomes</vt:lpstr>
      <vt:lpstr>PowerPoint Presentation</vt:lpstr>
      <vt:lpstr>PowerPoint Presentation</vt:lpstr>
      <vt:lpstr>PowerPoint Presentation</vt:lpstr>
      <vt:lpstr>Principles of CSL in Basic Education     .      </vt:lpstr>
      <vt:lpstr>               IMPLEMENTATION OF CSL  </vt:lpstr>
      <vt:lpstr>           CONTINUED….</vt:lpstr>
      <vt:lpstr>PowerPoint Presentation</vt:lpstr>
      <vt:lpstr>STRANDS &amp; SUB STRANDS IN CSL</vt:lpstr>
      <vt:lpstr>Skills &amp; Competencies in CSL:   </vt:lpstr>
      <vt:lpstr>Conclusion   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jennifer wambugu</dc:creator>
  <cp:lastModifiedBy>lydia wasike</cp:lastModifiedBy>
  <cp:revision>19</cp:revision>
  <dcterms:created xsi:type="dcterms:W3CDTF">2022-04-19T09:50:51Z</dcterms:created>
  <dcterms:modified xsi:type="dcterms:W3CDTF">2025-12-05T11:14:22Z</dcterms:modified>
</cp:coreProperties>
</file>