
<file path=[Content_Types].xml><?xml version="1.0" encoding="utf-8"?>
<Types xmlns="http://schemas.openxmlformats.org/package/2006/content-types">
  <Default Extension="fntdata" ContentType="application/x-fontdata"/>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4.xml" ContentType="application/vnd.openxmlformats-officedocument.theme+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theme/theme5.xml" ContentType="application/vnd.openxmlformats-officedocument.theme+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theme/theme6.xml" ContentType="application/vnd.openxmlformats-officedocument.theme+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theme/theme7.xml" ContentType="application/vnd.openxmlformats-officedocument.theme+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theme/theme8.xml" ContentType="application/vnd.openxmlformats-officedocument.theme+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theme/theme9.xml" ContentType="application/vnd.openxmlformats-officedocument.theme+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theme/theme10.xml" ContentType="application/vnd.openxmlformats-officedocument.theme+xml"/>
  <Override PartName="/ppt/theme/theme11.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4.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5.xml" ContentType="application/vnd.openxmlformats-officedocument.presentationml.notesSlide+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notesSlides/notesSlide6.xml" ContentType="application/vnd.openxmlformats-officedocument.presentationml.notesSlide+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notesSlides/notesSlide7.xml" ContentType="application/vnd.openxmlformats-officedocument.presentationml.notesSlide+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notesSlides/notesSlide8.xml" ContentType="application/vnd.openxmlformats-officedocument.presentationml.notesSlide+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theme/themeOverride1.xml" ContentType="application/vnd.openxmlformats-officedocument.themeOverride+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notesSlides/notesSlide9.xml" ContentType="application/vnd.openxmlformats-officedocument.presentationml.notesSlide+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diagrams/data33.xml" ContentType="application/vnd.openxmlformats-officedocument.drawingml.diagramData+xml"/>
  <Override PartName="/ppt/diagrams/layout33.xml" ContentType="application/vnd.openxmlformats-officedocument.drawingml.diagramLayout+xml"/>
  <Override PartName="/ppt/diagrams/quickStyle33.xml" ContentType="application/vnd.openxmlformats-officedocument.drawingml.diagramStyle+xml"/>
  <Override PartName="/ppt/diagrams/colors33.xml" ContentType="application/vnd.openxmlformats-officedocument.drawingml.diagramColors+xml"/>
  <Override PartName="/ppt/diagrams/drawing33.xml" ContentType="application/vnd.ms-office.drawingml.diagramDrawing+xml"/>
  <Override PartName="/ppt/diagrams/data34.xml" ContentType="application/vnd.openxmlformats-officedocument.drawingml.diagramData+xml"/>
  <Override PartName="/ppt/diagrams/layout34.xml" ContentType="application/vnd.openxmlformats-officedocument.drawingml.diagramLayout+xml"/>
  <Override PartName="/ppt/diagrams/quickStyle34.xml" ContentType="application/vnd.openxmlformats-officedocument.drawingml.diagramStyle+xml"/>
  <Override PartName="/ppt/diagrams/colors34.xml" ContentType="application/vnd.openxmlformats-officedocument.drawingml.diagramColors+xml"/>
  <Override PartName="/ppt/diagrams/drawing34.xml" ContentType="application/vnd.ms-office.drawingml.diagramDrawing+xml"/>
  <Override PartName="/ppt/theme/themeOverride2.xml" ContentType="application/vnd.openxmlformats-officedocument.themeOverride+xml"/>
  <Override PartName="/ppt/diagrams/data35.xml" ContentType="application/vnd.openxmlformats-officedocument.drawingml.diagramData+xml"/>
  <Override PartName="/ppt/diagrams/layout35.xml" ContentType="application/vnd.openxmlformats-officedocument.drawingml.diagramLayout+xml"/>
  <Override PartName="/ppt/diagrams/quickStyle35.xml" ContentType="application/vnd.openxmlformats-officedocument.drawingml.diagramStyle+xml"/>
  <Override PartName="/ppt/diagrams/colors35.xml" ContentType="application/vnd.openxmlformats-officedocument.drawingml.diagramColors+xml"/>
  <Override PartName="/ppt/diagrams/drawing35.xml" ContentType="application/vnd.ms-office.drawingml.diagramDrawing+xml"/>
  <Override PartName="/ppt/diagrams/data36.xml" ContentType="application/vnd.openxmlformats-officedocument.drawingml.diagramData+xml"/>
  <Override PartName="/ppt/diagrams/layout36.xml" ContentType="application/vnd.openxmlformats-officedocument.drawingml.diagramLayout+xml"/>
  <Override PartName="/ppt/diagrams/quickStyle36.xml" ContentType="application/vnd.openxmlformats-officedocument.drawingml.diagramStyle+xml"/>
  <Override PartName="/ppt/diagrams/colors36.xml" ContentType="application/vnd.openxmlformats-officedocument.drawingml.diagramColors+xml"/>
  <Override PartName="/ppt/diagrams/drawing36.xml" ContentType="application/vnd.ms-office.drawingml.diagramDrawing+xml"/>
  <Override PartName="/ppt/diagrams/data37.xml" ContentType="application/vnd.openxmlformats-officedocument.drawingml.diagramData+xml"/>
  <Override PartName="/ppt/diagrams/layout37.xml" ContentType="application/vnd.openxmlformats-officedocument.drawingml.diagramLayout+xml"/>
  <Override PartName="/ppt/diagrams/quickStyle37.xml" ContentType="application/vnd.openxmlformats-officedocument.drawingml.diagramStyle+xml"/>
  <Override PartName="/ppt/diagrams/colors37.xml" ContentType="application/vnd.openxmlformats-officedocument.drawingml.diagramColors+xml"/>
  <Override PartName="/ppt/diagrams/drawing37.xml" ContentType="application/vnd.ms-office.drawingml.diagramDrawing+xml"/>
  <Override PartName="/ppt/diagrams/data38.xml" ContentType="application/vnd.openxmlformats-officedocument.drawingml.diagramData+xml"/>
  <Override PartName="/ppt/diagrams/layout38.xml" ContentType="application/vnd.openxmlformats-officedocument.drawingml.diagramLayout+xml"/>
  <Override PartName="/ppt/diagrams/quickStyle38.xml" ContentType="application/vnd.openxmlformats-officedocument.drawingml.diagramStyle+xml"/>
  <Override PartName="/ppt/diagrams/colors38.xml" ContentType="application/vnd.openxmlformats-officedocument.drawingml.diagramColors+xml"/>
  <Override PartName="/ppt/diagrams/drawing38.xml" ContentType="application/vnd.ms-office.drawingml.diagramDrawing+xml"/>
  <Override PartName="/ppt/diagrams/data39.xml" ContentType="application/vnd.openxmlformats-officedocument.drawingml.diagramData+xml"/>
  <Override PartName="/ppt/diagrams/layout39.xml" ContentType="application/vnd.openxmlformats-officedocument.drawingml.diagramLayout+xml"/>
  <Override PartName="/ppt/diagrams/quickStyle39.xml" ContentType="application/vnd.openxmlformats-officedocument.drawingml.diagramStyle+xml"/>
  <Override PartName="/ppt/diagrams/colors39.xml" ContentType="application/vnd.openxmlformats-officedocument.drawingml.diagramColors+xml"/>
  <Override PartName="/ppt/diagrams/drawing39.xml" ContentType="application/vnd.ms-office.drawingml.diagramDrawing+xml"/>
  <Override PartName="/ppt/diagrams/data40.xml" ContentType="application/vnd.openxmlformats-officedocument.drawingml.diagramData+xml"/>
  <Override PartName="/ppt/diagrams/layout40.xml" ContentType="application/vnd.openxmlformats-officedocument.drawingml.diagramLayout+xml"/>
  <Override PartName="/ppt/diagrams/quickStyle40.xml" ContentType="application/vnd.openxmlformats-officedocument.drawingml.diagramStyle+xml"/>
  <Override PartName="/ppt/diagrams/colors40.xml" ContentType="application/vnd.openxmlformats-officedocument.drawingml.diagramColors+xml"/>
  <Override PartName="/ppt/diagrams/drawing40.xml" ContentType="application/vnd.ms-office.drawingml.diagramDrawing+xml"/>
  <Override PartName="/ppt/notesSlides/notesSlide10.xml" ContentType="application/vnd.openxmlformats-officedocument.presentationml.notesSlide+xml"/>
  <Override PartName="/ppt/diagrams/data41.xml" ContentType="application/vnd.openxmlformats-officedocument.drawingml.diagramData+xml"/>
  <Override PartName="/ppt/diagrams/layout41.xml" ContentType="application/vnd.openxmlformats-officedocument.drawingml.diagramLayout+xml"/>
  <Override PartName="/ppt/diagrams/quickStyle41.xml" ContentType="application/vnd.openxmlformats-officedocument.drawingml.diagramStyle+xml"/>
  <Override PartName="/ppt/diagrams/colors41.xml" ContentType="application/vnd.openxmlformats-officedocument.drawingml.diagramColors+xml"/>
  <Override PartName="/ppt/diagrams/drawing41.xml" ContentType="application/vnd.ms-office.drawingml.diagramDrawing+xml"/>
  <Override PartName="/ppt/diagrams/data42.xml" ContentType="application/vnd.openxmlformats-officedocument.drawingml.diagramData+xml"/>
  <Override PartName="/ppt/diagrams/layout42.xml" ContentType="application/vnd.openxmlformats-officedocument.drawingml.diagramLayout+xml"/>
  <Override PartName="/ppt/diagrams/quickStyle42.xml" ContentType="application/vnd.openxmlformats-officedocument.drawingml.diagramStyle+xml"/>
  <Override PartName="/ppt/diagrams/colors42.xml" ContentType="application/vnd.openxmlformats-officedocument.drawingml.diagramColors+xml"/>
  <Override PartName="/ppt/diagrams/drawing42.xml" ContentType="application/vnd.ms-office.drawingml.diagramDrawing+xml"/>
  <Override PartName="/ppt/diagrams/data43.xml" ContentType="application/vnd.openxmlformats-officedocument.drawingml.diagramData+xml"/>
  <Override PartName="/ppt/diagrams/layout43.xml" ContentType="application/vnd.openxmlformats-officedocument.drawingml.diagramLayout+xml"/>
  <Override PartName="/ppt/diagrams/quickStyle43.xml" ContentType="application/vnd.openxmlformats-officedocument.drawingml.diagramStyle+xml"/>
  <Override PartName="/ppt/diagrams/colors43.xml" ContentType="application/vnd.openxmlformats-officedocument.drawingml.diagramColors+xml"/>
  <Override PartName="/ppt/diagrams/drawing43.xml" ContentType="application/vnd.ms-office.drawingml.diagramDrawing+xml"/>
  <Override PartName="/ppt/diagrams/data44.xml" ContentType="application/vnd.openxmlformats-officedocument.drawingml.diagramData+xml"/>
  <Override PartName="/ppt/diagrams/layout44.xml" ContentType="application/vnd.openxmlformats-officedocument.drawingml.diagramLayout+xml"/>
  <Override PartName="/ppt/diagrams/quickStyle44.xml" ContentType="application/vnd.openxmlformats-officedocument.drawingml.diagramStyle+xml"/>
  <Override PartName="/ppt/diagrams/colors44.xml" ContentType="application/vnd.openxmlformats-officedocument.drawingml.diagramColors+xml"/>
  <Override PartName="/ppt/diagrams/drawing4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95" r:id="rId2"/>
    <p:sldMasterId id="2147483719" r:id="rId3"/>
    <p:sldMasterId id="2147483731" r:id="rId4"/>
    <p:sldMasterId id="2147483761" r:id="rId5"/>
    <p:sldMasterId id="2147483787" r:id="rId6"/>
    <p:sldMasterId id="2147483838" r:id="rId7"/>
    <p:sldMasterId id="2147483851" r:id="rId8"/>
    <p:sldMasterId id="2147483863" r:id="rId9"/>
    <p:sldMasterId id="2147483875" r:id="rId10"/>
  </p:sldMasterIdLst>
  <p:notesMasterIdLst>
    <p:notesMasterId r:id="rId54"/>
  </p:notesMasterIdLst>
  <p:sldIdLst>
    <p:sldId id="956" r:id="rId11"/>
    <p:sldId id="258" r:id="rId12"/>
    <p:sldId id="259" r:id="rId13"/>
    <p:sldId id="260" r:id="rId14"/>
    <p:sldId id="902" r:id="rId15"/>
    <p:sldId id="835" r:id="rId16"/>
    <p:sldId id="918" r:id="rId17"/>
    <p:sldId id="845" r:id="rId18"/>
    <p:sldId id="931" r:id="rId19"/>
    <p:sldId id="962" r:id="rId20"/>
    <p:sldId id="665" r:id="rId21"/>
    <p:sldId id="932" r:id="rId22"/>
    <p:sldId id="936" r:id="rId23"/>
    <p:sldId id="319" r:id="rId24"/>
    <p:sldId id="849" r:id="rId25"/>
    <p:sldId id="323" r:id="rId26"/>
    <p:sldId id="325" r:id="rId27"/>
    <p:sldId id="940" r:id="rId28"/>
    <p:sldId id="947" r:id="rId29"/>
    <p:sldId id="327" r:id="rId30"/>
    <p:sldId id="933" r:id="rId31"/>
    <p:sldId id="897" r:id="rId32"/>
    <p:sldId id="929" r:id="rId33"/>
    <p:sldId id="261" r:id="rId34"/>
    <p:sldId id="681" r:id="rId35"/>
    <p:sldId id="960" r:id="rId36"/>
    <p:sldId id="927" r:id="rId37"/>
    <p:sldId id="264" r:id="rId38"/>
    <p:sldId id="265" r:id="rId39"/>
    <p:sldId id="873" r:id="rId40"/>
    <p:sldId id="267" r:id="rId41"/>
    <p:sldId id="958" r:id="rId42"/>
    <p:sldId id="957" r:id="rId43"/>
    <p:sldId id="911" r:id="rId44"/>
    <p:sldId id="912" r:id="rId45"/>
    <p:sldId id="930" r:id="rId46"/>
    <p:sldId id="914" r:id="rId47"/>
    <p:sldId id="913" r:id="rId48"/>
    <p:sldId id="943" r:id="rId49"/>
    <p:sldId id="950" r:id="rId50"/>
    <p:sldId id="951" r:id="rId51"/>
    <p:sldId id="952" r:id="rId52"/>
    <p:sldId id="268" r:id="rId53"/>
  </p:sldIdLst>
  <p:sldSz cx="18288000" cy="10287000"/>
  <p:notesSz cx="6797675" cy="9872663"/>
  <p:embeddedFontLst>
    <p:embeddedFont>
      <p:font typeface="Agency FB" panose="020B0503020202020204" pitchFamily="34" charset="0"/>
      <p:regular r:id="rId55"/>
      <p:bold r:id="rId56"/>
    </p:embeddedFont>
    <p:embeddedFont>
      <p:font typeface="Angsana New" panose="02020603050405020304" pitchFamily="18" charset="-34"/>
      <p:regular r:id="rId57"/>
      <p:bold r:id="rId58"/>
      <p:italic r:id="rId59"/>
      <p:boldItalic r:id="rId60"/>
    </p:embeddedFont>
    <p:embeddedFont>
      <p:font typeface="Arial Black" panose="020B0A04020102020204" pitchFamily="34" charset="0"/>
      <p:bold r:id="rId61"/>
    </p:embeddedFont>
    <p:embeddedFont>
      <p:font typeface="Arial Narrow" panose="020B0606020202030204" pitchFamily="34" charset="0"/>
      <p:regular r:id="rId62"/>
      <p:bold r:id="rId63"/>
      <p:italic r:id="rId64"/>
      <p:boldItalic r:id="rId65"/>
    </p:embeddedFont>
    <p:embeddedFont>
      <p:font typeface="Arial Nova Cond" panose="020B0506020202020204" pitchFamily="34" charset="0"/>
      <p:regular r:id="rId66"/>
      <p:bold r:id="rId67"/>
      <p:italic r:id="rId68"/>
      <p:boldItalic r:id="rId69"/>
    </p:embeddedFont>
    <p:embeddedFont>
      <p:font typeface="Barlow Bold" panose="020B0604020202020204" charset="0"/>
      <p:regular r:id="rId70"/>
    </p:embeddedFont>
    <p:embeddedFont>
      <p:font typeface="Barlow Condensed Bold" panose="020B0604020202020204" charset="0"/>
      <p:regular r:id="rId71"/>
    </p:embeddedFont>
    <p:embeddedFont>
      <p:font typeface="Barlow Ultra-Bold" panose="020B0604020202020204" charset="0"/>
      <p:regular r:id="rId72"/>
    </p:embeddedFont>
    <p:embeddedFont>
      <p:font typeface="Britannic Bold" panose="020B0903060703020204" pitchFamily="34" charset="0"/>
      <p:regular r:id="rId73"/>
    </p:embeddedFont>
    <p:embeddedFont>
      <p:font typeface="Calibri" panose="020F0502020204030204" pitchFamily="34" charset="0"/>
      <p:regular r:id="rId74"/>
      <p:bold r:id="rId75"/>
      <p:italic r:id="rId76"/>
      <p:boldItalic r:id="rId77"/>
    </p:embeddedFont>
    <p:embeddedFont>
      <p:font typeface="Calibri Light" panose="020F0302020204030204" pitchFamily="34" charset="0"/>
      <p:regular r:id="rId78"/>
      <p:italic r:id="rId79"/>
    </p:embeddedFont>
    <p:embeddedFont>
      <p:font typeface="Century Gothic" panose="020B0502020202020204" pitchFamily="34" charset="0"/>
      <p:regular r:id="rId80"/>
      <p:bold r:id="rId81"/>
      <p:italic r:id="rId82"/>
      <p:boldItalic r:id="rId83"/>
    </p:embeddedFont>
    <p:embeddedFont>
      <p:font typeface="Codec Pro Bold" panose="020B0604020202020204" charset="0"/>
      <p:regular r:id="rId84"/>
    </p:embeddedFont>
    <p:embeddedFont>
      <p:font typeface="Codec Pro Ultra-Bold" panose="020B0604020202020204" charset="0"/>
      <p:regular r:id="rId85"/>
    </p:embeddedFont>
    <p:embeddedFont>
      <p:font typeface="DM Sans Bold" panose="020B0604020202020204" charset="0"/>
      <p:regular r:id="rId86"/>
    </p:embeddedFont>
    <p:embeddedFont>
      <p:font typeface="Franklin Gothic Book" panose="020B0503020102020204" pitchFamily="34" charset="0"/>
      <p:regular r:id="rId87"/>
      <p:italic r:id="rId88"/>
    </p:embeddedFont>
    <p:embeddedFont>
      <p:font typeface="Franklin Gothic Demi" panose="020B0703020102020204" pitchFamily="34" charset="0"/>
      <p:regular r:id="rId89"/>
      <p:italic r:id="rId90"/>
    </p:embeddedFont>
    <p:embeddedFont>
      <p:font typeface="Gill Sans MT Condensed" panose="020B0506020104020203" pitchFamily="34" charset="0"/>
      <p:regular r:id="rId91"/>
    </p:embeddedFont>
    <p:embeddedFont>
      <p:font typeface="Gill Sans Nova Cond" panose="020B0606020104020203" pitchFamily="34" charset="0"/>
      <p:regular r:id="rId92"/>
      <p:bold r:id="rId93"/>
      <p:italic r:id="rId94"/>
      <p:boldItalic r:id="rId95"/>
    </p:embeddedFont>
    <p:embeddedFont>
      <p:font typeface="Glacial Indifference Bold" panose="020B0604020202020204" charset="0"/>
      <p:regular r:id="rId96"/>
    </p:embeddedFont>
    <p:embeddedFont>
      <p:font typeface="Montserrat Classic Bold" panose="020B0604020202020204" charset="0"/>
      <p:regular r:id="rId97"/>
    </p:embeddedFont>
    <p:embeddedFont>
      <p:font typeface="Narkisim" panose="020E0502050101010101" pitchFamily="34" charset="-79"/>
      <p:regular r:id="rId98"/>
    </p:embeddedFont>
    <p:embeddedFont>
      <p:font typeface="Now Bold" panose="020B0604020202020204" charset="0"/>
      <p:regular r:id="rId99"/>
    </p:embeddedFont>
    <p:embeddedFont>
      <p:font typeface="Open Sans Extra Bold" panose="020B0604020202020204" charset="0"/>
      <p:regular r:id="rId100"/>
    </p:embeddedFont>
    <p:embeddedFont>
      <p:font typeface="Poppins" panose="00000500000000000000" pitchFamily="2" charset="0"/>
      <p:regular r:id="rId101"/>
      <p:bold r:id="rId102"/>
      <p:italic r:id="rId103"/>
      <p:boldItalic r:id="rId104"/>
    </p:embeddedFont>
    <p:embeddedFont>
      <p:font typeface="Poppins Bold" panose="00000800000000000000" charset="0"/>
      <p:regular r:id="rId105"/>
    </p:embeddedFont>
    <p:embeddedFont>
      <p:font typeface="Stencil" panose="040409050D0802020404" pitchFamily="82" charset="0"/>
      <p:regular r:id="rId106"/>
    </p:embeddedFont>
    <p:embeddedFont>
      <p:font typeface="Tahoma" panose="020B0604030504040204" pitchFamily="34" charset="0"/>
      <p:regular r:id="rId107"/>
      <p:bold r:id="rId108"/>
    </p:embeddedFont>
    <p:embeddedFont>
      <p:font typeface="Trebuchet MS" panose="020B0603020202020204" pitchFamily="34" charset="0"/>
      <p:regular r:id="rId109"/>
      <p:bold r:id="rId110"/>
      <p:italic r:id="rId111"/>
      <p:boldItalic r:id="rId112"/>
    </p:embeddedFont>
    <p:embeddedFont>
      <p:font typeface="TT Norms Bold" panose="020B0604020202020204" charset="0"/>
      <p:regular r:id="rId113"/>
    </p:embeddedFont>
    <p:embeddedFont>
      <p:font typeface="Tw Cen MT" panose="020B0602020104020603" pitchFamily="34" charset="0"/>
      <p:regular r:id="rId114"/>
      <p:bold r:id="rId115"/>
      <p:italic r:id="rId116"/>
      <p:boldItalic r:id="rId117"/>
    </p:embeddedFont>
    <p:embeddedFont>
      <p:font typeface="Tw Cen MT Condensed" panose="020B0606020104020203" pitchFamily="34" charset="0"/>
      <p:regular r:id="rId118"/>
      <p:bold r:id="rId119"/>
    </p:embeddedFont>
    <p:embeddedFont>
      <p:font typeface="Verdana Pro Cond Semibold" panose="020B0706030504040204" pitchFamily="34" charset="0"/>
      <p:bold r:id="rId120"/>
      <p:boldItalic r:id="rId121"/>
    </p:embeddedFont>
    <p:embeddedFont>
      <p:font typeface="Wingdings 3" panose="05040102010807070707" pitchFamily="18" charset="2"/>
      <p:regular r:id="rId12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66"/>
    <a:srgbClr val="6666FF"/>
    <a:srgbClr val="0066CC"/>
    <a:srgbClr val="00FFCC"/>
    <a:srgbClr val="FF505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39" autoAdjust="0"/>
  </p:normalViewPr>
  <p:slideViewPr>
    <p:cSldViewPr>
      <p:cViewPr varScale="1">
        <p:scale>
          <a:sx n="46" d="100"/>
          <a:sy n="46" d="100"/>
        </p:scale>
        <p:origin x="2131" y="67"/>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16.xml"/><Relationship Id="rId117" Type="http://schemas.openxmlformats.org/officeDocument/2006/relationships/font" Target="fonts/font63.fntdata"/><Relationship Id="rId21" Type="http://schemas.openxmlformats.org/officeDocument/2006/relationships/slide" Target="slides/slide11.xml"/><Relationship Id="rId42" Type="http://schemas.openxmlformats.org/officeDocument/2006/relationships/slide" Target="slides/slide32.xml"/><Relationship Id="rId47" Type="http://schemas.openxmlformats.org/officeDocument/2006/relationships/slide" Target="slides/slide37.xml"/><Relationship Id="rId63" Type="http://schemas.openxmlformats.org/officeDocument/2006/relationships/font" Target="fonts/font9.fntdata"/><Relationship Id="rId68" Type="http://schemas.openxmlformats.org/officeDocument/2006/relationships/font" Target="fonts/font14.fntdata"/><Relationship Id="rId84" Type="http://schemas.openxmlformats.org/officeDocument/2006/relationships/font" Target="fonts/font30.fntdata"/><Relationship Id="rId89" Type="http://schemas.openxmlformats.org/officeDocument/2006/relationships/font" Target="fonts/font35.fntdata"/><Relationship Id="rId112" Type="http://schemas.openxmlformats.org/officeDocument/2006/relationships/font" Target="fonts/font58.fntdata"/><Relationship Id="rId16" Type="http://schemas.openxmlformats.org/officeDocument/2006/relationships/slide" Target="slides/slide6.xml"/><Relationship Id="rId107" Type="http://schemas.openxmlformats.org/officeDocument/2006/relationships/font" Target="fonts/font53.fntdata"/><Relationship Id="rId11" Type="http://schemas.openxmlformats.org/officeDocument/2006/relationships/slide" Target="slides/slide1.xml"/><Relationship Id="rId32" Type="http://schemas.openxmlformats.org/officeDocument/2006/relationships/slide" Target="slides/slide22.xml"/><Relationship Id="rId37" Type="http://schemas.openxmlformats.org/officeDocument/2006/relationships/slide" Target="slides/slide27.xml"/><Relationship Id="rId53" Type="http://schemas.openxmlformats.org/officeDocument/2006/relationships/slide" Target="slides/slide43.xml"/><Relationship Id="rId58" Type="http://schemas.openxmlformats.org/officeDocument/2006/relationships/font" Target="fonts/font4.fntdata"/><Relationship Id="rId74" Type="http://schemas.openxmlformats.org/officeDocument/2006/relationships/font" Target="fonts/font20.fntdata"/><Relationship Id="rId79" Type="http://schemas.openxmlformats.org/officeDocument/2006/relationships/font" Target="fonts/font25.fntdata"/><Relationship Id="rId102" Type="http://schemas.openxmlformats.org/officeDocument/2006/relationships/font" Target="fonts/font48.fntdata"/><Relationship Id="rId123" Type="http://schemas.openxmlformats.org/officeDocument/2006/relationships/presProps" Target="presProps.xml"/><Relationship Id="rId5" Type="http://schemas.openxmlformats.org/officeDocument/2006/relationships/slideMaster" Target="slideMasters/slideMaster5.xml"/><Relationship Id="rId90" Type="http://schemas.openxmlformats.org/officeDocument/2006/relationships/font" Target="fonts/font36.fntdata"/><Relationship Id="rId95" Type="http://schemas.openxmlformats.org/officeDocument/2006/relationships/font" Target="fonts/font41.fntdata"/><Relationship Id="rId22" Type="http://schemas.openxmlformats.org/officeDocument/2006/relationships/slide" Target="slides/slide12.xml"/><Relationship Id="rId27" Type="http://schemas.openxmlformats.org/officeDocument/2006/relationships/slide" Target="slides/slide17.xml"/><Relationship Id="rId43" Type="http://schemas.openxmlformats.org/officeDocument/2006/relationships/slide" Target="slides/slide33.xml"/><Relationship Id="rId48" Type="http://schemas.openxmlformats.org/officeDocument/2006/relationships/slide" Target="slides/slide38.xml"/><Relationship Id="rId64" Type="http://schemas.openxmlformats.org/officeDocument/2006/relationships/font" Target="fonts/font10.fntdata"/><Relationship Id="rId69" Type="http://schemas.openxmlformats.org/officeDocument/2006/relationships/font" Target="fonts/font15.fntdata"/><Relationship Id="rId113" Type="http://schemas.openxmlformats.org/officeDocument/2006/relationships/font" Target="fonts/font59.fntdata"/><Relationship Id="rId118" Type="http://schemas.openxmlformats.org/officeDocument/2006/relationships/font" Target="fonts/font64.fntdata"/><Relationship Id="rId80" Type="http://schemas.openxmlformats.org/officeDocument/2006/relationships/font" Target="fonts/font26.fntdata"/><Relationship Id="rId85" Type="http://schemas.openxmlformats.org/officeDocument/2006/relationships/font" Target="fonts/font31.fntdata"/><Relationship Id="rId12" Type="http://schemas.openxmlformats.org/officeDocument/2006/relationships/slide" Target="slides/slide2.xml"/><Relationship Id="rId17" Type="http://schemas.openxmlformats.org/officeDocument/2006/relationships/slide" Target="slides/slide7.xml"/><Relationship Id="rId33" Type="http://schemas.openxmlformats.org/officeDocument/2006/relationships/slide" Target="slides/slide23.xml"/><Relationship Id="rId38" Type="http://schemas.openxmlformats.org/officeDocument/2006/relationships/slide" Target="slides/slide28.xml"/><Relationship Id="rId59" Type="http://schemas.openxmlformats.org/officeDocument/2006/relationships/font" Target="fonts/font5.fntdata"/><Relationship Id="rId103" Type="http://schemas.openxmlformats.org/officeDocument/2006/relationships/font" Target="fonts/font49.fntdata"/><Relationship Id="rId108" Type="http://schemas.openxmlformats.org/officeDocument/2006/relationships/font" Target="fonts/font54.fntdata"/><Relationship Id="rId124" Type="http://schemas.openxmlformats.org/officeDocument/2006/relationships/viewProps" Target="viewProps.xml"/><Relationship Id="rId54" Type="http://schemas.openxmlformats.org/officeDocument/2006/relationships/notesMaster" Target="notesMasters/notesMaster1.xml"/><Relationship Id="rId70" Type="http://schemas.openxmlformats.org/officeDocument/2006/relationships/font" Target="fonts/font16.fntdata"/><Relationship Id="rId75" Type="http://schemas.openxmlformats.org/officeDocument/2006/relationships/font" Target="fonts/font21.fntdata"/><Relationship Id="rId91" Type="http://schemas.openxmlformats.org/officeDocument/2006/relationships/font" Target="fonts/font37.fntdata"/><Relationship Id="rId96" Type="http://schemas.openxmlformats.org/officeDocument/2006/relationships/font" Target="fonts/font42.fntdata"/><Relationship Id="rId1" Type="http://schemas.openxmlformats.org/officeDocument/2006/relationships/slideMaster" Target="slideMasters/slideMaster1.xml"/><Relationship Id="rId6" Type="http://schemas.openxmlformats.org/officeDocument/2006/relationships/slideMaster" Target="slideMasters/slideMaster6.xml"/><Relationship Id="rId23" Type="http://schemas.openxmlformats.org/officeDocument/2006/relationships/slide" Target="slides/slide13.xml"/><Relationship Id="rId28" Type="http://schemas.openxmlformats.org/officeDocument/2006/relationships/slide" Target="slides/slide18.xml"/><Relationship Id="rId49" Type="http://schemas.openxmlformats.org/officeDocument/2006/relationships/slide" Target="slides/slide39.xml"/><Relationship Id="rId114" Type="http://schemas.openxmlformats.org/officeDocument/2006/relationships/font" Target="fonts/font60.fntdata"/><Relationship Id="rId119" Type="http://schemas.openxmlformats.org/officeDocument/2006/relationships/font" Target="fonts/font65.fntdata"/><Relationship Id="rId44" Type="http://schemas.openxmlformats.org/officeDocument/2006/relationships/slide" Target="slides/slide34.xml"/><Relationship Id="rId60" Type="http://schemas.openxmlformats.org/officeDocument/2006/relationships/font" Target="fonts/font6.fntdata"/><Relationship Id="rId65" Type="http://schemas.openxmlformats.org/officeDocument/2006/relationships/font" Target="fonts/font11.fntdata"/><Relationship Id="rId81" Type="http://schemas.openxmlformats.org/officeDocument/2006/relationships/font" Target="fonts/font27.fntdata"/><Relationship Id="rId86" Type="http://schemas.openxmlformats.org/officeDocument/2006/relationships/font" Target="fonts/font32.fntdata"/><Relationship Id="rId13" Type="http://schemas.openxmlformats.org/officeDocument/2006/relationships/slide" Target="slides/slide3.xml"/><Relationship Id="rId18" Type="http://schemas.openxmlformats.org/officeDocument/2006/relationships/slide" Target="slides/slide8.xml"/><Relationship Id="rId39" Type="http://schemas.openxmlformats.org/officeDocument/2006/relationships/slide" Target="slides/slide29.xml"/><Relationship Id="rId109" Type="http://schemas.openxmlformats.org/officeDocument/2006/relationships/font" Target="fonts/font55.fntdata"/><Relationship Id="rId34" Type="http://schemas.openxmlformats.org/officeDocument/2006/relationships/slide" Target="slides/slide24.xml"/><Relationship Id="rId50" Type="http://schemas.openxmlformats.org/officeDocument/2006/relationships/slide" Target="slides/slide40.xml"/><Relationship Id="rId55" Type="http://schemas.openxmlformats.org/officeDocument/2006/relationships/font" Target="fonts/font1.fntdata"/><Relationship Id="rId76" Type="http://schemas.openxmlformats.org/officeDocument/2006/relationships/font" Target="fonts/font22.fntdata"/><Relationship Id="rId97" Type="http://schemas.openxmlformats.org/officeDocument/2006/relationships/font" Target="fonts/font43.fntdata"/><Relationship Id="rId104" Type="http://schemas.openxmlformats.org/officeDocument/2006/relationships/font" Target="fonts/font50.fntdata"/><Relationship Id="rId120" Type="http://schemas.openxmlformats.org/officeDocument/2006/relationships/font" Target="fonts/font66.fntdata"/><Relationship Id="rId125" Type="http://schemas.openxmlformats.org/officeDocument/2006/relationships/theme" Target="theme/theme1.xml"/><Relationship Id="rId7" Type="http://schemas.openxmlformats.org/officeDocument/2006/relationships/slideMaster" Target="slideMasters/slideMaster7.xml"/><Relationship Id="rId71" Type="http://schemas.openxmlformats.org/officeDocument/2006/relationships/font" Target="fonts/font17.fntdata"/><Relationship Id="rId92" Type="http://schemas.openxmlformats.org/officeDocument/2006/relationships/font" Target="fonts/font38.fntdata"/><Relationship Id="rId2" Type="http://schemas.openxmlformats.org/officeDocument/2006/relationships/slideMaster" Target="slideMasters/slideMaster2.xml"/><Relationship Id="rId29" Type="http://schemas.openxmlformats.org/officeDocument/2006/relationships/slide" Target="slides/slide19.xml"/><Relationship Id="rId24" Type="http://schemas.openxmlformats.org/officeDocument/2006/relationships/slide" Target="slides/slide14.xml"/><Relationship Id="rId40" Type="http://schemas.openxmlformats.org/officeDocument/2006/relationships/slide" Target="slides/slide30.xml"/><Relationship Id="rId45" Type="http://schemas.openxmlformats.org/officeDocument/2006/relationships/slide" Target="slides/slide35.xml"/><Relationship Id="rId66" Type="http://schemas.openxmlformats.org/officeDocument/2006/relationships/font" Target="fonts/font12.fntdata"/><Relationship Id="rId87" Type="http://schemas.openxmlformats.org/officeDocument/2006/relationships/font" Target="fonts/font33.fntdata"/><Relationship Id="rId110" Type="http://schemas.openxmlformats.org/officeDocument/2006/relationships/font" Target="fonts/font56.fntdata"/><Relationship Id="rId115" Type="http://schemas.openxmlformats.org/officeDocument/2006/relationships/font" Target="fonts/font61.fntdata"/><Relationship Id="rId61" Type="http://schemas.openxmlformats.org/officeDocument/2006/relationships/font" Target="fonts/font7.fntdata"/><Relationship Id="rId82" Type="http://schemas.openxmlformats.org/officeDocument/2006/relationships/font" Target="fonts/font28.fntdata"/><Relationship Id="rId19" Type="http://schemas.openxmlformats.org/officeDocument/2006/relationships/slide" Target="slides/slide9.xml"/><Relationship Id="rId14" Type="http://schemas.openxmlformats.org/officeDocument/2006/relationships/slide" Target="slides/slide4.xml"/><Relationship Id="rId30" Type="http://schemas.openxmlformats.org/officeDocument/2006/relationships/slide" Target="slides/slide20.xml"/><Relationship Id="rId35" Type="http://schemas.openxmlformats.org/officeDocument/2006/relationships/slide" Target="slides/slide25.xml"/><Relationship Id="rId56" Type="http://schemas.openxmlformats.org/officeDocument/2006/relationships/font" Target="fonts/font2.fntdata"/><Relationship Id="rId77" Type="http://schemas.openxmlformats.org/officeDocument/2006/relationships/font" Target="fonts/font23.fntdata"/><Relationship Id="rId100" Type="http://schemas.openxmlformats.org/officeDocument/2006/relationships/font" Target="fonts/font46.fntdata"/><Relationship Id="rId105" Type="http://schemas.openxmlformats.org/officeDocument/2006/relationships/font" Target="fonts/font51.fntdata"/><Relationship Id="rId126" Type="http://schemas.openxmlformats.org/officeDocument/2006/relationships/tableStyles" Target="tableStyles.xml"/><Relationship Id="rId8" Type="http://schemas.openxmlformats.org/officeDocument/2006/relationships/slideMaster" Target="slideMasters/slideMaster8.xml"/><Relationship Id="rId51" Type="http://schemas.openxmlformats.org/officeDocument/2006/relationships/slide" Target="slides/slide41.xml"/><Relationship Id="rId72" Type="http://schemas.openxmlformats.org/officeDocument/2006/relationships/font" Target="fonts/font18.fntdata"/><Relationship Id="rId93" Type="http://schemas.openxmlformats.org/officeDocument/2006/relationships/font" Target="fonts/font39.fntdata"/><Relationship Id="rId98" Type="http://schemas.openxmlformats.org/officeDocument/2006/relationships/font" Target="fonts/font44.fntdata"/><Relationship Id="rId121" Type="http://schemas.openxmlformats.org/officeDocument/2006/relationships/font" Target="fonts/font67.fntdata"/><Relationship Id="rId3" Type="http://schemas.openxmlformats.org/officeDocument/2006/relationships/slideMaster" Target="slideMasters/slideMaster3.xml"/><Relationship Id="rId25" Type="http://schemas.openxmlformats.org/officeDocument/2006/relationships/slide" Target="slides/slide15.xml"/><Relationship Id="rId46" Type="http://schemas.openxmlformats.org/officeDocument/2006/relationships/slide" Target="slides/slide36.xml"/><Relationship Id="rId67" Type="http://schemas.openxmlformats.org/officeDocument/2006/relationships/font" Target="fonts/font13.fntdata"/><Relationship Id="rId116" Type="http://schemas.openxmlformats.org/officeDocument/2006/relationships/font" Target="fonts/font62.fntdata"/><Relationship Id="rId20" Type="http://schemas.openxmlformats.org/officeDocument/2006/relationships/slide" Target="slides/slide10.xml"/><Relationship Id="rId41" Type="http://schemas.openxmlformats.org/officeDocument/2006/relationships/slide" Target="slides/slide31.xml"/><Relationship Id="rId62" Type="http://schemas.openxmlformats.org/officeDocument/2006/relationships/font" Target="fonts/font8.fntdata"/><Relationship Id="rId83" Type="http://schemas.openxmlformats.org/officeDocument/2006/relationships/font" Target="fonts/font29.fntdata"/><Relationship Id="rId88" Type="http://schemas.openxmlformats.org/officeDocument/2006/relationships/font" Target="fonts/font34.fntdata"/><Relationship Id="rId111" Type="http://schemas.openxmlformats.org/officeDocument/2006/relationships/font" Target="fonts/font57.fntdata"/><Relationship Id="rId15" Type="http://schemas.openxmlformats.org/officeDocument/2006/relationships/slide" Target="slides/slide5.xml"/><Relationship Id="rId36" Type="http://schemas.openxmlformats.org/officeDocument/2006/relationships/slide" Target="slides/slide26.xml"/><Relationship Id="rId57" Type="http://schemas.openxmlformats.org/officeDocument/2006/relationships/font" Target="fonts/font3.fntdata"/><Relationship Id="rId106" Type="http://schemas.openxmlformats.org/officeDocument/2006/relationships/font" Target="fonts/font52.fntdata"/><Relationship Id="rId10" Type="http://schemas.openxmlformats.org/officeDocument/2006/relationships/slideMaster" Target="slideMasters/slideMaster10.xml"/><Relationship Id="rId31" Type="http://schemas.openxmlformats.org/officeDocument/2006/relationships/slide" Target="slides/slide21.xml"/><Relationship Id="rId52" Type="http://schemas.openxmlformats.org/officeDocument/2006/relationships/slide" Target="slides/slide42.xml"/><Relationship Id="rId73" Type="http://schemas.openxmlformats.org/officeDocument/2006/relationships/font" Target="fonts/font19.fntdata"/><Relationship Id="rId78" Type="http://schemas.openxmlformats.org/officeDocument/2006/relationships/font" Target="fonts/font24.fntdata"/><Relationship Id="rId94" Type="http://schemas.openxmlformats.org/officeDocument/2006/relationships/font" Target="fonts/font40.fntdata"/><Relationship Id="rId99" Type="http://schemas.openxmlformats.org/officeDocument/2006/relationships/font" Target="fonts/font45.fntdata"/><Relationship Id="rId101" Type="http://schemas.openxmlformats.org/officeDocument/2006/relationships/font" Target="fonts/font47.fntdata"/><Relationship Id="rId122" Type="http://schemas.openxmlformats.org/officeDocument/2006/relationships/font" Target="fonts/font68.fntdata"/><Relationship Id="rId4" Type="http://schemas.openxmlformats.org/officeDocument/2006/relationships/slideMaster" Target="slideMasters/slideMaster4.xml"/><Relationship Id="rId9" Type="http://schemas.openxmlformats.org/officeDocument/2006/relationships/slideMaster" Target="slideMasters/slideMaster9.xml"/></Relationships>
</file>

<file path=ppt/diagrams/_rels/data1.xml.rels><?xml version="1.0" encoding="UTF-8" standalone="yes"?>
<Relationships xmlns="http://schemas.openxmlformats.org/package/2006/relationships"><Relationship Id="rId1" Type="http://schemas.openxmlformats.org/officeDocument/2006/relationships/image" Target="../media/image39.jpeg"/></Relationships>
</file>

<file path=ppt/diagrams/_rels/data15.xml.rels><?xml version="1.0" encoding="UTF-8" standalone="yes"?>
<Relationships xmlns="http://schemas.openxmlformats.org/package/2006/relationships"><Relationship Id="rId1" Type="http://schemas.openxmlformats.org/officeDocument/2006/relationships/image" Target="../media/image55.png"/></Relationships>
</file>

<file path=ppt/diagrams/_rels/data29.xml.rels><?xml version="1.0" encoding="UTF-8" standalone="yes"?>
<Relationships xmlns="http://schemas.openxmlformats.org/package/2006/relationships"><Relationship Id="rId1" Type="http://schemas.openxmlformats.org/officeDocument/2006/relationships/image" Target="../media/image79.jpeg"/></Relationships>
</file>

<file path=ppt/diagrams/_rels/data31.xml.rels><?xml version="1.0" encoding="UTF-8" standalone="yes"?>
<Relationships xmlns="http://schemas.openxmlformats.org/package/2006/relationships"><Relationship Id="rId1" Type="http://schemas.openxmlformats.org/officeDocument/2006/relationships/image" Target="../media/image93.jpeg"/></Relationships>
</file>

<file path=ppt/diagrams/_rels/data35.xml.rels><?xml version="1.0" encoding="UTF-8" standalone="yes"?>
<Relationships xmlns="http://schemas.openxmlformats.org/package/2006/relationships"><Relationship Id="rId1" Type="http://schemas.openxmlformats.org/officeDocument/2006/relationships/image" Target="../media/image104.png"/></Relationships>
</file>

<file path=ppt/diagrams/_rels/drawing1.xml.rels><?xml version="1.0" encoding="UTF-8" standalone="yes"?>
<Relationships xmlns="http://schemas.openxmlformats.org/package/2006/relationships"><Relationship Id="rId1" Type="http://schemas.openxmlformats.org/officeDocument/2006/relationships/image" Target="../media/image39.jpeg"/></Relationships>
</file>

<file path=ppt/diagrams/_rels/drawing15.xml.rels><?xml version="1.0" encoding="UTF-8" standalone="yes"?>
<Relationships xmlns="http://schemas.openxmlformats.org/package/2006/relationships"><Relationship Id="rId1" Type="http://schemas.openxmlformats.org/officeDocument/2006/relationships/image" Target="../media/image55.png"/></Relationships>
</file>

<file path=ppt/diagrams/_rels/drawing29.xml.rels><?xml version="1.0" encoding="UTF-8" standalone="yes"?>
<Relationships xmlns="http://schemas.openxmlformats.org/package/2006/relationships"><Relationship Id="rId1" Type="http://schemas.openxmlformats.org/officeDocument/2006/relationships/image" Target="../media/image79.jpeg"/></Relationships>
</file>

<file path=ppt/diagrams/_rels/drawing31.xml.rels><?xml version="1.0" encoding="UTF-8" standalone="yes"?>
<Relationships xmlns="http://schemas.openxmlformats.org/package/2006/relationships"><Relationship Id="rId1" Type="http://schemas.openxmlformats.org/officeDocument/2006/relationships/image" Target="../media/image93.jpeg"/></Relationships>
</file>

<file path=ppt/diagrams/_rels/drawing35.xml.rels><?xml version="1.0" encoding="UTF-8" standalone="yes"?>
<Relationships xmlns="http://schemas.openxmlformats.org/package/2006/relationships"><Relationship Id="rId1" Type="http://schemas.openxmlformats.org/officeDocument/2006/relationships/image" Target="../media/image104.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3.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EBFFBB1-140B-4273-81F9-47F0ADD49E44}" type="doc">
      <dgm:prSet loTypeId="urn:microsoft.com/office/officeart/2005/8/layout/vList4" loCatId="list" qsTypeId="urn:microsoft.com/office/officeart/2005/8/quickstyle/simple1" qsCatId="simple" csTypeId="urn:microsoft.com/office/officeart/2005/8/colors/accent1_2" csCatId="accent1" phldr="1"/>
      <dgm:spPr/>
      <dgm:t>
        <a:bodyPr/>
        <a:lstStyle/>
        <a:p>
          <a:endParaRPr lang="x-none"/>
        </a:p>
      </dgm:t>
    </dgm:pt>
    <dgm:pt modelId="{3B0EDC37-1574-4788-B56A-5300BAAFC0A0}">
      <dgm:prSet/>
      <dgm:spPr/>
      <dgm:t>
        <a:bodyPr/>
        <a:lstStyle/>
        <a:p>
          <a:r>
            <a:rPr lang="en-US" b="1" dirty="0">
              <a:latin typeface="Narkisim" panose="020E0502050101010101" pitchFamily="34" charset="-79"/>
              <a:cs typeface="Narkisim" panose="020E0502050101010101" pitchFamily="34" charset="-79"/>
            </a:rPr>
            <a:t>Legal and Regulatory Framework </a:t>
          </a:r>
          <a:endParaRPr lang="x-none" dirty="0">
            <a:latin typeface="Narkisim" panose="020E0502050101010101" pitchFamily="34" charset="-79"/>
            <a:cs typeface="Narkisim" panose="020E0502050101010101" pitchFamily="34" charset="-79"/>
          </a:endParaRPr>
        </a:p>
      </dgm:t>
    </dgm:pt>
    <dgm:pt modelId="{F79B116E-128B-446B-8584-3DD0ACA6CE64}" type="parTrans" cxnId="{0B5BD0DF-6356-489E-A90A-018C43CB6CD5}">
      <dgm:prSet/>
      <dgm:spPr/>
      <dgm:t>
        <a:bodyPr/>
        <a:lstStyle/>
        <a:p>
          <a:endParaRPr lang="x-none">
            <a:latin typeface="Narkisim" panose="020E0502050101010101" pitchFamily="34" charset="-79"/>
            <a:cs typeface="Narkisim" panose="020E0502050101010101" pitchFamily="34" charset="-79"/>
          </a:endParaRPr>
        </a:p>
      </dgm:t>
    </dgm:pt>
    <dgm:pt modelId="{F21081A1-61FC-499B-944B-689FC2A59827}" type="sibTrans" cxnId="{0B5BD0DF-6356-489E-A90A-018C43CB6CD5}">
      <dgm:prSet/>
      <dgm:spPr/>
      <dgm:t>
        <a:bodyPr/>
        <a:lstStyle/>
        <a:p>
          <a:endParaRPr lang="x-none">
            <a:latin typeface="Narkisim" panose="020E0502050101010101" pitchFamily="34" charset="-79"/>
            <a:cs typeface="Narkisim" panose="020E0502050101010101" pitchFamily="34" charset="-79"/>
          </a:endParaRPr>
        </a:p>
      </dgm:t>
    </dgm:pt>
    <dgm:pt modelId="{B6A4B35A-8199-461E-8524-3842ACA8C912}" type="pres">
      <dgm:prSet presAssocID="{1EBFFBB1-140B-4273-81F9-47F0ADD49E44}" presName="linear" presStyleCnt="0">
        <dgm:presLayoutVars>
          <dgm:dir/>
          <dgm:resizeHandles val="exact"/>
        </dgm:presLayoutVars>
      </dgm:prSet>
      <dgm:spPr/>
    </dgm:pt>
    <dgm:pt modelId="{7AB04D7B-FFA0-4CF0-85D3-EA8A315606BE}" type="pres">
      <dgm:prSet presAssocID="{3B0EDC37-1574-4788-B56A-5300BAAFC0A0}" presName="comp" presStyleCnt="0"/>
      <dgm:spPr/>
    </dgm:pt>
    <dgm:pt modelId="{66369D97-C6BE-431C-A1D5-5979EF05591D}" type="pres">
      <dgm:prSet presAssocID="{3B0EDC37-1574-4788-B56A-5300BAAFC0A0}" presName="box" presStyleLbl="node1" presStyleIdx="0" presStyleCnt="1"/>
      <dgm:spPr/>
    </dgm:pt>
    <dgm:pt modelId="{DB089935-BB68-431C-9D33-C2DDDFC74DA0}" type="pres">
      <dgm:prSet presAssocID="{3B0EDC37-1574-4788-B56A-5300BAAFC0A0}" presName="img" presStyleLbl="fgImgPlace1" presStyleIdx="0" presStyleCnt="1"/>
      <dgm:spPr>
        <a:blipFill rotWithShape="1">
          <a:blip xmlns:r="http://schemas.openxmlformats.org/officeDocument/2006/relationships" r:embed="rId1" cstate="email">
            <a:extLst>
              <a:ext uri="{28A0092B-C50C-407E-A947-70E740481C1C}">
                <a14:useLocalDpi xmlns:a14="http://schemas.microsoft.com/office/drawing/2010/main"/>
              </a:ext>
            </a:extLst>
          </a:blip>
          <a:srcRect/>
          <a:stretch>
            <a:fillRect t="-4000" b="-4000"/>
          </a:stretch>
        </a:blipFill>
      </dgm:spPr>
    </dgm:pt>
    <dgm:pt modelId="{BAA19B05-D64F-4F4E-AF01-92308CE53839}" type="pres">
      <dgm:prSet presAssocID="{3B0EDC37-1574-4788-B56A-5300BAAFC0A0}" presName="text" presStyleLbl="node1" presStyleIdx="0" presStyleCnt="1">
        <dgm:presLayoutVars>
          <dgm:bulletEnabled val="1"/>
        </dgm:presLayoutVars>
      </dgm:prSet>
      <dgm:spPr/>
    </dgm:pt>
  </dgm:ptLst>
  <dgm:cxnLst>
    <dgm:cxn modelId="{780F6610-CE99-4436-9D91-AE631BE8C9C2}" type="presOf" srcId="{1EBFFBB1-140B-4273-81F9-47F0ADD49E44}" destId="{B6A4B35A-8199-461E-8524-3842ACA8C912}" srcOrd="0" destOrd="0" presId="urn:microsoft.com/office/officeart/2005/8/layout/vList4"/>
    <dgm:cxn modelId="{7EF90483-7C23-43E3-A38A-A1BF6746541B}" type="presOf" srcId="{3B0EDC37-1574-4788-B56A-5300BAAFC0A0}" destId="{BAA19B05-D64F-4F4E-AF01-92308CE53839}" srcOrd="1" destOrd="0" presId="urn:microsoft.com/office/officeart/2005/8/layout/vList4"/>
    <dgm:cxn modelId="{825C8C89-318D-4BF5-83AF-45DE0865180F}" type="presOf" srcId="{3B0EDC37-1574-4788-B56A-5300BAAFC0A0}" destId="{66369D97-C6BE-431C-A1D5-5979EF05591D}" srcOrd="0" destOrd="0" presId="urn:microsoft.com/office/officeart/2005/8/layout/vList4"/>
    <dgm:cxn modelId="{0B5BD0DF-6356-489E-A90A-018C43CB6CD5}" srcId="{1EBFFBB1-140B-4273-81F9-47F0ADD49E44}" destId="{3B0EDC37-1574-4788-B56A-5300BAAFC0A0}" srcOrd="0" destOrd="0" parTransId="{F79B116E-128B-446B-8584-3DD0ACA6CE64}" sibTransId="{F21081A1-61FC-499B-944B-689FC2A59827}"/>
    <dgm:cxn modelId="{F2193C48-C581-4A3A-901B-DA43AB557AFA}" type="presParOf" srcId="{B6A4B35A-8199-461E-8524-3842ACA8C912}" destId="{7AB04D7B-FFA0-4CF0-85D3-EA8A315606BE}" srcOrd="0" destOrd="0" presId="urn:microsoft.com/office/officeart/2005/8/layout/vList4"/>
    <dgm:cxn modelId="{1E9356FE-8C95-49BE-B9EE-0924A1F8882E}" type="presParOf" srcId="{7AB04D7B-FFA0-4CF0-85D3-EA8A315606BE}" destId="{66369D97-C6BE-431C-A1D5-5979EF05591D}" srcOrd="0" destOrd="0" presId="urn:microsoft.com/office/officeart/2005/8/layout/vList4"/>
    <dgm:cxn modelId="{FA06F846-B1B9-45F7-A4CD-C355709F3839}" type="presParOf" srcId="{7AB04D7B-FFA0-4CF0-85D3-EA8A315606BE}" destId="{DB089935-BB68-431C-9D33-C2DDDFC74DA0}" srcOrd="1" destOrd="0" presId="urn:microsoft.com/office/officeart/2005/8/layout/vList4"/>
    <dgm:cxn modelId="{C45FE88F-578D-452F-9EE1-C4871A6BD8F5}" type="presParOf" srcId="{7AB04D7B-FFA0-4CF0-85D3-EA8A315606BE}" destId="{BAA19B05-D64F-4F4E-AF01-92308CE53839}" srcOrd="2" destOrd="0" presId="urn:microsoft.com/office/officeart/2005/8/layout/vList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0B98312-6EA0-4ABA-821E-DE7E8A646FB1}" type="doc">
      <dgm:prSet loTypeId="urn:microsoft.com/office/officeart/2005/8/layout/default" loCatId="list" qsTypeId="urn:microsoft.com/office/officeart/2005/8/quickstyle/simple1" qsCatId="simple" csTypeId="urn:microsoft.com/office/officeart/2005/8/colors/accent0_3" csCatId="mainScheme" phldr="1"/>
      <dgm:spPr/>
      <dgm:t>
        <a:bodyPr/>
        <a:lstStyle/>
        <a:p>
          <a:endParaRPr lang="x-none"/>
        </a:p>
      </dgm:t>
    </dgm:pt>
    <dgm:pt modelId="{4CD10E3A-1874-4E19-AEF6-83187B254715}">
      <dgm:prSet/>
      <dgm:spPr/>
      <dgm:t>
        <a:bodyPr/>
        <a:lstStyle/>
        <a:p>
          <a:r>
            <a:rPr lang="en-US"/>
            <a:t>Constitution of Kenya (2010)</a:t>
          </a:r>
          <a:endParaRPr lang="x-none"/>
        </a:p>
      </dgm:t>
    </dgm:pt>
    <dgm:pt modelId="{FB641001-B4D5-4AF0-8FCE-B42029D4C9D7}" type="parTrans" cxnId="{0E61B35F-2444-4F7E-BA11-11EE7E3A050F}">
      <dgm:prSet/>
      <dgm:spPr/>
      <dgm:t>
        <a:bodyPr/>
        <a:lstStyle/>
        <a:p>
          <a:endParaRPr lang="x-none"/>
        </a:p>
      </dgm:t>
    </dgm:pt>
    <dgm:pt modelId="{A5300F5D-44E7-4835-888C-7AE0497F6B26}" type="sibTrans" cxnId="{0E61B35F-2444-4F7E-BA11-11EE7E3A050F}">
      <dgm:prSet/>
      <dgm:spPr/>
      <dgm:t>
        <a:bodyPr/>
        <a:lstStyle/>
        <a:p>
          <a:endParaRPr lang="x-none"/>
        </a:p>
      </dgm:t>
    </dgm:pt>
    <dgm:pt modelId="{E131F03E-A8BC-49F9-9FAE-65B7CBEC5AEA}">
      <dgm:prSet/>
      <dgm:spPr/>
      <dgm:t>
        <a:bodyPr/>
        <a:lstStyle/>
        <a:p>
          <a:r>
            <a:rPr lang="en-US"/>
            <a:t>Sessional Paper No 1 of 2019</a:t>
          </a:r>
          <a:endParaRPr lang="x-none"/>
        </a:p>
      </dgm:t>
    </dgm:pt>
    <dgm:pt modelId="{DBD48141-EAA9-4F57-B9DE-8D4A83583242}" type="parTrans" cxnId="{3FE378B8-C7DD-42E6-B936-4B4597E911E5}">
      <dgm:prSet/>
      <dgm:spPr/>
      <dgm:t>
        <a:bodyPr/>
        <a:lstStyle/>
        <a:p>
          <a:endParaRPr lang="x-none"/>
        </a:p>
      </dgm:t>
    </dgm:pt>
    <dgm:pt modelId="{38D69C29-E156-445B-9896-BD14BFF03AFC}" type="sibTrans" cxnId="{3FE378B8-C7DD-42E6-B936-4B4597E911E5}">
      <dgm:prSet/>
      <dgm:spPr/>
      <dgm:t>
        <a:bodyPr/>
        <a:lstStyle/>
        <a:p>
          <a:endParaRPr lang="x-none"/>
        </a:p>
      </dgm:t>
    </dgm:pt>
    <dgm:pt modelId="{6C041B8A-2776-480F-AE1E-65607AD87AED}">
      <dgm:prSet/>
      <dgm:spPr/>
      <dgm:t>
        <a:bodyPr/>
        <a:lstStyle/>
        <a:p>
          <a:r>
            <a:rPr lang="en-US" b="1"/>
            <a:t>Basic Education Act (2013), </a:t>
          </a:r>
          <a:endParaRPr lang="x-none"/>
        </a:p>
      </dgm:t>
    </dgm:pt>
    <dgm:pt modelId="{7FB310EB-B4DC-4F3B-8672-7418179BB3B8}" type="parTrans" cxnId="{0A02822E-8055-4893-9C6B-AA466D2E5798}">
      <dgm:prSet/>
      <dgm:spPr/>
      <dgm:t>
        <a:bodyPr/>
        <a:lstStyle/>
        <a:p>
          <a:endParaRPr lang="x-none"/>
        </a:p>
      </dgm:t>
    </dgm:pt>
    <dgm:pt modelId="{AE8F2D94-E0EA-4B6B-8266-84D66F57CACA}" type="sibTrans" cxnId="{0A02822E-8055-4893-9C6B-AA466D2E5798}">
      <dgm:prSet/>
      <dgm:spPr/>
      <dgm:t>
        <a:bodyPr/>
        <a:lstStyle/>
        <a:p>
          <a:endParaRPr lang="x-none"/>
        </a:p>
      </dgm:t>
    </dgm:pt>
    <dgm:pt modelId="{586A9317-C05E-4A9F-9977-8E150D525CAC}">
      <dgm:prSet/>
      <dgm:spPr/>
      <dgm:t>
        <a:bodyPr/>
        <a:lstStyle/>
        <a:p>
          <a:r>
            <a:rPr lang="en-US" b="1"/>
            <a:t>Children Act (2022)</a:t>
          </a:r>
          <a:endParaRPr lang="x-none"/>
        </a:p>
      </dgm:t>
    </dgm:pt>
    <dgm:pt modelId="{84BAFEC4-4599-4CCB-B323-99CAD5EE8F63}" type="parTrans" cxnId="{D9A138BB-169B-45B4-B1AD-9CC5731DF57C}">
      <dgm:prSet/>
      <dgm:spPr/>
      <dgm:t>
        <a:bodyPr/>
        <a:lstStyle/>
        <a:p>
          <a:endParaRPr lang="x-none"/>
        </a:p>
      </dgm:t>
    </dgm:pt>
    <dgm:pt modelId="{B4ECEAE7-3DAA-4D65-8C6C-3A6D2D39160C}" type="sibTrans" cxnId="{D9A138BB-169B-45B4-B1AD-9CC5731DF57C}">
      <dgm:prSet/>
      <dgm:spPr/>
      <dgm:t>
        <a:bodyPr/>
        <a:lstStyle/>
        <a:p>
          <a:endParaRPr lang="x-none"/>
        </a:p>
      </dgm:t>
    </dgm:pt>
    <dgm:pt modelId="{529CD29B-C2F7-4C3A-A581-566CD38D6532}">
      <dgm:prSet/>
      <dgm:spPr/>
      <dgm:t>
        <a:bodyPr/>
        <a:lstStyle/>
        <a:p>
          <a:r>
            <a:rPr lang="en-US" b="1"/>
            <a:t>Data Protection Act (2019)</a:t>
          </a:r>
          <a:endParaRPr lang="x-none"/>
        </a:p>
      </dgm:t>
    </dgm:pt>
    <dgm:pt modelId="{C085FF5D-887F-48BC-B36B-5304E0EF3386}" type="parTrans" cxnId="{4A48D2A0-D8BD-462D-8855-FA1A10E6F597}">
      <dgm:prSet/>
      <dgm:spPr/>
      <dgm:t>
        <a:bodyPr/>
        <a:lstStyle/>
        <a:p>
          <a:endParaRPr lang="x-none"/>
        </a:p>
      </dgm:t>
    </dgm:pt>
    <dgm:pt modelId="{D5722E0E-6EA3-4E1A-857F-68C76FE12476}" type="sibTrans" cxnId="{4A48D2A0-D8BD-462D-8855-FA1A10E6F597}">
      <dgm:prSet/>
      <dgm:spPr/>
      <dgm:t>
        <a:bodyPr/>
        <a:lstStyle/>
        <a:p>
          <a:endParaRPr lang="x-none"/>
        </a:p>
      </dgm:t>
    </dgm:pt>
    <dgm:pt modelId="{AC695935-7200-45F2-BAD1-BE6A9512F2F0}">
      <dgm:prSet/>
      <dgm:spPr/>
      <dgm:t>
        <a:bodyPr/>
        <a:lstStyle/>
        <a:p>
          <a:r>
            <a:rPr lang="en-US" b="1"/>
            <a:t>Kenya Vision 2030</a:t>
          </a:r>
          <a:endParaRPr lang="x-none"/>
        </a:p>
      </dgm:t>
    </dgm:pt>
    <dgm:pt modelId="{DA47FC6B-7455-4632-80A8-6759F072BDA1}" type="parTrans" cxnId="{5A556C33-90DC-4399-8E45-6F86B59184D0}">
      <dgm:prSet/>
      <dgm:spPr/>
      <dgm:t>
        <a:bodyPr/>
        <a:lstStyle/>
        <a:p>
          <a:endParaRPr lang="x-none"/>
        </a:p>
      </dgm:t>
    </dgm:pt>
    <dgm:pt modelId="{0C704E44-D9B5-4DE2-AB9A-3F4A554C11E6}" type="sibTrans" cxnId="{5A556C33-90DC-4399-8E45-6F86B59184D0}">
      <dgm:prSet/>
      <dgm:spPr/>
      <dgm:t>
        <a:bodyPr/>
        <a:lstStyle/>
        <a:p>
          <a:endParaRPr lang="x-none"/>
        </a:p>
      </dgm:t>
    </dgm:pt>
    <dgm:pt modelId="{3A5D5441-2F55-4D55-8B92-AD2E59167F07}">
      <dgm:prSet/>
      <dgm:spPr/>
      <dgm:t>
        <a:bodyPr/>
        <a:lstStyle/>
        <a:p>
          <a:r>
            <a:rPr lang="en-GB" b="1" dirty="0"/>
            <a:t>United Nations Convention on the Rights of the Child </a:t>
          </a:r>
          <a:endParaRPr lang="x-none" dirty="0"/>
        </a:p>
      </dgm:t>
    </dgm:pt>
    <dgm:pt modelId="{E9DAB5CC-AFD3-47CF-B5DD-A34DE1EEB203}" type="parTrans" cxnId="{E75C7AFB-E3AC-4EA3-A89C-9021007DF801}">
      <dgm:prSet/>
      <dgm:spPr/>
      <dgm:t>
        <a:bodyPr/>
        <a:lstStyle/>
        <a:p>
          <a:endParaRPr lang="x-none"/>
        </a:p>
      </dgm:t>
    </dgm:pt>
    <dgm:pt modelId="{26868CEA-7082-4303-8158-4CD4AE417D35}" type="sibTrans" cxnId="{E75C7AFB-E3AC-4EA3-A89C-9021007DF801}">
      <dgm:prSet/>
      <dgm:spPr/>
      <dgm:t>
        <a:bodyPr/>
        <a:lstStyle/>
        <a:p>
          <a:endParaRPr lang="x-none"/>
        </a:p>
      </dgm:t>
    </dgm:pt>
    <dgm:pt modelId="{53291EDF-9A02-479D-B094-D8D0EB5FEF47}">
      <dgm:prSet/>
      <dgm:spPr/>
      <dgm:t>
        <a:bodyPr/>
        <a:lstStyle/>
        <a:p>
          <a:r>
            <a:rPr lang="en-GB" b="1"/>
            <a:t>Sustainable Development Goals (SDG 4)</a:t>
          </a:r>
          <a:endParaRPr lang="x-none"/>
        </a:p>
      </dgm:t>
    </dgm:pt>
    <dgm:pt modelId="{D397C6DA-3B8A-4AD2-B8C8-72D682F5B616}" type="parTrans" cxnId="{6B791935-5B17-4D32-BFDC-BEF04DB92016}">
      <dgm:prSet/>
      <dgm:spPr/>
      <dgm:t>
        <a:bodyPr/>
        <a:lstStyle/>
        <a:p>
          <a:endParaRPr lang="x-none"/>
        </a:p>
      </dgm:t>
    </dgm:pt>
    <dgm:pt modelId="{E4FBFF63-5497-4609-B2A7-3A888F5F859C}" type="sibTrans" cxnId="{6B791935-5B17-4D32-BFDC-BEF04DB92016}">
      <dgm:prSet/>
      <dgm:spPr/>
      <dgm:t>
        <a:bodyPr/>
        <a:lstStyle/>
        <a:p>
          <a:endParaRPr lang="x-none"/>
        </a:p>
      </dgm:t>
    </dgm:pt>
    <dgm:pt modelId="{932B7670-16C2-405E-9EF2-B7D92F506FB1}">
      <dgm:prSet/>
      <dgm:spPr/>
      <dgm:t>
        <a:bodyPr/>
        <a:lstStyle/>
        <a:p>
          <a:r>
            <a:rPr lang="en-US" b="1"/>
            <a:t>Basic Education Curriculum Framework (2017) </a:t>
          </a:r>
          <a:endParaRPr lang="x-none"/>
        </a:p>
      </dgm:t>
    </dgm:pt>
    <dgm:pt modelId="{7C792A57-E975-42D2-A07E-755024D5E4E1}" type="parTrans" cxnId="{7A29DEC6-D565-41F7-94FC-B980D7B093F5}">
      <dgm:prSet/>
      <dgm:spPr/>
      <dgm:t>
        <a:bodyPr/>
        <a:lstStyle/>
        <a:p>
          <a:endParaRPr lang="x-none"/>
        </a:p>
      </dgm:t>
    </dgm:pt>
    <dgm:pt modelId="{6B9A64B2-AC50-4618-B4EE-E3BF7978D2A9}" type="sibTrans" cxnId="{7A29DEC6-D565-41F7-94FC-B980D7B093F5}">
      <dgm:prSet/>
      <dgm:spPr/>
      <dgm:t>
        <a:bodyPr/>
        <a:lstStyle/>
        <a:p>
          <a:endParaRPr lang="x-none"/>
        </a:p>
      </dgm:t>
    </dgm:pt>
    <dgm:pt modelId="{9C5E76FF-06A0-4F29-A496-4451C0B6BFA1}">
      <dgm:prSet/>
      <dgm:spPr/>
      <dgm:t>
        <a:bodyPr/>
        <a:lstStyle/>
        <a:p>
          <a:r>
            <a:rPr lang="en-US" b="1"/>
            <a:t>National Education Sector Strategic Plan (NESSP) 2023-2027</a:t>
          </a:r>
          <a:endParaRPr lang="x-none"/>
        </a:p>
      </dgm:t>
    </dgm:pt>
    <dgm:pt modelId="{72F23AC9-6F74-4184-A5B3-E35F4E4B46AF}" type="parTrans" cxnId="{D8F4DA79-ADD3-4FC6-88D4-3FBCA1F4542D}">
      <dgm:prSet/>
      <dgm:spPr/>
      <dgm:t>
        <a:bodyPr/>
        <a:lstStyle/>
        <a:p>
          <a:endParaRPr lang="x-none"/>
        </a:p>
      </dgm:t>
    </dgm:pt>
    <dgm:pt modelId="{E5E5B354-E7BA-4624-84CE-DC2FFDB0E267}" type="sibTrans" cxnId="{D8F4DA79-ADD3-4FC6-88D4-3FBCA1F4542D}">
      <dgm:prSet/>
      <dgm:spPr/>
      <dgm:t>
        <a:bodyPr/>
        <a:lstStyle/>
        <a:p>
          <a:endParaRPr lang="x-none"/>
        </a:p>
      </dgm:t>
    </dgm:pt>
    <dgm:pt modelId="{614541A9-AFFE-45A3-8E09-811182FF3FA7}">
      <dgm:prSet/>
      <dgm:spPr/>
      <dgm:t>
        <a:bodyPr/>
        <a:lstStyle/>
        <a:p>
          <a:r>
            <a:rPr lang="en-US" b="1"/>
            <a:t>Sector Policy for Learners and Trainees with Disabilities (2018)</a:t>
          </a:r>
          <a:endParaRPr lang="x-none"/>
        </a:p>
      </dgm:t>
    </dgm:pt>
    <dgm:pt modelId="{065266E6-A170-40B6-9E10-A4595DD6AC1F}" type="parTrans" cxnId="{D1E15B51-248E-4266-96A6-DCA91C85FFBE}">
      <dgm:prSet/>
      <dgm:spPr/>
      <dgm:t>
        <a:bodyPr/>
        <a:lstStyle/>
        <a:p>
          <a:endParaRPr lang="x-none"/>
        </a:p>
      </dgm:t>
    </dgm:pt>
    <dgm:pt modelId="{8C05B3AD-6487-4736-95C2-03ECA2F06AE3}" type="sibTrans" cxnId="{D1E15B51-248E-4266-96A6-DCA91C85FFBE}">
      <dgm:prSet/>
      <dgm:spPr/>
      <dgm:t>
        <a:bodyPr/>
        <a:lstStyle/>
        <a:p>
          <a:endParaRPr lang="x-none"/>
        </a:p>
      </dgm:t>
    </dgm:pt>
    <dgm:pt modelId="{117E1101-E41D-485B-8D8D-B63087482712}" type="pres">
      <dgm:prSet presAssocID="{00B98312-6EA0-4ABA-821E-DE7E8A646FB1}" presName="diagram" presStyleCnt="0">
        <dgm:presLayoutVars>
          <dgm:dir/>
          <dgm:resizeHandles val="exact"/>
        </dgm:presLayoutVars>
      </dgm:prSet>
      <dgm:spPr/>
    </dgm:pt>
    <dgm:pt modelId="{1F449F84-A0D0-4001-8E35-DDF28306ABA7}" type="pres">
      <dgm:prSet presAssocID="{4CD10E3A-1874-4E19-AEF6-83187B254715}" presName="node" presStyleLbl="node1" presStyleIdx="0" presStyleCnt="11">
        <dgm:presLayoutVars>
          <dgm:bulletEnabled val="1"/>
        </dgm:presLayoutVars>
      </dgm:prSet>
      <dgm:spPr/>
    </dgm:pt>
    <dgm:pt modelId="{E611FADB-E78E-45B2-B299-01C72FE34B88}" type="pres">
      <dgm:prSet presAssocID="{A5300F5D-44E7-4835-888C-7AE0497F6B26}" presName="sibTrans" presStyleCnt="0"/>
      <dgm:spPr/>
    </dgm:pt>
    <dgm:pt modelId="{72EE47CC-644B-46A3-8DCA-2E70C131F7F6}" type="pres">
      <dgm:prSet presAssocID="{E131F03E-A8BC-49F9-9FAE-65B7CBEC5AEA}" presName="node" presStyleLbl="node1" presStyleIdx="1" presStyleCnt="11">
        <dgm:presLayoutVars>
          <dgm:bulletEnabled val="1"/>
        </dgm:presLayoutVars>
      </dgm:prSet>
      <dgm:spPr/>
    </dgm:pt>
    <dgm:pt modelId="{8F11A359-3670-415D-84F3-1DDB74B0B39B}" type="pres">
      <dgm:prSet presAssocID="{38D69C29-E156-445B-9896-BD14BFF03AFC}" presName="sibTrans" presStyleCnt="0"/>
      <dgm:spPr/>
    </dgm:pt>
    <dgm:pt modelId="{3FC92A92-208B-4663-BA77-3FE7156B84B3}" type="pres">
      <dgm:prSet presAssocID="{6C041B8A-2776-480F-AE1E-65607AD87AED}" presName="node" presStyleLbl="node1" presStyleIdx="2" presStyleCnt="11">
        <dgm:presLayoutVars>
          <dgm:bulletEnabled val="1"/>
        </dgm:presLayoutVars>
      </dgm:prSet>
      <dgm:spPr/>
    </dgm:pt>
    <dgm:pt modelId="{32388523-F1B9-4442-BE58-4D130BC2B7EF}" type="pres">
      <dgm:prSet presAssocID="{AE8F2D94-E0EA-4B6B-8266-84D66F57CACA}" presName="sibTrans" presStyleCnt="0"/>
      <dgm:spPr/>
    </dgm:pt>
    <dgm:pt modelId="{802B32BB-BFAC-41BC-8CC7-21CF82EF31F1}" type="pres">
      <dgm:prSet presAssocID="{586A9317-C05E-4A9F-9977-8E150D525CAC}" presName="node" presStyleLbl="node1" presStyleIdx="3" presStyleCnt="11">
        <dgm:presLayoutVars>
          <dgm:bulletEnabled val="1"/>
        </dgm:presLayoutVars>
      </dgm:prSet>
      <dgm:spPr/>
    </dgm:pt>
    <dgm:pt modelId="{6CE622E8-3E6B-4BE3-8141-07BC024D6F8B}" type="pres">
      <dgm:prSet presAssocID="{B4ECEAE7-3DAA-4D65-8C6C-3A6D2D39160C}" presName="sibTrans" presStyleCnt="0"/>
      <dgm:spPr/>
    </dgm:pt>
    <dgm:pt modelId="{CE3DEDCC-8695-4188-BD14-C8F44A46E77A}" type="pres">
      <dgm:prSet presAssocID="{529CD29B-C2F7-4C3A-A581-566CD38D6532}" presName="node" presStyleLbl="node1" presStyleIdx="4" presStyleCnt="11">
        <dgm:presLayoutVars>
          <dgm:bulletEnabled val="1"/>
        </dgm:presLayoutVars>
      </dgm:prSet>
      <dgm:spPr/>
    </dgm:pt>
    <dgm:pt modelId="{7CDB6BE7-8898-482C-85B5-3E0B31ACE6EA}" type="pres">
      <dgm:prSet presAssocID="{D5722E0E-6EA3-4E1A-857F-68C76FE12476}" presName="sibTrans" presStyleCnt="0"/>
      <dgm:spPr/>
    </dgm:pt>
    <dgm:pt modelId="{0300E055-A6D2-4F62-97FC-E3BBFFBCD4C6}" type="pres">
      <dgm:prSet presAssocID="{AC695935-7200-45F2-BAD1-BE6A9512F2F0}" presName="node" presStyleLbl="node1" presStyleIdx="5" presStyleCnt="11">
        <dgm:presLayoutVars>
          <dgm:bulletEnabled val="1"/>
        </dgm:presLayoutVars>
      </dgm:prSet>
      <dgm:spPr/>
    </dgm:pt>
    <dgm:pt modelId="{9BE26CC2-C040-4C0D-ACF7-609E22C910C3}" type="pres">
      <dgm:prSet presAssocID="{0C704E44-D9B5-4DE2-AB9A-3F4A554C11E6}" presName="sibTrans" presStyleCnt="0"/>
      <dgm:spPr/>
    </dgm:pt>
    <dgm:pt modelId="{E4875976-96E3-411A-8A2E-374ADFA6A390}" type="pres">
      <dgm:prSet presAssocID="{3A5D5441-2F55-4D55-8B92-AD2E59167F07}" presName="node" presStyleLbl="node1" presStyleIdx="6" presStyleCnt="11">
        <dgm:presLayoutVars>
          <dgm:bulletEnabled val="1"/>
        </dgm:presLayoutVars>
      </dgm:prSet>
      <dgm:spPr/>
    </dgm:pt>
    <dgm:pt modelId="{E90B7558-85CF-4AB9-B121-DA90CD73647F}" type="pres">
      <dgm:prSet presAssocID="{26868CEA-7082-4303-8158-4CD4AE417D35}" presName="sibTrans" presStyleCnt="0"/>
      <dgm:spPr/>
    </dgm:pt>
    <dgm:pt modelId="{14CA5D0B-4A3F-42CE-9C30-D7EC681AF912}" type="pres">
      <dgm:prSet presAssocID="{53291EDF-9A02-479D-B094-D8D0EB5FEF47}" presName="node" presStyleLbl="node1" presStyleIdx="7" presStyleCnt="11">
        <dgm:presLayoutVars>
          <dgm:bulletEnabled val="1"/>
        </dgm:presLayoutVars>
      </dgm:prSet>
      <dgm:spPr/>
    </dgm:pt>
    <dgm:pt modelId="{03CA0C0D-A3CF-4B97-8A8D-7E5BA7BC62B6}" type="pres">
      <dgm:prSet presAssocID="{E4FBFF63-5497-4609-B2A7-3A888F5F859C}" presName="sibTrans" presStyleCnt="0"/>
      <dgm:spPr/>
    </dgm:pt>
    <dgm:pt modelId="{F319BA9A-4F96-4953-83BD-30F0F9C688C6}" type="pres">
      <dgm:prSet presAssocID="{932B7670-16C2-405E-9EF2-B7D92F506FB1}" presName="node" presStyleLbl="node1" presStyleIdx="8" presStyleCnt="11">
        <dgm:presLayoutVars>
          <dgm:bulletEnabled val="1"/>
        </dgm:presLayoutVars>
      </dgm:prSet>
      <dgm:spPr/>
    </dgm:pt>
    <dgm:pt modelId="{694C4E15-B684-447D-86A0-1BA599C45E5F}" type="pres">
      <dgm:prSet presAssocID="{6B9A64B2-AC50-4618-B4EE-E3BF7978D2A9}" presName="sibTrans" presStyleCnt="0"/>
      <dgm:spPr/>
    </dgm:pt>
    <dgm:pt modelId="{A4AA895F-25E3-46DE-B320-1715F3DEF2DC}" type="pres">
      <dgm:prSet presAssocID="{9C5E76FF-06A0-4F29-A496-4451C0B6BFA1}" presName="node" presStyleLbl="node1" presStyleIdx="9" presStyleCnt="11">
        <dgm:presLayoutVars>
          <dgm:bulletEnabled val="1"/>
        </dgm:presLayoutVars>
      </dgm:prSet>
      <dgm:spPr/>
    </dgm:pt>
    <dgm:pt modelId="{336E8924-87FE-415B-82CF-88EDF57F2018}" type="pres">
      <dgm:prSet presAssocID="{E5E5B354-E7BA-4624-84CE-DC2FFDB0E267}" presName="sibTrans" presStyleCnt="0"/>
      <dgm:spPr/>
    </dgm:pt>
    <dgm:pt modelId="{17E26C9D-3511-40EB-A164-A6DC0847377F}" type="pres">
      <dgm:prSet presAssocID="{614541A9-AFFE-45A3-8E09-811182FF3FA7}" presName="node" presStyleLbl="node1" presStyleIdx="10" presStyleCnt="11">
        <dgm:presLayoutVars>
          <dgm:bulletEnabled val="1"/>
        </dgm:presLayoutVars>
      </dgm:prSet>
      <dgm:spPr/>
    </dgm:pt>
  </dgm:ptLst>
  <dgm:cxnLst>
    <dgm:cxn modelId="{1F43DF02-CC6B-4955-A788-2A5BD64BE400}" type="presOf" srcId="{AC695935-7200-45F2-BAD1-BE6A9512F2F0}" destId="{0300E055-A6D2-4F62-97FC-E3BBFFBCD4C6}" srcOrd="0" destOrd="0" presId="urn:microsoft.com/office/officeart/2005/8/layout/default"/>
    <dgm:cxn modelId="{EF53422C-646F-496A-BCCC-5A3B05E1F71C}" type="presOf" srcId="{E131F03E-A8BC-49F9-9FAE-65B7CBEC5AEA}" destId="{72EE47CC-644B-46A3-8DCA-2E70C131F7F6}" srcOrd="0" destOrd="0" presId="urn:microsoft.com/office/officeart/2005/8/layout/default"/>
    <dgm:cxn modelId="{0A02822E-8055-4893-9C6B-AA466D2E5798}" srcId="{00B98312-6EA0-4ABA-821E-DE7E8A646FB1}" destId="{6C041B8A-2776-480F-AE1E-65607AD87AED}" srcOrd="2" destOrd="0" parTransId="{7FB310EB-B4DC-4F3B-8672-7418179BB3B8}" sibTransId="{AE8F2D94-E0EA-4B6B-8266-84D66F57CACA}"/>
    <dgm:cxn modelId="{5A556C33-90DC-4399-8E45-6F86B59184D0}" srcId="{00B98312-6EA0-4ABA-821E-DE7E8A646FB1}" destId="{AC695935-7200-45F2-BAD1-BE6A9512F2F0}" srcOrd="5" destOrd="0" parTransId="{DA47FC6B-7455-4632-80A8-6759F072BDA1}" sibTransId="{0C704E44-D9B5-4DE2-AB9A-3F4A554C11E6}"/>
    <dgm:cxn modelId="{E0283034-1DB5-408E-A839-2B7263ACA9BF}" type="presOf" srcId="{932B7670-16C2-405E-9EF2-B7D92F506FB1}" destId="{F319BA9A-4F96-4953-83BD-30F0F9C688C6}" srcOrd="0" destOrd="0" presId="urn:microsoft.com/office/officeart/2005/8/layout/default"/>
    <dgm:cxn modelId="{6B791935-5B17-4D32-BFDC-BEF04DB92016}" srcId="{00B98312-6EA0-4ABA-821E-DE7E8A646FB1}" destId="{53291EDF-9A02-479D-B094-D8D0EB5FEF47}" srcOrd="7" destOrd="0" parTransId="{D397C6DA-3B8A-4AD2-B8C8-72D682F5B616}" sibTransId="{E4FBFF63-5497-4609-B2A7-3A888F5F859C}"/>
    <dgm:cxn modelId="{0E61B35F-2444-4F7E-BA11-11EE7E3A050F}" srcId="{00B98312-6EA0-4ABA-821E-DE7E8A646FB1}" destId="{4CD10E3A-1874-4E19-AEF6-83187B254715}" srcOrd="0" destOrd="0" parTransId="{FB641001-B4D5-4AF0-8FCE-B42029D4C9D7}" sibTransId="{A5300F5D-44E7-4835-888C-7AE0497F6B26}"/>
    <dgm:cxn modelId="{34916B62-C265-4E6C-8696-7364FFBC67CF}" type="presOf" srcId="{3A5D5441-2F55-4D55-8B92-AD2E59167F07}" destId="{E4875976-96E3-411A-8A2E-374ADFA6A390}" srcOrd="0" destOrd="0" presId="urn:microsoft.com/office/officeart/2005/8/layout/default"/>
    <dgm:cxn modelId="{E6BDD644-5980-4D9F-9E13-349FB7A91021}" type="presOf" srcId="{53291EDF-9A02-479D-B094-D8D0EB5FEF47}" destId="{14CA5D0B-4A3F-42CE-9C30-D7EC681AF912}" srcOrd="0" destOrd="0" presId="urn:microsoft.com/office/officeart/2005/8/layout/default"/>
    <dgm:cxn modelId="{D1E15B51-248E-4266-96A6-DCA91C85FFBE}" srcId="{00B98312-6EA0-4ABA-821E-DE7E8A646FB1}" destId="{614541A9-AFFE-45A3-8E09-811182FF3FA7}" srcOrd="10" destOrd="0" parTransId="{065266E6-A170-40B6-9E10-A4595DD6AC1F}" sibTransId="{8C05B3AD-6487-4736-95C2-03ECA2F06AE3}"/>
    <dgm:cxn modelId="{D8F4DA79-ADD3-4FC6-88D4-3FBCA1F4542D}" srcId="{00B98312-6EA0-4ABA-821E-DE7E8A646FB1}" destId="{9C5E76FF-06A0-4F29-A496-4451C0B6BFA1}" srcOrd="9" destOrd="0" parTransId="{72F23AC9-6F74-4184-A5B3-E35F4E4B46AF}" sibTransId="{E5E5B354-E7BA-4624-84CE-DC2FFDB0E267}"/>
    <dgm:cxn modelId="{94C8E793-B8ED-47B0-8ED1-BE0D6ED86863}" type="presOf" srcId="{4CD10E3A-1874-4E19-AEF6-83187B254715}" destId="{1F449F84-A0D0-4001-8E35-DDF28306ABA7}" srcOrd="0" destOrd="0" presId="urn:microsoft.com/office/officeart/2005/8/layout/default"/>
    <dgm:cxn modelId="{4A48D2A0-D8BD-462D-8855-FA1A10E6F597}" srcId="{00B98312-6EA0-4ABA-821E-DE7E8A646FB1}" destId="{529CD29B-C2F7-4C3A-A581-566CD38D6532}" srcOrd="4" destOrd="0" parTransId="{C085FF5D-887F-48BC-B36B-5304E0EF3386}" sibTransId="{D5722E0E-6EA3-4E1A-857F-68C76FE12476}"/>
    <dgm:cxn modelId="{7BF30EAA-5CCB-4C42-96CD-BA9DEB560DDB}" type="presOf" srcId="{9C5E76FF-06A0-4F29-A496-4451C0B6BFA1}" destId="{A4AA895F-25E3-46DE-B320-1715F3DEF2DC}" srcOrd="0" destOrd="0" presId="urn:microsoft.com/office/officeart/2005/8/layout/default"/>
    <dgm:cxn modelId="{84DCD5AB-E067-43AA-9B27-F7E38B6A0E40}" type="presOf" srcId="{6C041B8A-2776-480F-AE1E-65607AD87AED}" destId="{3FC92A92-208B-4663-BA77-3FE7156B84B3}" srcOrd="0" destOrd="0" presId="urn:microsoft.com/office/officeart/2005/8/layout/default"/>
    <dgm:cxn modelId="{3FE378B8-C7DD-42E6-B936-4B4597E911E5}" srcId="{00B98312-6EA0-4ABA-821E-DE7E8A646FB1}" destId="{E131F03E-A8BC-49F9-9FAE-65B7CBEC5AEA}" srcOrd="1" destOrd="0" parTransId="{DBD48141-EAA9-4F57-B9DE-8D4A83583242}" sibTransId="{38D69C29-E156-445B-9896-BD14BFF03AFC}"/>
    <dgm:cxn modelId="{D9A138BB-169B-45B4-B1AD-9CC5731DF57C}" srcId="{00B98312-6EA0-4ABA-821E-DE7E8A646FB1}" destId="{586A9317-C05E-4A9F-9977-8E150D525CAC}" srcOrd="3" destOrd="0" parTransId="{84BAFEC4-4599-4CCB-B323-99CAD5EE8F63}" sibTransId="{B4ECEAE7-3DAA-4D65-8C6C-3A6D2D39160C}"/>
    <dgm:cxn modelId="{7A29DEC6-D565-41F7-94FC-B980D7B093F5}" srcId="{00B98312-6EA0-4ABA-821E-DE7E8A646FB1}" destId="{932B7670-16C2-405E-9EF2-B7D92F506FB1}" srcOrd="8" destOrd="0" parTransId="{7C792A57-E975-42D2-A07E-755024D5E4E1}" sibTransId="{6B9A64B2-AC50-4618-B4EE-E3BF7978D2A9}"/>
    <dgm:cxn modelId="{7A9EB4D5-9C1F-4036-87BF-41A0B1FE9A45}" type="presOf" srcId="{529CD29B-C2F7-4C3A-A581-566CD38D6532}" destId="{CE3DEDCC-8695-4188-BD14-C8F44A46E77A}" srcOrd="0" destOrd="0" presId="urn:microsoft.com/office/officeart/2005/8/layout/default"/>
    <dgm:cxn modelId="{709371D7-AF81-42AE-8B5D-B2E53C54DB0B}" type="presOf" srcId="{00B98312-6EA0-4ABA-821E-DE7E8A646FB1}" destId="{117E1101-E41D-485B-8D8D-B63087482712}" srcOrd="0" destOrd="0" presId="urn:microsoft.com/office/officeart/2005/8/layout/default"/>
    <dgm:cxn modelId="{7BE085D8-D8B3-48C7-83BF-1C1BFE3B0598}" type="presOf" srcId="{586A9317-C05E-4A9F-9977-8E150D525CAC}" destId="{802B32BB-BFAC-41BC-8CC7-21CF82EF31F1}" srcOrd="0" destOrd="0" presId="urn:microsoft.com/office/officeart/2005/8/layout/default"/>
    <dgm:cxn modelId="{065DBCEE-EE0B-467C-8977-FB58F6BAFCD3}" type="presOf" srcId="{614541A9-AFFE-45A3-8E09-811182FF3FA7}" destId="{17E26C9D-3511-40EB-A164-A6DC0847377F}" srcOrd="0" destOrd="0" presId="urn:microsoft.com/office/officeart/2005/8/layout/default"/>
    <dgm:cxn modelId="{E75C7AFB-E3AC-4EA3-A89C-9021007DF801}" srcId="{00B98312-6EA0-4ABA-821E-DE7E8A646FB1}" destId="{3A5D5441-2F55-4D55-8B92-AD2E59167F07}" srcOrd="6" destOrd="0" parTransId="{E9DAB5CC-AFD3-47CF-B5DD-A34DE1EEB203}" sibTransId="{26868CEA-7082-4303-8158-4CD4AE417D35}"/>
    <dgm:cxn modelId="{61D80437-32D7-4D8E-9B95-B41EF624DAEA}" type="presParOf" srcId="{117E1101-E41D-485B-8D8D-B63087482712}" destId="{1F449F84-A0D0-4001-8E35-DDF28306ABA7}" srcOrd="0" destOrd="0" presId="urn:microsoft.com/office/officeart/2005/8/layout/default"/>
    <dgm:cxn modelId="{BA3EE9B1-C591-44B0-A277-7A824A92681A}" type="presParOf" srcId="{117E1101-E41D-485B-8D8D-B63087482712}" destId="{E611FADB-E78E-45B2-B299-01C72FE34B88}" srcOrd="1" destOrd="0" presId="urn:microsoft.com/office/officeart/2005/8/layout/default"/>
    <dgm:cxn modelId="{422BB663-CA9A-49FD-8245-6BE191435863}" type="presParOf" srcId="{117E1101-E41D-485B-8D8D-B63087482712}" destId="{72EE47CC-644B-46A3-8DCA-2E70C131F7F6}" srcOrd="2" destOrd="0" presId="urn:microsoft.com/office/officeart/2005/8/layout/default"/>
    <dgm:cxn modelId="{F033F167-0BA7-44E2-87B1-F4A76E41DB3F}" type="presParOf" srcId="{117E1101-E41D-485B-8D8D-B63087482712}" destId="{8F11A359-3670-415D-84F3-1DDB74B0B39B}" srcOrd="3" destOrd="0" presId="urn:microsoft.com/office/officeart/2005/8/layout/default"/>
    <dgm:cxn modelId="{D21B38C8-0ED3-4C02-A929-55C167C9EA57}" type="presParOf" srcId="{117E1101-E41D-485B-8D8D-B63087482712}" destId="{3FC92A92-208B-4663-BA77-3FE7156B84B3}" srcOrd="4" destOrd="0" presId="urn:microsoft.com/office/officeart/2005/8/layout/default"/>
    <dgm:cxn modelId="{EADEBE7E-6551-41A6-A8BD-4004C53533CD}" type="presParOf" srcId="{117E1101-E41D-485B-8D8D-B63087482712}" destId="{32388523-F1B9-4442-BE58-4D130BC2B7EF}" srcOrd="5" destOrd="0" presId="urn:microsoft.com/office/officeart/2005/8/layout/default"/>
    <dgm:cxn modelId="{3B01E5EB-CB82-4942-A0FC-7BE177A02B9F}" type="presParOf" srcId="{117E1101-E41D-485B-8D8D-B63087482712}" destId="{802B32BB-BFAC-41BC-8CC7-21CF82EF31F1}" srcOrd="6" destOrd="0" presId="urn:microsoft.com/office/officeart/2005/8/layout/default"/>
    <dgm:cxn modelId="{7261EFC7-FEE7-457A-A630-4C8D80A9B708}" type="presParOf" srcId="{117E1101-E41D-485B-8D8D-B63087482712}" destId="{6CE622E8-3E6B-4BE3-8141-07BC024D6F8B}" srcOrd="7" destOrd="0" presId="urn:microsoft.com/office/officeart/2005/8/layout/default"/>
    <dgm:cxn modelId="{AFFD10B5-F842-4C34-B381-EED894C9C37E}" type="presParOf" srcId="{117E1101-E41D-485B-8D8D-B63087482712}" destId="{CE3DEDCC-8695-4188-BD14-C8F44A46E77A}" srcOrd="8" destOrd="0" presId="urn:microsoft.com/office/officeart/2005/8/layout/default"/>
    <dgm:cxn modelId="{09CDA1B6-5DAB-4BD4-A2B0-F0D429C7D0C2}" type="presParOf" srcId="{117E1101-E41D-485B-8D8D-B63087482712}" destId="{7CDB6BE7-8898-482C-85B5-3E0B31ACE6EA}" srcOrd="9" destOrd="0" presId="urn:microsoft.com/office/officeart/2005/8/layout/default"/>
    <dgm:cxn modelId="{8A63FFB0-F908-4FE8-B68F-0BC690505E3B}" type="presParOf" srcId="{117E1101-E41D-485B-8D8D-B63087482712}" destId="{0300E055-A6D2-4F62-97FC-E3BBFFBCD4C6}" srcOrd="10" destOrd="0" presId="urn:microsoft.com/office/officeart/2005/8/layout/default"/>
    <dgm:cxn modelId="{877324B3-B87F-41F8-BD5D-8C687AB459CE}" type="presParOf" srcId="{117E1101-E41D-485B-8D8D-B63087482712}" destId="{9BE26CC2-C040-4C0D-ACF7-609E22C910C3}" srcOrd="11" destOrd="0" presId="urn:microsoft.com/office/officeart/2005/8/layout/default"/>
    <dgm:cxn modelId="{761574F2-07EE-473D-BE1C-FF93166F2E68}" type="presParOf" srcId="{117E1101-E41D-485B-8D8D-B63087482712}" destId="{E4875976-96E3-411A-8A2E-374ADFA6A390}" srcOrd="12" destOrd="0" presId="urn:microsoft.com/office/officeart/2005/8/layout/default"/>
    <dgm:cxn modelId="{EE10252C-1E97-46DB-BA58-AEAFB7DAA8BA}" type="presParOf" srcId="{117E1101-E41D-485B-8D8D-B63087482712}" destId="{E90B7558-85CF-4AB9-B121-DA90CD73647F}" srcOrd="13" destOrd="0" presId="urn:microsoft.com/office/officeart/2005/8/layout/default"/>
    <dgm:cxn modelId="{7123EE63-3B0B-4F56-90B2-BAB4A8BB999A}" type="presParOf" srcId="{117E1101-E41D-485B-8D8D-B63087482712}" destId="{14CA5D0B-4A3F-42CE-9C30-D7EC681AF912}" srcOrd="14" destOrd="0" presId="urn:microsoft.com/office/officeart/2005/8/layout/default"/>
    <dgm:cxn modelId="{92B67855-88EB-4E42-A0A3-78704927D8A6}" type="presParOf" srcId="{117E1101-E41D-485B-8D8D-B63087482712}" destId="{03CA0C0D-A3CF-4B97-8A8D-7E5BA7BC62B6}" srcOrd="15" destOrd="0" presId="urn:microsoft.com/office/officeart/2005/8/layout/default"/>
    <dgm:cxn modelId="{08684F2C-D76D-40F7-862B-78847DC2D932}" type="presParOf" srcId="{117E1101-E41D-485B-8D8D-B63087482712}" destId="{F319BA9A-4F96-4953-83BD-30F0F9C688C6}" srcOrd="16" destOrd="0" presId="urn:microsoft.com/office/officeart/2005/8/layout/default"/>
    <dgm:cxn modelId="{9BE3CD90-8802-4378-9F47-802601ED31AB}" type="presParOf" srcId="{117E1101-E41D-485B-8D8D-B63087482712}" destId="{694C4E15-B684-447D-86A0-1BA599C45E5F}" srcOrd="17" destOrd="0" presId="urn:microsoft.com/office/officeart/2005/8/layout/default"/>
    <dgm:cxn modelId="{54D6D180-F04C-4FC3-93D5-E1584B80823E}" type="presParOf" srcId="{117E1101-E41D-485B-8D8D-B63087482712}" destId="{A4AA895F-25E3-46DE-B320-1715F3DEF2DC}" srcOrd="18" destOrd="0" presId="urn:microsoft.com/office/officeart/2005/8/layout/default"/>
    <dgm:cxn modelId="{65516CD1-0567-4F90-87D1-73F00A4DC44C}" type="presParOf" srcId="{117E1101-E41D-485B-8D8D-B63087482712}" destId="{336E8924-87FE-415B-82CF-88EDF57F2018}" srcOrd="19" destOrd="0" presId="urn:microsoft.com/office/officeart/2005/8/layout/default"/>
    <dgm:cxn modelId="{DEC666D6-99EE-4AC0-B823-6E7638484C86}" type="presParOf" srcId="{117E1101-E41D-485B-8D8D-B63087482712}" destId="{17E26C9D-3511-40EB-A164-A6DC0847377F}" srcOrd="20" destOrd="0" presId="urn:microsoft.com/office/officeart/2005/8/layout/default"/>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655FE76-1BB4-4C2E-8F82-EBE061C3427C}" type="doc">
      <dgm:prSet loTypeId="urn:microsoft.com/office/officeart/2005/8/layout/vList2" loCatId="list" qsTypeId="urn:microsoft.com/office/officeart/2005/8/quickstyle/simple1" qsCatId="simple" csTypeId="urn:microsoft.com/office/officeart/2005/8/colors/accent0_3" csCatId="mainScheme" phldr="1"/>
      <dgm:spPr/>
      <dgm:t>
        <a:bodyPr/>
        <a:lstStyle/>
        <a:p>
          <a:endParaRPr lang="en-US"/>
        </a:p>
      </dgm:t>
    </dgm:pt>
    <dgm:pt modelId="{C79E7BA2-B2CC-48C4-ACAF-0737C9851D1A}">
      <dgm:prSet/>
      <dgm:spPr/>
      <dgm:t>
        <a:bodyPr/>
        <a:lstStyle/>
        <a:p>
          <a:r>
            <a:rPr lang="en-US" b="1" cap="all" dirty="0">
              <a:latin typeface="Arial" panose="020B0604020202020204" pitchFamily="34" charset="0"/>
              <a:cs typeface="Arial" panose="020B0604020202020204" pitchFamily="34" charset="0"/>
            </a:rPr>
            <a:t>OVERVIEW OF PATHWAYS AT SENIOR SCHOOL</a:t>
          </a:r>
          <a:endParaRPr lang="en-US" b="1" dirty="0">
            <a:latin typeface="Agency FB" panose="020B0503020202020204" pitchFamily="34" charset="0"/>
          </a:endParaRPr>
        </a:p>
      </dgm:t>
    </dgm:pt>
    <dgm:pt modelId="{C47A946C-4039-4C0E-80DE-90F37313E514}" type="parTrans" cxnId="{E119EAE7-9B14-496C-AC5F-881517CA862E}">
      <dgm:prSet/>
      <dgm:spPr/>
      <dgm:t>
        <a:bodyPr/>
        <a:lstStyle/>
        <a:p>
          <a:endParaRPr lang="en-US"/>
        </a:p>
      </dgm:t>
    </dgm:pt>
    <dgm:pt modelId="{6A3ABB92-9AC7-4FC6-921A-A7BBC7F4A874}" type="sibTrans" cxnId="{E119EAE7-9B14-496C-AC5F-881517CA862E}">
      <dgm:prSet/>
      <dgm:spPr/>
      <dgm:t>
        <a:bodyPr/>
        <a:lstStyle/>
        <a:p>
          <a:endParaRPr lang="en-US"/>
        </a:p>
      </dgm:t>
    </dgm:pt>
    <dgm:pt modelId="{B1659322-6BE4-4D0F-B566-CF9B1416A05C}" type="pres">
      <dgm:prSet presAssocID="{3655FE76-1BB4-4C2E-8F82-EBE061C3427C}" presName="linear" presStyleCnt="0">
        <dgm:presLayoutVars>
          <dgm:animLvl val="lvl"/>
          <dgm:resizeHandles val="exact"/>
        </dgm:presLayoutVars>
      </dgm:prSet>
      <dgm:spPr/>
    </dgm:pt>
    <dgm:pt modelId="{180DEAF0-D770-483B-9335-936F73F038AB}" type="pres">
      <dgm:prSet presAssocID="{C79E7BA2-B2CC-48C4-ACAF-0737C9851D1A}" presName="parentText" presStyleLbl="node1" presStyleIdx="0" presStyleCnt="1" custScaleY="140531" custLinFactNeighborX="89">
        <dgm:presLayoutVars>
          <dgm:chMax val="0"/>
          <dgm:bulletEnabled val="1"/>
        </dgm:presLayoutVars>
      </dgm:prSet>
      <dgm:spPr/>
    </dgm:pt>
  </dgm:ptLst>
  <dgm:cxnLst>
    <dgm:cxn modelId="{60461815-4E2D-47D3-946B-756B8F8C1118}" type="presOf" srcId="{3655FE76-1BB4-4C2E-8F82-EBE061C3427C}" destId="{B1659322-6BE4-4D0F-B566-CF9B1416A05C}" srcOrd="0" destOrd="0" presId="urn:microsoft.com/office/officeart/2005/8/layout/vList2"/>
    <dgm:cxn modelId="{FC864ED5-40D4-402A-81DF-4789135F0493}" type="presOf" srcId="{C79E7BA2-B2CC-48C4-ACAF-0737C9851D1A}" destId="{180DEAF0-D770-483B-9335-936F73F038AB}" srcOrd="0" destOrd="0" presId="urn:microsoft.com/office/officeart/2005/8/layout/vList2"/>
    <dgm:cxn modelId="{E119EAE7-9B14-496C-AC5F-881517CA862E}" srcId="{3655FE76-1BB4-4C2E-8F82-EBE061C3427C}" destId="{C79E7BA2-B2CC-48C4-ACAF-0737C9851D1A}" srcOrd="0" destOrd="0" parTransId="{C47A946C-4039-4C0E-80DE-90F37313E514}" sibTransId="{6A3ABB92-9AC7-4FC6-921A-A7BBC7F4A874}"/>
    <dgm:cxn modelId="{6D0EC7A5-0404-4100-985B-8E86DCF62BEB}" type="presParOf" srcId="{B1659322-6BE4-4D0F-B566-CF9B1416A05C}" destId="{180DEAF0-D770-483B-9335-936F73F038AB}"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FAA5DF4-7226-4151-808B-666850552F6A}"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EA92B6CB-0C34-46BC-8B14-D709155AE43B}">
      <dgm:prSet/>
      <dgm:spPr/>
      <dgm:t>
        <a:bodyPr/>
        <a:lstStyle/>
        <a:p>
          <a:r>
            <a:rPr lang="en-US" dirty="0">
              <a:latin typeface="+mj-lt"/>
            </a:rPr>
            <a:t>The STEM Pathway equips learners’ with the knowledge, skills, and competencies required to excel in scientific and technical disciplines. (60%)</a:t>
          </a:r>
        </a:p>
      </dgm:t>
    </dgm:pt>
    <dgm:pt modelId="{8CDBBF00-8240-47D2-879C-D0BE17294A1E}" type="parTrans" cxnId="{F07B5670-5116-4507-BEF3-C811732FF56A}">
      <dgm:prSet/>
      <dgm:spPr/>
      <dgm:t>
        <a:bodyPr/>
        <a:lstStyle/>
        <a:p>
          <a:endParaRPr lang="en-US">
            <a:latin typeface="+mj-lt"/>
          </a:endParaRPr>
        </a:p>
      </dgm:t>
    </dgm:pt>
    <dgm:pt modelId="{FFD2ABE7-CC42-40D7-986A-9920F1BF3D49}" type="sibTrans" cxnId="{F07B5670-5116-4507-BEF3-C811732FF56A}">
      <dgm:prSet/>
      <dgm:spPr/>
      <dgm:t>
        <a:bodyPr/>
        <a:lstStyle/>
        <a:p>
          <a:endParaRPr lang="en-US">
            <a:latin typeface="+mj-lt"/>
          </a:endParaRPr>
        </a:p>
      </dgm:t>
    </dgm:pt>
    <dgm:pt modelId="{040A368E-FE0C-4B2A-96C9-975DC5214139}">
      <dgm:prSet/>
      <dgm:spPr/>
      <dgm:t>
        <a:bodyPr/>
        <a:lstStyle/>
        <a:p>
          <a:r>
            <a:rPr lang="en-US" dirty="0">
              <a:latin typeface="+mj-lt"/>
            </a:rPr>
            <a:t>The Arts and Sports Science Pathway nurture learners' talents, creativity, and physical abilities (15%) </a:t>
          </a:r>
        </a:p>
      </dgm:t>
    </dgm:pt>
    <dgm:pt modelId="{344D7A5B-6105-4920-AEC9-A3BFB2E37213}" type="parTrans" cxnId="{DF7EA828-F5F6-4E7F-93D1-A0AC23D736E4}">
      <dgm:prSet/>
      <dgm:spPr/>
      <dgm:t>
        <a:bodyPr/>
        <a:lstStyle/>
        <a:p>
          <a:endParaRPr lang="en-US">
            <a:latin typeface="+mj-lt"/>
          </a:endParaRPr>
        </a:p>
      </dgm:t>
    </dgm:pt>
    <dgm:pt modelId="{9E9DEFEA-4A19-43A9-8696-38468E6AB03C}" type="sibTrans" cxnId="{DF7EA828-F5F6-4E7F-93D1-A0AC23D736E4}">
      <dgm:prSet/>
      <dgm:spPr/>
      <dgm:t>
        <a:bodyPr/>
        <a:lstStyle/>
        <a:p>
          <a:endParaRPr lang="en-US">
            <a:latin typeface="+mj-lt"/>
          </a:endParaRPr>
        </a:p>
      </dgm:t>
    </dgm:pt>
    <dgm:pt modelId="{BC960A07-98CF-4A57-96E8-A64C58CF975A}">
      <dgm:prSet/>
      <dgm:spPr/>
      <dgm:t>
        <a:bodyPr/>
        <a:lstStyle/>
        <a:p>
          <a:r>
            <a:rPr lang="en-US" dirty="0">
              <a:latin typeface="+mj-lt"/>
            </a:rPr>
            <a:t>The Social Sciences Pathway develops learners' understanding of society, human behavior, and global systems (25%)</a:t>
          </a:r>
        </a:p>
      </dgm:t>
    </dgm:pt>
    <dgm:pt modelId="{9B2F5D1D-909A-46A7-8D92-C97BE40320A8}" type="parTrans" cxnId="{1EFD079E-0AD4-45E0-BA82-86C503D3A3A3}">
      <dgm:prSet/>
      <dgm:spPr/>
      <dgm:t>
        <a:bodyPr/>
        <a:lstStyle/>
        <a:p>
          <a:endParaRPr lang="en-US">
            <a:latin typeface="+mj-lt"/>
          </a:endParaRPr>
        </a:p>
      </dgm:t>
    </dgm:pt>
    <dgm:pt modelId="{426808F7-0BEE-4E62-8426-6635CF8735BE}" type="sibTrans" cxnId="{1EFD079E-0AD4-45E0-BA82-86C503D3A3A3}">
      <dgm:prSet/>
      <dgm:spPr/>
      <dgm:t>
        <a:bodyPr/>
        <a:lstStyle/>
        <a:p>
          <a:endParaRPr lang="en-US">
            <a:latin typeface="+mj-lt"/>
          </a:endParaRPr>
        </a:p>
      </dgm:t>
    </dgm:pt>
    <dgm:pt modelId="{B632226E-86AC-4ECC-97BE-2A99165373BF}" type="pres">
      <dgm:prSet presAssocID="{EFAA5DF4-7226-4151-808B-666850552F6A}" presName="vert0" presStyleCnt="0">
        <dgm:presLayoutVars>
          <dgm:dir/>
          <dgm:animOne val="branch"/>
          <dgm:animLvl val="lvl"/>
        </dgm:presLayoutVars>
      </dgm:prSet>
      <dgm:spPr/>
    </dgm:pt>
    <dgm:pt modelId="{7040CCF8-69CC-41D8-B266-C335EA00D357}" type="pres">
      <dgm:prSet presAssocID="{EA92B6CB-0C34-46BC-8B14-D709155AE43B}" presName="thickLine" presStyleLbl="alignNode1" presStyleIdx="0" presStyleCnt="3"/>
      <dgm:spPr/>
    </dgm:pt>
    <dgm:pt modelId="{CB446204-B2B0-4AD3-BAE9-90DC806C552A}" type="pres">
      <dgm:prSet presAssocID="{EA92B6CB-0C34-46BC-8B14-D709155AE43B}" presName="horz1" presStyleCnt="0"/>
      <dgm:spPr/>
    </dgm:pt>
    <dgm:pt modelId="{F3CAD990-9594-4A52-8813-E5FF30B19F08}" type="pres">
      <dgm:prSet presAssocID="{EA92B6CB-0C34-46BC-8B14-D709155AE43B}" presName="tx1" presStyleLbl="revTx" presStyleIdx="0" presStyleCnt="3"/>
      <dgm:spPr/>
    </dgm:pt>
    <dgm:pt modelId="{75BAFDBE-5F26-4946-BC62-92DF6DEFE886}" type="pres">
      <dgm:prSet presAssocID="{EA92B6CB-0C34-46BC-8B14-D709155AE43B}" presName="vert1" presStyleCnt="0"/>
      <dgm:spPr/>
    </dgm:pt>
    <dgm:pt modelId="{753A9A70-BF1E-4FE6-B95B-448A5C4BCF6E}" type="pres">
      <dgm:prSet presAssocID="{040A368E-FE0C-4B2A-96C9-975DC5214139}" presName="thickLine" presStyleLbl="alignNode1" presStyleIdx="1" presStyleCnt="3"/>
      <dgm:spPr/>
    </dgm:pt>
    <dgm:pt modelId="{5B780ABF-AF34-491A-BFAE-A6C450A1D42B}" type="pres">
      <dgm:prSet presAssocID="{040A368E-FE0C-4B2A-96C9-975DC5214139}" presName="horz1" presStyleCnt="0"/>
      <dgm:spPr/>
    </dgm:pt>
    <dgm:pt modelId="{85B66B97-02C1-42D9-A72D-A88490406E51}" type="pres">
      <dgm:prSet presAssocID="{040A368E-FE0C-4B2A-96C9-975DC5214139}" presName="tx1" presStyleLbl="revTx" presStyleIdx="1" presStyleCnt="3"/>
      <dgm:spPr/>
    </dgm:pt>
    <dgm:pt modelId="{0D32A311-FF70-4146-A2FD-82EB544C37AF}" type="pres">
      <dgm:prSet presAssocID="{040A368E-FE0C-4B2A-96C9-975DC5214139}" presName="vert1" presStyleCnt="0"/>
      <dgm:spPr/>
    </dgm:pt>
    <dgm:pt modelId="{CC5E6598-C890-45B8-AB11-60232EA53049}" type="pres">
      <dgm:prSet presAssocID="{BC960A07-98CF-4A57-96E8-A64C58CF975A}" presName="thickLine" presStyleLbl="alignNode1" presStyleIdx="2" presStyleCnt="3"/>
      <dgm:spPr/>
    </dgm:pt>
    <dgm:pt modelId="{E4C3B0F6-C204-461D-96D6-0CB76A06151B}" type="pres">
      <dgm:prSet presAssocID="{BC960A07-98CF-4A57-96E8-A64C58CF975A}" presName="horz1" presStyleCnt="0"/>
      <dgm:spPr/>
    </dgm:pt>
    <dgm:pt modelId="{55962822-D102-4E54-99C3-07BF936141E4}" type="pres">
      <dgm:prSet presAssocID="{BC960A07-98CF-4A57-96E8-A64C58CF975A}" presName="tx1" presStyleLbl="revTx" presStyleIdx="2" presStyleCnt="3"/>
      <dgm:spPr/>
    </dgm:pt>
    <dgm:pt modelId="{B77ED2AC-B805-4400-8383-4B78CB03F7F2}" type="pres">
      <dgm:prSet presAssocID="{BC960A07-98CF-4A57-96E8-A64C58CF975A}" presName="vert1" presStyleCnt="0"/>
      <dgm:spPr/>
    </dgm:pt>
  </dgm:ptLst>
  <dgm:cxnLst>
    <dgm:cxn modelId="{DF7EA828-F5F6-4E7F-93D1-A0AC23D736E4}" srcId="{EFAA5DF4-7226-4151-808B-666850552F6A}" destId="{040A368E-FE0C-4B2A-96C9-975DC5214139}" srcOrd="1" destOrd="0" parTransId="{344D7A5B-6105-4920-AEC9-A3BFB2E37213}" sibTransId="{9E9DEFEA-4A19-43A9-8696-38468E6AB03C}"/>
    <dgm:cxn modelId="{E1C32E50-7F94-4AF7-A784-CB360A083750}" type="presOf" srcId="{EFAA5DF4-7226-4151-808B-666850552F6A}" destId="{B632226E-86AC-4ECC-97BE-2A99165373BF}" srcOrd="0" destOrd="0" presId="urn:microsoft.com/office/officeart/2008/layout/LinedList"/>
    <dgm:cxn modelId="{F07B5670-5116-4507-BEF3-C811732FF56A}" srcId="{EFAA5DF4-7226-4151-808B-666850552F6A}" destId="{EA92B6CB-0C34-46BC-8B14-D709155AE43B}" srcOrd="0" destOrd="0" parTransId="{8CDBBF00-8240-47D2-879C-D0BE17294A1E}" sibTransId="{FFD2ABE7-CC42-40D7-986A-9920F1BF3D49}"/>
    <dgm:cxn modelId="{1F796393-AFB6-492F-91EA-F1E276830AB1}" type="presOf" srcId="{BC960A07-98CF-4A57-96E8-A64C58CF975A}" destId="{55962822-D102-4E54-99C3-07BF936141E4}" srcOrd="0" destOrd="0" presId="urn:microsoft.com/office/officeart/2008/layout/LinedList"/>
    <dgm:cxn modelId="{1EFD079E-0AD4-45E0-BA82-86C503D3A3A3}" srcId="{EFAA5DF4-7226-4151-808B-666850552F6A}" destId="{BC960A07-98CF-4A57-96E8-A64C58CF975A}" srcOrd="2" destOrd="0" parTransId="{9B2F5D1D-909A-46A7-8D92-C97BE40320A8}" sibTransId="{426808F7-0BEE-4E62-8426-6635CF8735BE}"/>
    <dgm:cxn modelId="{EB58C8AE-167F-4E85-A302-757A3E8A9FD7}" type="presOf" srcId="{EA92B6CB-0C34-46BC-8B14-D709155AE43B}" destId="{F3CAD990-9594-4A52-8813-E5FF30B19F08}" srcOrd="0" destOrd="0" presId="urn:microsoft.com/office/officeart/2008/layout/LinedList"/>
    <dgm:cxn modelId="{00179EFE-569C-469E-B7DA-53307E5864D1}" type="presOf" srcId="{040A368E-FE0C-4B2A-96C9-975DC5214139}" destId="{85B66B97-02C1-42D9-A72D-A88490406E51}" srcOrd="0" destOrd="0" presId="urn:microsoft.com/office/officeart/2008/layout/LinedList"/>
    <dgm:cxn modelId="{25E075A3-EA0F-4BF0-9804-977CBDAE2FE2}" type="presParOf" srcId="{B632226E-86AC-4ECC-97BE-2A99165373BF}" destId="{7040CCF8-69CC-41D8-B266-C335EA00D357}" srcOrd="0" destOrd="0" presId="urn:microsoft.com/office/officeart/2008/layout/LinedList"/>
    <dgm:cxn modelId="{A5208AF1-4C09-4616-A272-74AF682C007A}" type="presParOf" srcId="{B632226E-86AC-4ECC-97BE-2A99165373BF}" destId="{CB446204-B2B0-4AD3-BAE9-90DC806C552A}" srcOrd="1" destOrd="0" presId="urn:microsoft.com/office/officeart/2008/layout/LinedList"/>
    <dgm:cxn modelId="{C66F2519-321A-40DA-89DA-7734B590A9D8}" type="presParOf" srcId="{CB446204-B2B0-4AD3-BAE9-90DC806C552A}" destId="{F3CAD990-9594-4A52-8813-E5FF30B19F08}" srcOrd="0" destOrd="0" presId="urn:microsoft.com/office/officeart/2008/layout/LinedList"/>
    <dgm:cxn modelId="{5A639C82-8C39-426A-97C7-06B565356713}" type="presParOf" srcId="{CB446204-B2B0-4AD3-BAE9-90DC806C552A}" destId="{75BAFDBE-5F26-4946-BC62-92DF6DEFE886}" srcOrd="1" destOrd="0" presId="urn:microsoft.com/office/officeart/2008/layout/LinedList"/>
    <dgm:cxn modelId="{4FE3B666-11D6-48E7-86D6-0E5E06D1A9F2}" type="presParOf" srcId="{B632226E-86AC-4ECC-97BE-2A99165373BF}" destId="{753A9A70-BF1E-4FE6-B95B-448A5C4BCF6E}" srcOrd="2" destOrd="0" presId="urn:microsoft.com/office/officeart/2008/layout/LinedList"/>
    <dgm:cxn modelId="{2093902E-14E9-4874-A857-7256CC1DEA76}" type="presParOf" srcId="{B632226E-86AC-4ECC-97BE-2A99165373BF}" destId="{5B780ABF-AF34-491A-BFAE-A6C450A1D42B}" srcOrd="3" destOrd="0" presId="urn:microsoft.com/office/officeart/2008/layout/LinedList"/>
    <dgm:cxn modelId="{8B471FE8-2001-4E6B-AC15-CFB61BDFF1CF}" type="presParOf" srcId="{5B780ABF-AF34-491A-BFAE-A6C450A1D42B}" destId="{85B66B97-02C1-42D9-A72D-A88490406E51}" srcOrd="0" destOrd="0" presId="urn:microsoft.com/office/officeart/2008/layout/LinedList"/>
    <dgm:cxn modelId="{B1DF993C-8055-4F3F-9604-5CFE9BE0ECA3}" type="presParOf" srcId="{5B780ABF-AF34-491A-BFAE-A6C450A1D42B}" destId="{0D32A311-FF70-4146-A2FD-82EB544C37AF}" srcOrd="1" destOrd="0" presId="urn:microsoft.com/office/officeart/2008/layout/LinedList"/>
    <dgm:cxn modelId="{83DEB2E9-2F69-43C0-BFBD-8180925D6278}" type="presParOf" srcId="{B632226E-86AC-4ECC-97BE-2A99165373BF}" destId="{CC5E6598-C890-45B8-AB11-60232EA53049}" srcOrd="4" destOrd="0" presId="urn:microsoft.com/office/officeart/2008/layout/LinedList"/>
    <dgm:cxn modelId="{AFB3914B-2300-44E8-8D60-584E3FF0E42E}" type="presParOf" srcId="{B632226E-86AC-4ECC-97BE-2A99165373BF}" destId="{E4C3B0F6-C204-461D-96D6-0CB76A06151B}" srcOrd="5" destOrd="0" presId="urn:microsoft.com/office/officeart/2008/layout/LinedList"/>
    <dgm:cxn modelId="{DA005500-B7A3-4C8E-A3BF-831DB70FC850}" type="presParOf" srcId="{E4C3B0F6-C204-461D-96D6-0CB76A06151B}" destId="{55962822-D102-4E54-99C3-07BF936141E4}" srcOrd="0" destOrd="0" presId="urn:microsoft.com/office/officeart/2008/layout/LinedList"/>
    <dgm:cxn modelId="{6F3AD9CB-07A7-41B5-A1EC-2C1D2BD5B1AF}" type="presParOf" srcId="{E4C3B0F6-C204-461D-96D6-0CB76A06151B}" destId="{B77ED2AC-B805-4400-8383-4B78CB03F7F2}" srcOrd="1" destOrd="0" presId="urn:microsoft.com/office/officeart/2008/layout/LinedLis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E6EF00B-C4A7-47E1-A982-EFF6D7AA9458}"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5DD10FEE-0314-4CA5-A0A3-C011FE9E68C2}">
      <dgm:prSet custT="1"/>
      <dgm:spPr>
        <a:solidFill>
          <a:srgbClr val="002060"/>
        </a:solidFill>
      </dgm:spPr>
      <dgm:t>
        <a:bodyPr/>
        <a:lstStyle/>
        <a:p>
          <a:pPr algn="just"/>
          <a:r>
            <a:rPr lang="en-GB" sz="4800" dirty="0">
              <a:latin typeface="Gill Sans Nova Cond" panose="020B0606020104020203" pitchFamily="34" charset="0"/>
            </a:rPr>
            <a:t>Senior School learners (Grades 10-12) shall take seven (7) subjects; Four (4) are core subjects; English, Kiswahili/KSL, Mathematics (Core or Essential</a:t>
          </a:r>
          <a:r>
            <a:rPr lang="en-GB" sz="4800">
              <a:latin typeface="Gill Sans Nova Cond" panose="020B0606020104020203" pitchFamily="34" charset="0"/>
            </a:rPr>
            <a:t>) and Community </a:t>
          </a:r>
          <a:r>
            <a:rPr lang="en-GB" sz="4800" dirty="0">
              <a:latin typeface="Gill Sans Nova Cond" panose="020B0606020104020203" pitchFamily="34" charset="0"/>
            </a:rPr>
            <a:t>Service Learning  Three (3) shall be selected from the pathways and tracks of choice. </a:t>
          </a:r>
          <a:endParaRPr lang="en-US" sz="4800" dirty="0">
            <a:latin typeface="Gill Sans Nova Cond" panose="020B0606020104020203" pitchFamily="34" charset="0"/>
          </a:endParaRPr>
        </a:p>
      </dgm:t>
    </dgm:pt>
    <dgm:pt modelId="{661D71DF-DB61-42A0-AD3E-3E889E4B752E}" type="parTrans" cxnId="{B6FBC3EA-5B91-4CEF-BA82-17785F476A28}">
      <dgm:prSet/>
      <dgm:spPr/>
      <dgm:t>
        <a:bodyPr/>
        <a:lstStyle/>
        <a:p>
          <a:pPr algn="l"/>
          <a:endParaRPr lang="en-US">
            <a:latin typeface="Agency FB" panose="020B0503020202020204" pitchFamily="34" charset="0"/>
          </a:endParaRPr>
        </a:p>
      </dgm:t>
    </dgm:pt>
    <dgm:pt modelId="{74104BBF-028D-4586-9011-0F29AA9454B5}" type="sibTrans" cxnId="{B6FBC3EA-5B91-4CEF-BA82-17785F476A28}">
      <dgm:prSet/>
      <dgm:spPr/>
      <dgm:t>
        <a:bodyPr/>
        <a:lstStyle/>
        <a:p>
          <a:pPr algn="l"/>
          <a:endParaRPr lang="en-US">
            <a:latin typeface="Agency FB" panose="020B0503020202020204" pitchFamily="34" charset="0"/>
          </a:endParaRPr>
        </a:p>
      </dgm:t>
    </dgm:pt>
    <dgm:pt modelId="{73C982D6-C366-4334-A577-AF4C3C3F781A}" type="pres">
      <dgm:prSet presAssocID="{DE6EF00B-C4A7-47E1-A982-EFF6D7AA9458}" presName="hierChild1" presStyleCnt="0">
        <dgm:presLayoutVars>
          <dgm:orgChart val="1"/>
          <dgm:chPref val="1"/>
          <dgm:dir/>
          <dgm:animOne val="branch"/>
          <dgm:animLvl val="lvl"/>
          <dgm:resizeHandles/>
        </dgm:presLayoutVars>
      </dgm:prSet>
      <dgm:spPr/>
    </dgm:pt>
    <dgm:pt modelId="{58293F96-D9EA-4D79-BD83-F402B200DB53}" type="pres">
      <dgm:prSet presAssocID="{5DD10FEE-0314-4CA5-A0A3-C011FE9E68C2}" presName="hierRoot1" presStyleCnt="0">
        <dgm:presLayoutVars>
          <dgm:hierBranch val="init"/>
        </dgm:presLayoutVars>
      </dgm:prSet>
      <dgm:spPr/>
    </dgm:pt>
    <dgm:pt modelId="{090772EC-9293-4782-A04F-4B3DBD4EC617}" type="pres">
      <dgm:prSet presAssocID="{5DD10FEE-0314-4CA5-A0A3-C011FE9E68C2}" presName="rootComposite1" presStyleCnt="0"/>
      <dgm:spPr/>
    </dgm:pt>
    <dgm:pt modelId="{70D9D1F9-F3B0-48B4-8179-0FF7130FEEA7}" type="pres">
      <dgm:prSet presAssocID="{5DD10FEE-0314-4CA5-A0A3-C011FE9E68C2}" presName="rootText1" presStyleLbl="node0" presStyleIdx="0" presStyleCnt="1" custScaleX="506461" custScaleY="114202">
        <dgm:presLayoutVars>
          <dgm:chPref val="3"/>
        </dgm:presLayoutVars>
      </dgm:prSet>
      <dgm:spPr/>
    </dgm:pt>
    <dgm:pt modelId="{45D7DBA9-E7F5-449F-9BDC-08D2A6BF23ED}" type="pres">
      <dgm:prSet presAssocID="{5DD10FEE-0314-4CA5-A0A3-C011FE9E68C2}" presName="rootConnector1" presStyleLbl="node1" presStyleIdx="0" presStyleCnt="0"/>
      <dgm:spPr/>
    </dgm:pt>
    <dgm:pt modelId="{27A61908-FA25-4DEA-B45D-84692A72B05D}" type="pres">
      <dgm:prSet presAssocID="{5DD10FEE-0314-4CA5-A0A3-C011FE9E68C2}" presName="hierChild2" presStyleCnt="0"/>
      <dgm:spPr/>
    </dgm:pt>
    <dgm:pt modelId="{08CD2710-AA7A-46A0-A00E-3CE2FEA09E5D}" type="pres">
      <dgm:prSet presAssocID="{5DD10FEE-0314-4CA5-A0A3-C011FE9E68C2}" presName="hierChild3" presStyleCnt="0"/>
      <dgm:spPr/>
    </dgm:pt>
  </dgm:ptLst>
  <dgm:cxnLst>
    <dgm:cxn modelId="{6BE10742-3B44-44B9-83D0-967EA016B619}" type="presOf" srcId="{DE6EF00B-C4A7-47E1-A982-EFF6D7AA9458}" destId="{73C982D6-C366-4334-A577-AF4C3C3F781A}" srcOrd="0" destOrd="0" presId="urn:microsoft.com/office/officeart/2005/8/layout/orgChart1"/>
    <dgm:cxn modelId="{37581465-E241-45E6-B1FA-9326372DD12C}" type="presOf" srcId="{5DD10FEE-0314-4CA5-A0A3-C011FE9E68C2}" destId="{70D9D1F9-F3B0-48B4-8179-0FF7130FEEA7}" srcOrd="0" destOrd="0" presId="urn:microsoft.com/office/officeart/2005/8/layout/orgChart1"/>
    <dgm:cxn modelId="{FA609C8D-6C86-47AA-962A-7CCAB22C749C}" type="presOf" srcId="{5DD10FEE-0314-4CA5-A0A3-C011FE9E68C2}" destId="{45D7DBA9-E7F5-449F-9BDC-08D2A6BF23ED}" srcOrd="1" destOrd="0" presId="urn:microsoft.com/office/officeart/2005/8/layout/orgChart1"/>
    <dgm:cxn modelId="{B6FBC3EA-5B91-4CEF-BA82-17785F476A28}" srcId="{DE6EF00B-C4A7-47E1-A982-EFF6D7AA9458}" destId="{5DD10FEE-0314-4CA5-A0A3-C011FE9E68C2}" srcOrd="0" destOrd="0" parTransId="{661D71DF-DB61-42A0-AD3E-3E889E4B752E}" sibTransId="{74104BBF-028D-4586-9011-0F29AA9454B5}"/>
    <dgm:cxn modelId="{B3CBC367-DB1D-4F4E-AB6F-F3A7CBBD8934}" type="presParOf" srcId="{73C982D6-C366-4334-A577-AF4C3C3F781A}" destId="{58293F96-D9EA-4D79-BD83-F402B200DB53}" srcOrd="0" destOrd="0" presId="urn:microsoft.com/office/officeart/2005/8/layout/orgChart1"/>
    <dgm:cxn modelId="{4DD3A57A-AF50-4BCA-BD45-8665C45B6D0D}" type="presParOf" srcId="{58293F96-D9EA-4D79-BD83-F402B200DB53}" destId="{090772EC-9293-4782-A04F-4B3DBD4EC617}" srcOrd="0" destOrd="0" presId="urn:microsoft.com/office/officeart/2005/8/layout/orgChart1"/>
    <dgm:cxn modelId="{5EB678E7-9DE5-4900-A790-05CB7AAF3BA0}" type="presParOf" srcId="{090772EC-9293-4782-A04F-4B3DBD4EC617}" destId="{70D9D1F9-F3B0-48B4-8179-0FF7130FEEA7}" srcOrd="0" destOrd="0" presId="urn:microsoft.com/office/officeart/2005/8/layout/orgChart1"/>
    <dgm:cxn modelId="{07A9162E-113D-4454-9A7F-5943C4888FFB}" type="presParOf" srcId="{090772EC-9293-4782-A04F-4B3DBD4EC617}" destId="{45D7DBA9-E7F5-449F-9BDC-08D2A6BF23ED}" srcOrd="1" destOrd="0" presId="urn:microsoft.com/office/officeart/2005/8/layout/orgChart1"/>
    <dgm:cxn modelId="{043A48AA-9507-4127-BB56-8FF643AB3262}" type="presParOf" srcId="{58293F96-D9EA-4D79-BD83-F402B200DB53}" destId="{27A61908-FA25-4DEA-B45D-84692A72B05D}" srcOrd="1" destOrd="0" presId="urn:microsoft.com/office/officeart/2005/8/layout/orgChart1"/>
    <dgm:cxn modelId="{F0A3EA96-4B74-4A7E-B330-5417A4F21E58}" type="presParOf" srcId="{58293F96-D9EA-4D79-BD83-F402B200DB53}" destId="{08CD2710-AA7A-46A0-A00E-3CE2FEA09E5D}" srcOrd="2" destOrd="0" presId="urn:microsoft.com/office/officeart/2005/8/layout/orgChart1"/>
  </dgm:cxnLst>
  <dgm:bg>
    <a:solidFill>
      <a:srgbClr val="002060"/>
    </a:solidFill>
  </dgm:bg>
  <dgm:whole>
    <a:ln>
      <a:solidFill>
        <a:srgbClr val="003366"/>
      </a:solidFill>
    </a:ln>
  </dgm:whole>
  <dgm:extLst>
    <a:ext uri="http://schemas.microsoft.com/office/drawing/2008/diagram">
      <dsp:dataModelExt xmlns:dsp="http://schemas.microsoft.com/office/drawing/2008/diagram" relId="rId1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44A4B0C-D972-436A-8D60-4B9483C4FF18}"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x-none"/>
        </a:p>
      </dgm:t>
    </dgm:pt>
    <dgm:pt modelId="{86110B8A-1A5D-4D19-BAB0-54F5F7A1D328}">
      <dgm:prSet/>
      <dgm:spPr/>
      <dgm:t>
        <a:bodyPr/>
        <a:lstStyle/>
        <a:p>
          <a:r>
            <a:rPr lang="en-GB" b="1" dirty="0">
              <a:latin typeface="Gill Sans Nova Cond" panose="020B0606020104020203" pitchFamily="34" charset="0"/>
            </a:rPr>
            <a:t>Foundation Stage:</a:t>
          </a:r>
          <a:endParaRPr lang="x-none" dirty="0">
            <a:latin typeface="Gill Sans Nova Cond" panose="020B0606020104020203" pitchFamily="34" charset="0"/>
          </a:endParaRPr>
        </a:p>
      </dgm:t>
    </dgm:pt>
    <dgm:pt modelId="{D9848ADD-2B28-4656-9AF8-193C92721BE8}" type="parTrans" cxnId="{0AB5543B-3F62-4063-8261-42D6B4D23AFB}">
      <dgm:prSet/>
      <dgm:spPr/>
      <dgm:t>
        <a:bodyPr/>
        <a:lstStyle/>
        <a:p>
          <a:endParaRPr lang="x-none">
            <a:latin typeface="Gill Sans Nova Cond" panose="020B0606020104020203" pitchFamily="34" charset="0"/>
          </a:endParaRPr>
        </a:p>
      </dgm:t>
    </dgm:pt>
    <dgm:pt modelId="{960C5F1F-5695-40E0-A228-462559FFED22}" type="sibTrans" cxnId="{0AB5543B-3F62-4063-8261-42D6B4D23AFB}">
      <dgm:prSet/>
      <dgm:spPr/>
      <dgm:t>
        <a:bodyPr/>
        <a:lstStyle/>
        <a:p>
          <a:endParaRPr lang="x-none">
            <a:latin typeface="Gill Sans Nova Cond" panose="020B0606020104020203" pitchFamily="34" charset="0"/>
          </a:endParaRPr>
        </a:p>
      </dgm:t>
    </dgm:pt>
    <dgm:pt modelId="{B37F3EEA-B36E-4B4F-A32B-41B4A62CF735}">
      <dgm:prSet custT="1"/>
      <dgm:spPr/>
      <dgm:t>
        <a:bodyPr/>
        <a:lstStyle/>
        <a:p>
          <a:r>
            <a:rPr lang="en-US" sz="2800" b="1" dirty="0">
              <a:latin typeface="Narkisim" panose="020E0502050101010101" pitchFamily="34" charset="-79"/>
              <a:cs typeface="Narkisim" panose="020E0502050101010101" pitchFamily="34" charset="-79"/>
            </a:rPr>
            <a:t>Entry level for learners with special needs and disabilities who follow the specialized curriculum</a:t>
          </a:r>
          <a:endParaRPr lang="x-none" sz="2800" b="1" dirty="0">
            <a:latin typeface="Narkisim" panose="020E0502050101010101" pitchFamily="34" charset="-79"/>
            <a:cs typeface="Narkisim" panose="020E0502050101010101" pitchFamily="34" charset="-79"/>
          </a:endParaRPr>
        </a:p>
      </dgm:t>
    </dgm:pt>
    <dgm:pt modelId="{E95AD0E6-50F1-4575-95BD-D5CB49D0C658}" type="parTrans" cxnId="{8DF91587-96CC-4872-9E6F-B8C8960CDEE7}">
      <dgm:prSet/>
      <dgm:spPr/>
      <dgm:t>
        <a:bodyPr/>
        <a:lstStyle/>
        <a:p>
          <a:endParaRPr lang="x-none">
            <a:latin typeface="Gill Sans Nova Cond" panose="020B0606020104020203" pitchFamily="34" charset="0"/>
          </a:endParaRPr>
        </a:p>
      </dgm:t>
    </dgm:pt>
    <dgm:pt modelId="{991A7DDA-9B8D-4DB4-8811-EA08C068BF5D}" type="sibTrans" cxnId="{8DF91587-96CC-4872-9E6F-B8C8960CDEE7}">
      <dgm:prSet/>
      <dgm:spPr/>
      <dgm:t>
        <a:bodyPr/>
        <a:lstStyle/>
        <a:p>
          <a:endParaRPr lang="x-none">
            <a:latin typeface="Gill Sans Nova Cond" panose="020B0606020104020203" pitchFamily="34" charset="0"/>
          </a:endParaRPr>
        </a:p>
      </dgm:t>
    </dgm:pt>
    <dgm:pt modelId="{2A0A071C-6F46-4C63-B2B7-07ED14011404}" type="pres">
      <dgm:prSet presAssocID="{244A4B0C-D972-436A-8D60-4B9483C4FF18}" presName="Name0" presStyleCnt="0">
        <dgm:presLayoutVars>
          <dgm:dir/>
          <dgm:animLvl val="lvl"/>
          <dgm:resizeHandles val="exact"/>
        </dgm:presLayoutVars>
      </dgm:prSet>
      <dgm:spPr/>
    </dgm:pt>
    <dgm:pt modelId="{E69787DF-271D-4E15-A108-258B9414623C}" type="pres">
      <dgm:prSet presAssocID="{86110B8A-1A5D-4D19-BAB0-54F5F7A1D328}" presName="linNode" presStyleCnt="0"/>
      <dgm:spPr/>
    </dgm:pt>
    <dgm:pt modelId="{AD828661-59F2-4125-9488-ABD93B91C996}" type="pres">
      <dgm:prSet presAssocID="{86110B8A-1A5D-4D19-BAB0-54F5F7A1D328}" presName="parentText" presStyleLbl="node1" presStyleIdx="0" presStyleCnt="1" custScaleX="121936">
        <dgm:presLayoutVars>
          <dgm:chMax val="1"/>
          <dgm:bulletEnabled val="1"/>
        </dgm:presLayoutVars>
      </dgm:prSet>
      <dgm:spPr/>
    </dgm:pt>
    <dgm:pt modelId="{C4C1475C-C83D-42BC-A02C-198E62FC51E5}" type="pres">
      <dgm:prSet presAssocID="{86110B8A-1A5D-4D19-BAB0-54F5F7A1D328}" presName="descendantText" presStyleLbl="alignAccFollowNode1" presStyleIdx="0" presStyleCnt="1">
        <dgm:presLayoutVars>
          <dgm:bulletEnabled val="1"/>
        </dgm:presLayoutVars>
      </dgm:prSet>
      <dgm:spPr/>
    </dgm:pt>
  </dgm:ptLst>
  <dgm:cxnLst>
    <dgm:cxn modelId="{9792262D-E04A-4692-98EB-22206DE66611}" type="presOf" srcId="{B37F3EEA-B36E-4B4F-A32B-41B4A62CF735}" destId="{C4C1475C-C83D-42BC-A02C-198E62FC51E5}" srcOrd="0" destOrd="0" presId="urn:microsoft.com/office/officeart/2005/8/layout/vList5"/>
    <dgm:cxn modelId="{0AB5543B-3F62-4063-8261-42D6B4D23AFB}" srcId="{244A4B0C-D972-436A-8D60-4B9483C4FF18}" destId="{86110B8A-1A5D-4D19-BAB0-54F5F7A1D328}" srcOrd="0" destOrd="0" parTransId="{D9848ADD-2B28-4656-9AF8-193C92721BE8}" sibTransId="{960C5F1F-5695-40E0-A228-462559FFED22}"/>
    <dgm:cxn modelId="{8DF91587-96CC-4872-9E6F-B8C8960CDEE7}" srcId="{86110B8A-1A5D-4D19-BAB0-54F5F7A1D328}" destId="{B37F3EEA-B36E-4B4F-A32B-41B4A62CF735}" srcOrd="0" destOrd="0" parTransId="{E95AD0E6-50F1-4575-95BD-D5CB49D0C658}" sibTransId="{991A7DDA-9B8D-4DB4-8811-EA08C068BF5D}"/>
    <dgm:cxn modelId="{A0BF9D87-1319-434E-AFE1-E2864E442331}" type="presOf" srcId="{244A4B0C-D972-436A-8D60-4B9483C4FF18}" destId="{2A0A071C-6F46-4C63-B2B7-07ED14011404}" srcOrd="0" destOrd="0" presId="urn:microsoft.com/office/officeart/2005/8/layout/vList5"/>
    <dgm:cxn modelId="{1659C49E-5634-4DEB-8189-D20CFAC18E56}" type="presOf" srcId="{86110B8A-1A5D-4D19-BAB0-54F5F7A1D328}" destId="{AD828661-59F2-4125-9488-ABD93B91C996}" srcOrd="0" destOrd="0" presId="urn:microsoft.com/office/officeart/2005/8/layout/vList5"/>
    <dgm:cxn modelId="{38303CE8-03EC-4C37-A026-B9A3180978F5}" type="presParOf" srcId="{2A0A071C-6F46-4C63-B2B7-07ED14011404}" destId="{E69787DF-271D-4E15-A108-258B9414623C}" srcOrd="0" destOrd="0" presId="urn:microsoft.com/office/officeart/2005/8/layout/vList5"/>
    <dgm:cxn modelId="{DAB3EC3E-FCAF-428C-B428-CF98CAD8C7FE}" type="presParOf" srcId="{E69787DF-271D-4E15-A108-258B9414623C}" destId="{AD828661-59F2-4125-9488-ABD93B91C996}" srcOrd="0" destOrd="0" presId="urn:microsoft.com/office/officeart/2005/8/layout/vList5"/>
    <dgm:cxn modelId="{25E02C7A-A581-4673-8D34-9079D1333CB1}" type="presParOf" srcId="{E69787DF-271D-4E15-A108-258B9414623C}" destId="{C4C1475C-C83D-42BC-A02C-198E62FC51E5}" srcOrd="1" destOrd="0" presId="urn:microsoft.com/office/officeart/2005/8/layout/vList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2942CC35-E9A8-41C6-9FC8-45EE9279F997}"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x-none"/>
        </a:p>
      </dgm:t>
    </dgm:pt>
    <dgm:pt modelId="{1FCFA1E9-8459-4402-A2EE-66697299E430}">
      <dgm:prSet/>
      <dgm:spPr/>
      <dgm:t>
        <a:bodyPr/>
        <a:lstStyle/>
        <a:p>
          <a:pPr>
            <a:lnSpc>
              <a:spcPct val="100000"/>
            </a:lnSpc>
          </a:pPr>
          <a:r>
            <a:rPr lang="en-GB" b="1" dirty="0">
              <a:latin typeface="Narkisim" panose="020E0502050101010101" pitchFamily="34" charset="-79"/>
              <a:cs typeface="Narkisim" panose="020E0502050101010101" pitchFamily="34" charset="-79"/>
            </a:rPr>
            <a:t>Intermediate Stage:</a:t>
          </a:r>
          <a:endParaRPr lang="x-none" b="1" dirty="0">
            <a:latin typeface="Narkisim" panose="020E0502050101010101" pitchFamily="34" charset="-79"/>
            <a:cs typeface="Narkisim" panose="020E0502050101010101" pitchFamily="34" charset="-79"/>
          </a:endParaRPr>
        </a:p>
      </dgm:t>
    </dgm:pt>
    <dgm:pt modelId="{81A5E111-A14E-4D62-BA50-ED6065129EC1}" type="parTrans" cxnId="{F2253ACF-AE89-43DB-9B7F-C21BEF5B44FD}">
      <dgm:prSet/>
      <dgm:spPr/>
      <dgm:t>
        <a:bodyPr/>
        <a:lstStyle/>
        <a:p>
          <a:pPr>
            <a:lnSpc>
              <a:spcPct val="100000"/>
            </a:lnSpc>
          </a:pPr>
          <a:endParaRPr lang="x-none" b="1">
            <a:latin typeface="Narkisim" panose="020E0502050101010101" pitchFamily="34" charset="-79"/>
            <a:cs typeface="Narkisim" panose="020E0502050101010101" pitchFamily="34" charset="-79"/>
          </a:endParaRPr>
        </a:p>
      </dgm:t>
    </dgm:pt>
    <dgm:pt modelId="{C441FB1F-4A88-4708-9881-C7E7852CD482}" type="sibTrans" cxnId="{F2253ACF-AE89-43DB-9B7F-C21BEF5B44FD}">
      <dgm:prSet/>
      <dgm:spPr/>
      <dgm:t>
        <a:bodyPr/>
        <a:lstStyle/>
        <a:p>
          <a:pPr>
            <a:lnSpc>
              <a:spcPct val="100000"/>
            </a:lnSpc>
          </a:pPr>
          <a:endParaRPr lang="x-none" b="1">
            <a:latin typeface="Narkisim" panose="020E0502050101010101" pitchFamily="34" charset="-79"/>
            <a:cs typeface="Narkisim" panose="020E0502050101010101" pitchFamily="34" charset="-79"/>
          </a:endParaRPr>
        </a:p>
      </dgm:t>
    </dgm:pt>
    <dgm:pt modelId="{89105929-A3A6-4162-AA58-80CB4A1B965A}">
      <dgm:prSet custT="1"/>
      <dgm:spPr/>
      <dgm:t>
        <a:bodyPr/>
        <a:lstStyle/>
        <a:p>
          <a:pPr>
            <a:lnSpc>
              <a:spcPct val="100000"/>
            </a:lnSpc>
          </a:pPr>
          <a:r>
            <a:rPr lang="en-US" sz="2800" b="1" dirty="0">
              <a:latin typeface="Narkisim" panose="020E0502050101010101" pitchFamily="34" charset="-79"/>
              <a:cs typeface="Narkisim" panose="020E0502050101010101" pitchFamily="34" charset="-79"/>
            </a:rPr>
            <a:t>After a learner demonstrates outcomes at the foundation level, they transit to this intermediate level</a:t>
          </a:r>
          <a:endParaRPr lang="x-none" sz="2800" b="1" dirty="0">
            <a:latin typeface="Narkisim" panose="020E0502050101010101" pitchFamily="34" charset="-79"/>
            <a:cs typeface="Narkisim" panose="020E0502050101010101" pitchFamily="34" charset="-79"/>
          </a:endParaRPr>
        </a:p>
      </dgm:t>
    </dgm:pt>
    <dgm:pt modelId="{33E89963-790B-4AEB-B31C-D4FBD6C53A19}" type="parTrans" cxnId="{9F2D664A-7C0D-4918-8387-C842B069B753}">
      <dgm:prSet/>
      <dgm:spPr/>
      <dgm:t>
        <a:bodyPr/>
        <a:lstStyle/>
        <a:p>
          <a:pPr>
            <a:lnSpc>
              <a:spcPct val="100000"/>
            </a:lnSpc>
          </a:pPr>
          <a:endParaRPr lang="x-none" b="1">
            <a:latin typeface="Narkisim" panose="020E0502050101010101" pitchFamily="34" charset="-79"/>
            <a:cs typeface="Narkisim" panose="020E0502050101010101" pitchFamily="34" charset="-79"/>
          </a:endParaRPr>
        </a:p>
      </dgm:t>
    </dgm:pt>
    <dgm:pt modelId="{C058FD5A-C0AB-47CC-9634-04670F03BB8D}" type="sibTrans" cxnId="{9F2D664A-7C0D-4918-8387-C842B069B753}">
      <dgm:prSet/>
      <dgm:spPr/>
      <dgm:t>
        <a:bodyPr/>
        <a:lstStyle/>
        <a:p>
          <a:pPr>
            <a:lnSpc>
              <a:spcPct val="100000"/>
            </a:lnSpc>
          </a:pPr>
          <a:endParaRPr lang="x-none" b="1">
            <a:latin typeface="Narkisim" panose="020E0502050101010101" pitchFamily="34" charset="-79"/>
            <a:cs typeface="Narkisim" panose="020E0502050101010101" pitchFamily="34" charset="-79"/>
          </a:endParaRPr>
        </a:p>
      </dgm:t>
    </dgm:pt>
    <dgm:pt modelId="{6D8CB274-A68A-400D-96C9-3E53D22F0A13}" type="pres">
      <dgm:prSet presAssocID="{2942CC35-E9A8-41C6-9FC8-45EE9279F997}" presName="Name0" presStyleCnt="0">
        <dgm:presLayoutVars>
          <dgm:dir/>
          <dgm:animLvl val="lvl"/>
          <dgm:resizeHandles val="exact"/>
        </dgm:presLayoutVars>
      </dgm:prSet>
      <dgm:spPr/>
    </dgm:pt>
    <dgm:pt modelId="{D91515B5-0E88-478F-8E15-5A996BB6F16A}" type="pres">
      <dgm:prSet presAssocID="{1FCFA1E9-8459-4402-A2EE-66697299E430}" presName="linNode" presStyleCnt="0"/>
      <dgm:spPr/>
    </dgm:pt>
    <dgm:pt modelId="{B66867D6-C358-4EBE-B080-3B914AC8BFA3}" type="pres">
      <dgm:prSet presAssocID="{1FCFA1E9-8459-4402-A2EE-66697299E430}" presName="parentText" presStyleLbl="node1" presStyleIdx="0" presStyleCnt="1" custScaleX="95332" custLinFactNeighborX="-11767" custLinFactNeighborY="-36313">
        <dgm:presLayoutVars>
          <dgm:chMax val="1"/>
          <dgm:bulletEnabled val="1"/>
        </dgm:presLayoutVars>
      </dgm:prSet>
      <dgm:spPr/>
    </dgm:pt>
    <dgm:pt modelId="{72903923-B701-42C4-8B34-45AE99805721}" type="pres">
      <dgm:prSet presAssocID="{1FCFA1E9-8459-4402-A2EE-66697299E430}" presName="descendantText" presStyleLbl="alignAccFollowNode1" presStyleIdx="0" presStyleCnt="1">
        <dgm:presLayoutVars>
          <dgm:bulletEnabled val="1"/>
        </dgm:presLayoutVars>
      </dgm:prSet>
      <dgm:spPr/>
    </dgm:pt>
  </dgm:ptLst>
  <dgm:cxnLst>
    <dgm:cxn modelId="{B34AD718-86F2-4E24-8B1A-B6591396D0E3}" type="presOf" srcId="{89105929-A3A6-4162-AA58-80CB4A1B965A}" destId="{72903923-B701-42C4-8B34-45AE99805721}" srcOrd="0" destOrd="0" presId="urn:microsoft.com/office/officeart/2005/8/layout/vList5"/>
    <dgm:cxn modelId="{9F2D664A-7C0D-4918-8387-C842B069B753}" srcId="{1FCFA1E9-8459-4402-A2EE-66697299E430}" destId="{89105929-A3A6-4162-AA58-80CB4A1B965A}" srcOrd="0" destOrd="0" parTransId="{33E89963-790B-4AEB-B31C-D4FBD6C53A19}" sibTransId="{C058FD5A-C0AB-47CC-9634-04670F03BB8D}"/>
    <dgm:cxn modelId="{EABD7AB3-035C-42FD-88C8-2CA2F595726F}" type="presOf" srcId="{2942CC35-E9A8-41C6-9FC8-45EE9279F997}" destId="{6D8CB274-A68A-400D-96C9-3E53D22F0A13}" srcOrd="0" destOrd="0" presId="urn:microsoft.com/office/officeart/2005/8/layout/vList5"/>
    <dgm:cxn modelId="{F2253ACF-AE89-43DB-9B7F-C21BEF5B44FD}" srcId="{2942CC35-E9A8-41C6-9FC8-45EE9279F997}" destId="{1FCFA1E9-8459-4402-A2EE-66697299E430}" srcOrd="0" destOrd="0" parTransId="{81A5E111-A14E-4D62-BA50-ED6065129EC1}" sibTransId="{C441FB1F-4A88-4708-9881-C7E7852CD482}"/>
    <dgm:cxn modelId="{33CF2BEE-7A6E-4118-9F71-4B97AC83192B}" type="presOf" srcId="{1FCFA1E9-8459-4402-A2EE-66697299E430}" destId="{B66867D6-C358-4EBE-B080-3B914AC8BFA3}" srcOrd="0" destOrd="0" presId="urn:microsoft.com/office/officeart/2005/8/layout/vList5"/>
    <dgm:cxn modelId="{C678CD20-F75F-4D3F-9457-A62CE951A774}" type="presParOf" srcId="{6D8CB274-A68A-400D-96C9-3E53D22F0A13}" destId="{D91515B5-0E88-478F-8E15-5A996BB6F16A}" srcOrd="0" destOrd="0" presId="urn:microsoft.com/office/officeart/2005/8/layout/vList5"/>
    <dgm:cxn modelId="{97128668-5ADC-4312-AF43-C275D1B28B06}" type="presParOf" srcId="{D91515B5-0E88-478F-8E15-5A996BB6F16A}" destId="{B66867D6-C358-4EBE-B080-3B914AC8BFA3}" srcOrd="0" destOrd="0" presId="urn:microsoft.com/office/officeart/2005/8/layout/vList5"/>
    <dgm:cxn modelId="{231192A3-47B5-413F-8398-02E6178F66DB}" type="presParOf" srcId="{D91515B5-0E88-478F-8E15-5A996BB6F16A}" destId="{72903923-B701-42C4-8B34-45AE99805721}" srcOrd="1" destOrd="0" presId="urn:microsoft.com/office/officeart/2005/8/layout/vList5"/>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C84DCCA9-508C-4DA3-AD6C-474B1D0C6A3A}"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x-none"/>
        </a:p>
      </dgm:t>
    </dgm:pt>
    <dgm:pt modelId="{9486F27D-7DDA-4DB8-85F1-0EE0AB19E347}">
      <dgm:prSet custT="1"/>
      <dgm:spPr/>
      <dgm:t>
        <a:bodyPr/>
        <a:lstStyle/>
        <a:p>
          <a:r>
            <a:rPr lang="en-US" sz="4400" b="1" dirty="0">
              <a:latin typeface="Narkisim" panose="020E0502050101010101" pitchFamily="34" charset="-79"/>
              <a:cs typeface="Narkisim" panose="020E0502050101010101" pitchFamily="34" charset="-79"/>
            </a:rPr>
            <a:t>Pre-Vocational Level:</a:t>
          </a:r>
          <a:endParaRPr lang="x-none" sz="4400" b="1" dirty="0">
            <a:latin typeface="Narkisim" panose="020E0502050101010101" pitchFamily="34" charset="-79"/>
            <a:cs typeface="Narkisim" panose="020E0502050101010101" pitchFamily="34" charset="-79"/>
          </a:endParaRPr>
        </a:p>
      </dgm:t>
    </dgm:pt>
    <dgm:pt modelId="{4553ABC4-D239-43CC-9F14-0A927C189DE5}" type="parTrans" cxnId="{6DEBA4C2-5F88-47F8-9132-EA9DD011D673}">
      <dgm:prSet/>
      <dgm:spPr/>
      <dgm:t>
        <a:bodyPr/>
        <a:lstStyle/>
        <a:p>
          <a:endParaRPr lang="x-none" sz="2800" b="1">
            <a:latin typeface="Narkisim" panose="020E0502050101010101" pitchFamily="34" charset="-79"/>
            <a:cs typeface="Narkisim" panose="020E0502050101010101" pitchFamily="34" charset="-79"/>
          </a:endParaRPr>
        </a:p>
      </dgm:t>
    </dgm:pt>
    <dgm:pt modelId="{A1AE89F6-8525-4FB0-B30C-7167B32C6874}" type="sibTrans" cxnId="{6DEBA4C2-5F88-47F8-9132-EA9DD011D673}">
      <dgm:prSet/>
      <dgm:spPr/>
      <dgm:t>
        <a:bodyPr/>
        <a:lstStyle/>
        <a:p>
          <a:endParaRPr lang="x-none" sz="2800" b="1">
            <a:latin typeface="Narkisim" panose="020E0502050101010101" pitchFamily="34" charset="-79"/>
            <a:cs typeface="Narkisim" panose="020E0502050101010101" pitchFamily="34" charset="-79"/>
          </a:endParaRPr>
        </a:p>
      </dgm:t>
    </dgm:pt>
    <dgm:pt modelId="{9AC93161-2975-49B7-9562-E0A778BDF719}">
      <dgm:prSet custT="1"/>
      <dgm:spPr/>
      <dgm:t>
        <a:bodyPr/>
        <a:lstStyle/>
        <a:p>
          <a:r>
            <a:rPr lang="en-US" sz="2800" b="1" dirty="0">
              <a:latin typeface="Narkisim" panose="020E0502050101010101" pitchFamily="34" charset="-79"/>
              <a:cs typeface="Narkisim" panose="020E0502050101010101" pitchFamily="34" charset="-79"/>
            </a:rPr>
            <a:t>Learners join from the intermediate level. At this level, learners are introduced to the pre-requisite skills in various vocational areas..</a:t>
          </a:r>
          <a:endParaRPr lang="x-none" sz="2800" b="1" dirty="0">
            <a:latin typeface="Narkisim" panose="020E0502050101010101" pitchFamily="34" charset="-79"/>
            <a:cs typeface="Narkisim" panose="020E0502050101010101" pitchFamily="34" charset="-79"/>
          </a:endParaRPr>
        </a:p>
      </dgm:t>
    </dgm:pt>
    <dgm:pt modelId="{E9D25CEE-1E70-4669-8CA1-2439F657D95F}" type="parTrans" cxnId="{C29FCE1C-0A55-4684-BD1B-46F3454AFE1B}">
      <dgm:prSet/>
      <dgm:spPr/>
      <dgm:t>
        <a:bodyPr/>
        <a:lstStyle/>
        <a:p>
          <a:endParaRPr lang="x-none" sz="2800" b="1">
            <a:latin typeface="Narkisim" panose="020E0502050101010101" pitchFamily="34" charset="-79"/>
            <a:cs typeface="Narkisim" panose="020E0502050101010101" pitchFamily="34" charset="-79"/>
          </a:endParaRPr>
        </a:p>
      </dgm:t>
    </dgm:pt>
    <dgm:pt modelId="{5340B99A-1477-4145-B0F1-D3F4A7EEA10F}" type="sibTrans" cxnId="{C29FCE1C-0A55-4684-BD1B-46F3454AFE1B}">
      <dgm:prSet/>
      <dgm:spPr/>
      <dgm:t>
        <a:bodyPr/>
        <a:lstStyle/>
        <a:p>
          <a:endParaRPr lang="x-none" sz="2800" b="1">
            <a:latin typeface="Narkisim" panose="020E0502050101010101" pitchFamily="34" charset="-79"/>
            <a:cs typeface="Narkisim" panose="020E0502050101010101" pitchFamily="34" charset="-79"/>
          </a:endParaRPr>
        </a:p>
      </dgm:t>
    </dgm:pt>
    <dgm:pt modelId="{D89E9C69-A47B-4461-9882-C83146983538}" type="pres">
      <dgm:prSet presAssocID="{C84DCCA9-508C-4DA3-AD6C-474B1D0C6A3A}" presName="Name0" presStyleCnt="0">
        <dgm:presLayoutVars>
          <dgm:dir/>
          <dgm:animLvl val="lvl"/>
          <dgm:resizeHandles val="exact"/>
        </dgm:presLayoutVars>
      </dgm:prSet>
      <dgm:spPr/>
    </dgm:pt>
    <dgm:pt modelId="{9758FCCC-6114-41A6-A3CD-DF83E9FCBA67}" type="pres">
      <dgm:prSet presAssocID="{9486F27D-7DDA-4DB8-85F1-0EE0AB19E347}" presName="linNode" presStyleCnt="0"/>
      <dgm:spPr/>
    </dgm:pt>
    <dgm:pt modelId="{15CE06FC-E64A-4997-87AA-63B456586CEB}" type="pres">
      <dgm:prSet presAssocID="{9486F27D-7DDA-4DB8-85F1-0EE0AB19E347}" presName="parentText" presStyleLbl="node1" presStyleIdx="0" presStyleCnt="1" custScaleX="96658">
        <dgm:presLayoutVars>
          <dgm:chMax val="1"/>
          <dgm:bulletEnabled val="1"/>
        </dgm:presLayoutVars>
      </dgm:prSet>
      <dgm:spPr/>
    </dgm:pt>
    <dgm:pt modelId="{360463FF-DD4A-4F66-9B06-0444BECD72F8}" type="pres">
      <dgm:prSet presAssocID="{9486F27D-7DDA-4DB8-85F1-0EE0AB19E347}" presName="descendantText" presStyleLbl="alignAccFollowNode1" presStyleIdx="0" presStyleCnt="1">
        <dgm:presLayoutVars>
          <dgm:bulletEnabled val="1"/>
        </dgm:presLayoutVars>
      </dgm:prSet>
      <dgm:spPr/>
    </dgm:pt>
  </dgm:ptLst>
  <dgm:cxnLst>
    <dgm:cxn modelId="{C29FCE1C-0A55-4684-BD1B-46F3454AFE1B}" srcId="{9486F27D-7DDA-4DB8-85F1-0EE0AB19E347}" destId="{9AC93161-2975-49B7-9562-E0A778BDF719}" srcOrd="0" destOrd="0" parTransId="{E9D25CEE-1E70-4669-8CA1-2439F657D95F}" sibTransId="{5340B99A-1477-4145-B0F1-D3F4A7EEA10F}"/>
    <dgm:cxn modelId="{6A3C014A-3B38-447A-B8A5-FE70295D0894}" type="presOf" srcId="{9AC93161-2975-49B7-9562-E0A778BDF719}" destId="{360463FF-DD4A-4F66-9B06-0444BECD72F8}" srcOrd="0" destOrd="0" presId="urn:microsoft.com/office/officeart/2005/8/layout/vList5"/>
    <dgm:cxn modelId="{6DEBA4C2-5F88-47F8-9132-EA9DD011D673}" srcId="{C84DCCA9-508C-4DA3-AD6C-474B1D0C6A3A}" destId="{9486F27D-7DDA-4DB8-85F1-0EE0AB19E347}" srcOrd="0" destOrd="0" parTransId="{4553ABC4-D239-43CC-9F14-0A927C189DE5}" sibTransId="{A1AE89F6-8525-4FB0-B30C-7167B32C6874}"/>
    <dgm:cxn modelId="{00AED1CD-AB49-4232-8D0D-AE5013E9BCAD}" type="presOf" srcId="{9486F27D-7DDA-4DB8-85F1-0EE0AB19E347}" destId="{15CE06FC-E64A-4997-87AA-63B456586CEB}" srcOrd="0" destOrd="0" presId="urn:microsoft.com/office/officeart/2005/8/layout/vList5"/>
    <dgm:cxn modelId="{09B412EE-FDA5-4E41-9338-10170D28AD3C}" type="presOf" srcId="{C84DCCA9-508C-4DA3-AD6C-474B1D0C6A3A}" destId="{D89E9C69-A47B-4461-9882-C83146983538}" srcOrd="0" destOrd="0" presId="urn:microsoft.com/office/officeart/2005/8/layout/vList5"/>
    <dgm:cxn modelId="{0F6BB199-A594-40F0-832D-38D10A3B1BB3}" type="presParOf" srcId="{D89E9C69-A47B-4461-9882-C83146983538}" destId="{9758FCCC-6114-41A6-A3CD-DF83E9FCBA67}" srcOrd="0" destOrd="0" presId="urn:microsoft.com/office/officeart/2005/8/layout/vList5"/>
    <dgm:cxn modelId="{12E8E412-99B3-446C-B7DC-AE055662250A}" type="presParOf" srcId="{9758FCCC-6114-41A6-A3CD-DF83E9FCBA67}" destId="{15CE06FC-E64A-4997-87AA-63B456586CEB}" srcOrd="0" destOrd="0" presId="urn:microsoft.com/office/officeart/2005/8/layout/vList5"/>
    <dgm:cxn modelId="{11C2A712-E22A-440B-8CA0-3CE3C589B7D5}" type="presParOf" srcId="{9758FCCC-6114-41A6-A3CD-DF83E9FCBA67}" destId="{360463FF-DD4A-4F66-9B06-0444BECD72F8}" srcOrd="1" destOrd="0" presId="urn:microsoft.com/office/officeart/2005/8/layout/vList5"/>
  </dgm:cxnLst>
  <dgm:bg/>
  <dgm:whole/>
  <dgm:extLst>
    <a:ext uri="http://schemas.microsoft.com/office/drawing/2008/diagram">
      <dsp:dataModelExt xmlns:dsp="http://schemas.microsoft.com/office/drawing/2008/diagram" relId="rId18"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5F0D4DE0-2488-4B53-AD10-42F200850CCB}"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x-none"/>
        </a:p>
      </dgm:t>
    </dgm:pt>
    <dgm:pt modelId="{FD06C55D-9F57-4405-B9A0-68061D7A1371}">
      <dgm:prSet custT="1"/>
      <dgm:spPr/>
      <dgm:t>
        <a:bodyPr/>
        <a:lstStyle/>
        <a:p>
          <a:r>
            <a:rPr lang="en-US" sz="4400" b="1" dirty="0">
              <a:latin typeface="Narkisim" panose="020E0502050101010101" pitchFamily="34" charset="-79"/>
              <a:cs typeface="Narkisim" panose="020E0502050101010101" pitchFamily="34" charset="-79"/>
            </a:rPr>
            <a:t>Vocational Level:</a:t>
          </a:r>
          <a:endParaRPr lang="x-none" sz="4400" b="1" dirty="0">
            <a:latin typeface="Narkisim" panose="020E0502050101010101" pitchFamily="34" charset="-79"/>
            <a:cs typeface="Narkisim" panose="020E0502050101010101" pitchFamily="34" charset="-79"/>
          </a:endParaRPr>
        </a:p>
      </dgm:t>
    </dgm:pt>
    <dgm:pt modelId="{AE947BED-1204-40DE-A54D-E6EBB827A68E}" type="parTrans" cxnId="{511042E0-1918-42B4-937D-B4FAF277EDC4}">
      <dgm:prSet/>
      <dgm:spPr/>
      <dgm:t>
        <a:bodyPr/>
        <a:lstStyle/>
        <a:p>
          <a:endParaRPr lang="x-none" sz="2800" b="1">
            <a:latin typeface="Narkisim" panose="020E0502050101010101" pitchFamily="34" charset="-79"/>
            <a:cs typeface="Narkisim" panose="020E0502050101010101" pitchFamily="34" charset="-79"/>
          </a:endParaRPr>
        </a:p>
      </dgm:t>
    </dgm:pt>
    <dgm:pt modelId="{D440DB2C-8D82-4B81-84A6-306E63FFF055}" type="sibTrans" cxnId="{511042E0-1918-42B4-937D-B4FAF277EDC4}">
      <dgm:prSet/>
      <dgm:spPr/>
      <dgm:t>
        <a:bodyPr/>
        <a:lstStyle/>
        <a:p>
          <a:endParaRPr lang="x-none" sz="2800" b="1">
            <a:latin typeface="Narkisim" panose="020E0502050101010101" pitchFamily="34" charset="-79"/>
            <a:cs typeface="Narkisim" panose="020E0502050101010101" pitchFamily="34" charset="-79"/>
          </a:endParaRPr>
        </a:p>
      </dgm:t>
    </dgm:pt>
    <dgm:pt modelId="{F7B131E9-9F93-4197-93F9-BCCC5BDF52A9}">
      <dgm:prSet custT="1"/>
      <dgm:spPr/>
      <dgm:t>
        <a:bodyPr/>
        <a:lstStyle/>
        <a:p>
          <a:pPr algn="just"/>
          <a:r>
            <a:rPr lang="en-US" sz="2800" b="1" dirty="0">
              <a:latin typeface="Narkisim" panose="020E0502050101010101" pitchFamily="34" charset="-79"/>
              <a:cs typeface="Narkisim" panose="020E0502050101010101" pitchFamily="34" charset="-79"/>
            </a:rPr>
            <a:t>Learners join from pre-vocational stage. They learn vocational skills and acquire competencies required for various occupations, </a:t>
          </a:r>
          <a:r>
            <a:rPr lang="en-GB" sz="2800" b="1" dirty="0">
              <a:latin typeface="Narkisim" panose="020E0502050101010101" pitchFamily="34" charset="-79"/>
              <a:cs typeface="Narkisim" panose="020E0502050101010101" pitchFamily="34" charset="-79"/>
            </a:rPr>
            <a:t>higher education in technical fields or entrepreneurship</a:t>
          </a:r>
          <a:r>
            <a:rPr lang="en-US" sz="2800" b="1" dirty="0">
              <a:latin typeface="Narkisim" panose="020E0502050101010101" pitchFamily="34" charset="-79"/>
              <a:cs typeface="Narkisim" panose="020E0502050101010101" pitchFamily="34" charset="-79"/>
            </a:rPr>
            <a:t> </a:t>
          </a:r>
          <a:endParaRPr lang="x-none" sz="2800" b="1" dirty="0">
            <a:latin typeface="Narkisim" panose="020E0502050101010101" pitchFamily="34" charset="-79"/>
            <a:cs typeface="Narkisim" panose="020E0502050101010101" pitchFamily="34" charset="-79"/>
          </a:endParaRPr>
        </a:p>
      </dgm:t>
    </dgm:pt>
    <dgm:pt modelId="{9EFB207B-21D6-40B8-A122-D8B7774C7A86}" type="parTrans" cxnId="{63197371-0372-4357-BCAF-76188EFFFF6F}">
      <dgm:prSet/>
      <dgm:spPr/>
      <dgm:t>
        <a:bodyPr/>
        <a:lstStyle/>
        <a:p>
          <a:endParaRPr lang="x-none" sz="2800" b="1">
            <a:latin typeface="Narkisim" panose="020E0502050101010101" pitchFamily="34" charset="-79"/>
            <a:cs typeface="Narkisim" panose="020E0502050101010101" pitchFamily="34" charset="-79"/>
          </a:endParaRPr>
        </a:p>
      </dgm:t>
    </dgm:pt>
    <dgm:pt modelId="{CA965970-5A80-4DDD-BE8B-815F0623CEAE}" type="sibTrans" cxnId="{63197371-0372-4357-BCAF-76188EFFFF6F}">
      <dgm:prSet/>
      <dgm:spPr/>
      <dgm:t>
        <a:bodyPr/>
        <a:lstStyle/>
        <a:p>
          <a:endParaRPr lang="x-none" sz="2800" b="1">
            <a:latin typeface="Narkisim" panose="020E0502050101010101" pitchFamily="34" charset="-79"/>
            <a:cs typeface="Narkisim" panose="020E0502050101010101" pitchFamily="34" charset="-79"/>
          </a:endParaRPr>
        </a:p>
      </dgm:t>
    </dgm:pt>
    <dgm:pt modelId="{7398501A-96C9-48A8-B89D-D6D621851D52}" type="pres">
      <dgm:prSet presAssocID="{5F0D4DE0-2488-4B53-AD10-42F200850CCB}" presName="Name0" presStyleCnt="0">
        <dgm:presLayoutVars>
          <dgm:dir/>
          <dgm:animLvl val="lvl"/>
          <dgm:resizeHandles val="exact"/>
        </dgm:presLayoutVars>
      </dgm:prSet>
      <dgm:spPr/>
    </dgm:pt>
    <dgm:pt modelId="{436FF3BB-0264-4404-8E8C-6B32CC544794}" type="pres">
      <dgm:prSet presAssocID="{FD06C55D-9F57-4405-B9A0-68061D7A1371}" presName="linNode" presStyleCnt="0"/>
      <dgm:spPr/>
    </dgm:pt>
    <dgm:pt modelId="{0EB70D1A-C178-42E5-AC9E-B2FB742B3DC7}" type="pres">
      <dgm:prSet presAssocID="{FD06C55D-9F57-4405-B9A0-68061D7A1371}" presName="parentText" presStyleLbl="node1" presStyleIdx="0" presStyleCnt="1" custScaleX="107348" custLinFactNeighborX="-1522">
        <dgm:presLayoutVars>
          <dgm:chMax val="1"/>
          <dgm:bulletEnabled val="1"/>
        </dgm:presLayoutVars>
      </dgm:prSet>
      <dgm:spPr/>
    </dgm:pt>
    <dgm:pt modelId="{BE8E0927-A01C-4DCD-B5A4-3EAF3DF20D2C}" type="pres">
      <dgm:prSet presAssocID="{FD06C55D-9F57-4405-B9A0-68061D7A1371}" presName="descendantText" presStyleLbl="alignAccFollowNode1" presStyleIdx="0" presStyleCnt="1">
        <dgm:presLayoutVars>
          <dgm:bulletEnabled val="1"/>
        </dgm:presLayoutVars>
      </dgm:prSet>
      <dgm:spPr/>
    </dgm:pt>
  </dgm:ptLst>
  <dgm:cxnLst>
    <dgm:cxn modelId="{63197371-0372-4357-BCAF-76188EFFFF6F}" srcId="{FD06C55D-9F57-4405-B9A0-68061D7A1371}" destId="{F7B131E9-9F93-4197-93F9-BCCC5BDF52A9}" srcOrd="0" destOrd="0" parTransId="{9EFB207B-21D6-40B8-A122-D8B7774C7A86}" sibTransId="{CA965970-5A80-4DDD-BE8B-815F0623CEAE}"/>
    <dgm:cxn modelId="{F0DDB193-703E-4252-89D5-814A99DDBD1C}" type="presOf" srcId="{F7B131E9-9F93-4197-93F9-BCCC5BDF52A9}" destId="{BE8E0927-A01C-4DCD-B5A4-3EAF3DF20D2C}" srcOrd="0" destOrd="0" presId="urn:microsoft.com/office/officeart/2005/8/layout/vList5"/>
    <dgm:cxn modelId="{511042E0-1918-42B4-937D-B4FAF277EDC4}" srcId="{5F0D4DE0-2488-4B53-AD10-42F200850CCB}" destId="{FD06C55D-9F57-4405-B9A0-68061D7A1371}" srcOrd="0" destOrd="0" parTransId="{AE947BED-1204-40DE-A54D-E6EBB827A68E}" sibTransId="{D440DB2C-8D82-4B81-84A6-306E63FFF055}"/>
    <dgm:cxn modelId="{9BF5C5E7-A970-449C-873E-CDBD2C386826}" type="presOf" srcId="{FD06C55D-9F57-4405-B9A0-68061D7A1371}" destId="{0EB70D1A-C178-42E5-AC9E-B2FB742B3DC7}" srcOrd="0" destOrd="0" presId="urn:microsoft.com/office/officeart/2005/8/layout/vList5"/>
    <dgm:cxn modelId="{2D489DEC-7771-408F-9D7A-7008FBD036D6}" type="presOf" srcId="{5F0D4DE0-2488-4B53-AD10-42F200850CCB}" destId="{7398501A-96C9-48A8-B89D-D6D621851D52}" srcOrd="0" destOrd="0" presId="urn:microsoft.com/office/officeart/2005/8/layout/vList5"/>
    <dgm:cxn modelId="{525C026B-68E2-4D4D-A89F-8C53442F1756}" type="presParOf" srcId="{7398501A-96C9-48A8-B89D-D6D621851D52}" destId="{436FF3BB-0264-4404-8E8C-6B32CC544794}" srcOrd="0" destOrd="0" presId="urn:microsoft.com/office/officeart/2005/8/layout/vList5"/>
    <dgm:cxn modelId="{6C9A0141-C73B-4764-987B-B0048B0C3412}" type="presParOf" srcId="{436FF3BB-0264-4404-8E8C-6B32CC544794}" destId="{0EB70D1A-C178-42E5-AC9E-B2FB742B3DC7}" srcOrd="0" destOrd="0" presId="urn:microsoft.com/office/officeart/2005/8/layout/vList5"/>
    <dgm:cxn modelId="{BD304F6A-AA2D-4C7B-A907-7DA12CF1F509}" type="presParOf" srcId="{436FF3BB-0264-4404-8E8C-6B32CC544794}" destId="{BE8E0927-A01C-4DCD-B5A4-3EAF3DF20D2C}" srcOrd="1" destOrd="0" presId="urn:microsoft.com/office/officeart/2005/8/layout/vList5"/>
  </dgm:cxnLst>
  <dgm:bg/>
  <dgm:whole/>
  <dgm:extLst>
    <a:ext uri="http://schemas.microsoft.com/office/drawing/2008/diagram">
      <dsp:dataModelExt xmlns:dsp="http://schemas.microsoft.com/office/drawing/2008/diagram" relId="rId23"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85EC1E8B-0D82-4BF4-9C9C-8B339919121F}"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x-none"/>
        </a:p>
      </dgm:t>
    </dgm:pt>
    <dgm:pt modelId="{E0EEB9D2-5505-4731-9F8B-11B4779CD22A}">
      <dgm:prSet custT="1"/>
      <dgm:spPr/>
      <dgm:t>
        <a:bodyPr/>
        <a:lstStyle/>
        <a:p>
          <a:r>
            <a:rPr lang="en-US" sz="9600" b="1" dirty="0">
              <a:latin typeface="Narkisim" panose="020E0502050101010101" pitchFamily="34" charset="-79"/>
              <a:cs typeface="Narkisim" panose="020E0502050101010101" pitchFamily="34" charset="-79"/>
            </a:rPr>
            <a:t>Categorization of schools </a:t>
          </a:r>
          <a:endParaRPr lang="x-none" sz="9600" dirty="0">
            <a:latin typeface="Narkisim" panose="020E0502050101010101" pitchFamily="34" charset="-79"/>
            <a:cs typeface="Narkisim" panose="020E0502050101010101" pitchFamily="34" charset="-79"/>
          </a:endParaRPr>
        </a:p>
      </dgm:t>
    </dgm:pt>
    <dgm:pt modelId="{43DAB65D-A3D1-4F96-8750-C144DBC388CB}" type="parTrans" cxnId="{20C24B82-B914-4C6E-B409-D8FF3FB60604}">
      <dgm:prSet/>
      <dgm:spPr/>
      <dgm:t>
        <a:bodyPr/>
        <a:lstStyle/>
        <a:p>
          <a:endParaRPr lang="x-none" sz="9600">
            <a:latin typeface="Narkisim" panose="020E0502050101010101" pitchFamily="34" charset="-79"/>
            <a:cs typeface="Narkisim" panose="020E0502050101010101" pitchFamily="34" charset="-79"/>
          </a:endParaRPr>
        </a:p>
      </dgm:t>
    </dgm:pt>
    <dgm:pt modelId="{0202E728-57D4-4DCE-A2C1-C5C4270FA11F}" type="sibTrans" cxnId="{20C24B82-B914-4C6E-B409-D8FF3FB60604}">
      <dgm:prSet/>
      <dgm:spPr/>
      <dgm:t>
        <a:bodyPr/>
        <a:lstStyle/>
        <a:p>
          <a:endParaRPr lang="x-none" sz="9600">
            <a:latin typeface="Narkisim" panose="020E0502050101010101" pitchFamily="34" charset="-79"/>
            <a:cs typeface="Narkisim" panose="020E0502050101010101" pitchFamily="34" charset="-79"/>
          </a:endParaRPr>
        </a:p>
      </dgm:t>
    </dgm:pt>
    <dgm:pt modelId="{ED6B4E4D-5843-4468-BDE2-610FC42AA50D}" type="pres">
      <dgm:prSet presAssocID="{85EC1E8B-0D82-4BF4-9C9C-8B339919121F}" presName="linear" presStyleCnt="0">
        <dgm:presLayoutVars>
          <dgm:animLvl val="lvl"/>
          <dgm:resizeHandles val="exact"/>
        </dgm:presLayoutVars>
      </dgm:prSet>
      <dgm:spPr/>
    </dgm:pt>
    <dgm:pt modelId="{148FCAF4-6491-4BBB-990E-1A0744EF1CDF}" type="pres">
      <dgm:prSet presAssocID="{E0EEB9D2-5505-4731-9F8B-11B4779CD22A}" presName="parentText" presStyleLbl="node1" presStyleIdx="0" presStyleCnt="1" custScaleY="793529" custLinFactNeighborY="-3283">
        <dgm:presLayoutVars>
          <dgm:chMax val="0"/>
          <dgm:bulletEnabled val="1"/>
        </dgm:presLayoutVars>
      </dgm:prSet>
      <dgm:spPr/>
    </dgm:pt>
  </dgm:ptLst>
  <dgm:cxnLst>
    <dgm:cxn modelId="{79BD1266-C576-404E-9FD6-87823DABF92B}" type="presOf" srcId="{E0EEB9D2-5505-4731-9F8B-11B4779CD22A}" destId="{148FCAF4-6491-4BBB-990E-1A0744EF1CDF}" srcOrd="0" destOrd="0" presId="urn:microsoft.com/office/officeart/2005/8/layout/vList2"/>
    <dgm:cxn modelId="{20C24B82-B914-4C6E-B409-D8FF3FB60604}" srcId="{85EC1E8B-0D82-4BF4-9C9C-8B339919121F}" destId="{E0EEB9D2-5505-4731-9F8B-11B4779CD22A}" srcOrd="0" destOrd="0" parTransId="{43DAB65D-A3D1-4F96-8750-C144DBC388CB}" sibTransId="{0202E728-57D4-4DCE-A2C1-C5C4270FA11F}"/>
    <dgm:cxn modelId="{41AE79A1-9243-499C-BB4C-7D1E4030D706}" type="presOf" srcId="{85EC1E8B-0D82-4BF4-9C9C-8B339919121F}" destId="{ED6B4E4D-5843-4468-BDE2-610FC42AA50D}" srcOrd="0" destOrd="0" presId="urn:microsoft.com/office/officeart/2005/8/layout/vList2"/>
    <dgm:cxn modelId="{EB1C334E-D232-4828-A61E-DF568D26B180}" type="presParOf" srcId="{ED6B4E4D-5843-4468-BDE2-610FC42AA50D}" destId="{148FCAF4-6491-4BBB-990E-1A0744EF1CDF}" srcOrd="0"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4471A775-0FD5-47EE-93FE-BB3A61E09DFB}" type="doc">
      <dgm:prSet loTypeId="urn:microsoft.com/office/officeart/2005/8/layout/lProcess2" loCatId="relationship" qsTypeId="urn:microsoft.com/office/officeart/2005/8/quickstyle/simple1" qsCatId="simple" csTypeId="urn:microsoft.com/office/officeart/2005/8/colors/accent1_2" csCatId="accent1" phldr="1"/>
      <dgm:spPr/>
      <dgm:t>
        <a:bodyPr/>
        <a:lstStyle/>
        <a:p>
          <a:endParaRPr lang="x-none"/>
        </a:p>
      </dgm:t>
    </dgm:pt>
    <dgm:pt modelId="{D15E967F-D367-4ECC-A98F-D36476FDF103}">
      <dgm:prSet/>
      <dgm:spPr/>
      <dgm:t>
        <a:bodyPr/>
        <a:lstStyle/>
        <a:p>
          <a:r>
            <a:rPr lang="en-GB" b="1">
              <a:latin typeface="Narkisim" panose="020E0502050101010101" pitchFamily="34" charset="-79"/>
              <a:cs typeface="Narkisim" panose="020E0502050101010101" pitchFamily="34" charset="-79"/>
            </a:rPr>
            <a:t>Triple Pathways Senior schools </a:t>
          </a:r>
          <a:endParaRPr lang="x-none">
            <a:latin typeface="Narkisim" panose="020E0502050101010101" pitchFamily="34" charset="-79"/>
            <a:cs typeface="Narkisim" panose="020E0502050101010101" pitchFamily="34" charset="-79"/>
          </a:endParaRPr>
        </a:p>
      </dgm:t>
    </dgm:pt>
    <dgm:pt modelId="{B09264D8-9080-438B-B2E7-01F0723A2E8E}" type="parTrans" cxnId="{90D7EB07-28D4-488E-8907-DFF690B6BC7C}">
      <dgm:prSet/>
      <dgm:spPr/>
      <dgm:t>
        <a:bodyPr/>
        <a:lstStyle/>
        <a:p>
          <a:endParaRPr lang="x-none">
            <a:latin typeface="Narkisim" panose="020E0502050101010101" pitchFamily="34" charset="-79"/>
            <a:cs typeface="Narkisim" panose="020E0502050101010101" pitchFamily="34" charset="-79"/>
          </a:endParaRPr>
        </a:p>
      </dgm:t>
    </dgm:pt>
    <dgm:pt modelId="{0528C130-B8AE-4799-8912-C9ACD3322FD3}" type="sibTrans" cxnId="{90D7EB07-28D4-488E-8907-DFF690B6BC7C}">
      <dgm:prSet/>
      <dgm:spPr/>
      <dgm:t>
        <a:bodyPr/>
        <a:lstStyle/>
        <a:p>
          <a:endParaRPr lang="x-none">
            <a:latin typeface="Narkisim" panose="020E0502050101010101" pitchFamily="34" charset="-79"/>
            <a:cs typeface="Narkisim" panose="020E0502050101010101" pitchFamily="34" charset="-79"/>
          </a:endParaRPr>
        </a:p>
      </dgm:t>
    </dgm:pt>
    <dgm:pt modelId="{530A20C5-20EC-4EDE-A548-7886478300AD}">
      <dgm:prSet/>
      <dgm:spPr/>
      <dgm:t>
        <a:bodyPr/>
        <a:lstStyle/>
        <a:p>
          <a:r>
            <a:rPr lang="en-GB" b="1">
              <a:latin typeface="Narkisim" panose="020E0502050101010101" pitchFamily="34" charset="-79"/>
              <a:cs typeface="Narkisim" panose="020E0502050101010101" pitchFamily="34" charset="-79"/>
            </a:rPr>
            <a:t>STEM</a:t>
          </a:r>
          <a:endParaRPr lang="x-none">
            <a:latin typeface="Narkisim" panose="020E0502050101010101" pitchFamily="34" charset="-79"/>
            <a:cs typeface="Narkisim" panose="020E0502050101010101" pitchFamily="34" charset="-79"/>
          </a:endParaRPr>
        </a:p>
      </dgm:t>
    </dgm:pt>
    <dgm:pt modelId="{2E867E39-35BB-4339-9920-51B98ABF00B0}" type="parTrans" cxnId="{B74C8708-F3CE-47D3-A8C1-813D33C33814}">
      <dgm:prSet/>
      <dgm:spPr/>
      <dgm:t>
        <a:bodyPr/>
        <a:lstStyle/>
        <a:p>
          <a:endParaRPr lang="x-none">
            <a:latin typeface="Narkisim" panose="020E0502050101010101" pitchFamily="34" charset="-79"/>
            <a:cs typeface="Narkisim" panose="020E0502050101010101" pitchFamily="34" charset="-79"/>
          </a:endParaRPr>
        </a:p>
      </dgm:t>
    </dgm:pt>
    <dgm:pt modelId="{0530C213-778D-4D62-836E-FB9088B28715}" type="sibTrans" cxnId="{B74C8708-F3CE-47D3-A8C1-813D33C33814}">
      <dgm:prSet/>
      <dgm:spPr/>
      <dgm:t>
        <a:bodyPr/>
        <a:lstStyle/>
        <a:p>
          <a:endParaRPr lang="x-none">
            <a:latin typeface="Narkisim" panose="020E0502050101010101" pitchFamily="34" charset="-79"/>
            <a:cs typeface="Narkisim" panose="020E0502050101010101" pitchFamily="34" charset="-79"/>
          </a:endParaRPr>
        </a:p>
      </dgm:t>
    </dgm:pt>
    <dgm:pt modelId="{76EE964C-3DDC-4074-B8E8-695E7DBEA5DC}">
      <dgm:prSet/>
      <dgm:spPr/>
      <dgm:t>
        <a:bodyPr/>
        <a:lstStyle/>
        <a:p>
          <a:r>
            <a:rPr lang="en-GB" b="1">
              <a:latin typeface="Narkisim" panose="020E0502050101010101" pitchFamily="34" charset="-79"/>
              <a:cs typeface="Narkisim" panose="020E0502050101010101" pitchFamily="34" charset="-79"/>
            </a:rPr>
            <a:t>Arts and sports</a:t>
          </a:r>
          <a:endParaRPr lang="x-none">
            <a:latin typeface="Narkisim" panose="020E0502050101010101" pitchFamily="34" charset="-79"/>
            <a:cs typeface="Narkisim" panose="020E0502050101010101" pitchFamily="34" charset="-79"/>
          </a:endParaRPr>
        </a:p>
      </dgm:t>
    </dgm:pt>
    <dgm:pt modelId="{A7256C4C-8367-4193-9231-422FA0DAF0EE}" type="parTrans" cxnId="{E3604613-3C15-47F4-9B61-F0D692533C91}">
      <dgm:prSet/>
      <dgm:spPr/>
      <dgm:t>
        <a:bodyPr/>
        <a:lstStyle/>
        <a:p>
          <a:endParaRPr lang="x-none">
            <a:latin typeface="Narkisim" panose="020E0502050101010101" pitchFamily="34" charset="-79"/>
            <a:cs typeface="Narkisim" panose="020E0502050101010101" pitchFamily="34" charset="-79"/>
          </a:endParaRPr>
        </a:p>
      </dgm:t>
    </dgm:pt>
    <dgm:pt modelId="{14BE9837-85E8-4BB7-9E2D-7910347F9A0F}" type="sibTrans" cxnId="{E3604613-3C15-47F4-9B61-F0D692533C91}">
      <dgm:prSet/>
      <dgm:spPr/>
      <dgm:t>
        <a:bodyPr/>
        <a:lstStyle/>
        <a:p>
          <a:endParaRPr lang="x-none">
            <a:latin typeface="Narkisim" panose="020E0502050101010101" pitchFamily="34" charset="-79"/>
            <a:cs typeface="Narkisim" panose="020E0502050101010101" pitchFamily="34" charset="-79"/>
          </a:endParaRPr>
        </a:p>
      </dgm:t>
    </dgm:pt>
    <dgm:pt modelId="{10CD51CD-F6B1-4589-B146-F0C1A99E5E2B}">
      <dgm:prSet/>
      <dgm:spPr/>
      <dgm:t>
        <a:bodyPr/>
        <a:lstStyle/>
        <a:p>
          <a:r>
            <a:rPr lang="en-GB" b="1">
              <a:latin typeface="Narkisim" panose="020E0502050101010101" pitchFamily="34" charset="-79"/>
              <a:cs typeface="Narkisim" panose="020E0502050101010101" pitchFamily="34" charset="-79"/>
            </a:rPr>
            <a:t>Social Sciences</a:t>
          </a:r>
          <a:endParaRPr lang="x-none">
            <a:latin typeface="Narkisim" panose="020E0502050101010101" pitchFamily="34" charset="-79"/>
            <a:cs typeface="Narkisim" panose="020E0502050101010101" pitchFamily="34" charset="-79"/>
          </a:endParaRPr>
        </a:p>
      </dgm:t>
    </dgm:pt>
    <dgm:pt modelId="{8A5ECAEF-2C71-4E34-8C94-81C56F1C46AE}" type="parTrans" cxnId="{C7F9D8C9-0F73-467B-98A5-1E30F1B2A01C}">
      <dgm:prSet/>
      <dgm:spPr/>
      <dgm:t>
        <a:bodyPr/>
        <a:lstStyle/>
        <a:p>
          <a:endParaRPr lang="x-none">
            <a:latin typeface="Narkisim" panose="020E0502050101010101" pitchFamily="34" charset="-79"/>
            <a:cs typeface="Narkisim" panose="020E0502050101010101" pitchFamily="34" charset="-79"/>
          </a:endParaRPr>
        </a:p>
      </dgm:t>
    </dgm:pt>
    <dgm:pt modelId="{3C6CDC66-E76F-4599-8393-8EC0C7D9C7BB}" type="sibTrans" cxnId="{C7F9D8C9-0F73-467B-98A5-1E30F1B2A01C}">
      <dgm:prSet/>
      <dgm:spPr/>
      <dgm:t>
        <a:bodyPr/>
        <a:lstStyle/>
        <a:p>
          <a:endParaRPr lang="x-none">
            <a:latin typeface="Narkisim" panose="020E0502050101010101" pitchFamily="34" charset="-79"/>
            <a:cs typeface="Narkisim" panose="020E0502050101010101" pitchFamily="34" charset="-79"/>
          </a:endParaRPr>
        </a:p>
      </dgm:t>
    </dgm:pt>
    <dgm:pt modelId="{7A9B6052-518A-4422-9F83-BD343E5A5E47}">
      <dgm:prSet/>
      <dgm:spPr/>
      <dgm:t>
        <a:bodyPr/>
        <a:lstStyle/>
        <a:p>
          <a:r>
            <a:rPr lang="en-GB" b="1" dirty="0">
              <a:latin typeface="Narkisim" panose="020E0502050101010101" pitchFamily="34" charset="-79"/>
              <a:cs typeface="Narkisim" panose="020E0502050101010101" pitchFamily="34" charset="-79"/>
            </a:rPr>
            <a:t>Double Pathways Senior schools</a:t>
          </a:r>
          <a:endParaRPr lang="x-none" dirty="0">
            <a:latin typeface="Narkisim" panose="020E0502050101010101" pitchFamily="34" charset="-79"/>
            <a:cs typeface="Narkisim" panose="020E0502050101010101" pitchFamily="34" charset="-79"/>
          </a:endParaRPr>
        </a:p>
      </dgm:t>
    </dgm:pt>
    <dgm:pt modelId="{86D9FA0F-C3E7-4E73-BCCE-0A8C3FC80172}" type="parTrans" cxnId="{2163B560-65DA-4F63-BC58-FA5B8CF89DFD}">
      <dgm:prSet/>
      <dgm:spPr/>
      <dgm:t>
        <a:bodyPr/>
        <a:lstStyle/>
        <a:p>
          <a:endParaRPr lang="x-none">
            <a:latin typeface="Narkisim" panose="020E0502050101010101" pitchFamily="34" charset="-79"/>
            <a:cs typeface="Narkisim" panose="020E0502050101010101" pitchFamily="34" charset="-79"/>
          </a:endParaRPr>
        </a:p>
      </dgm:t>
    </dgm:pt>
    <dgm:pt modelId="{1C1E8D64-4ECF-4401-B256-8E94A720BC29}" type="sibTrans" cxnId="{2163B560-65DA-4F63-BC58-FA5B8CF89DFD}">
      <dgm:prSet/>
      <dgm:spPr/>
      <dgm:t>
        <a:bodyPr/>
        <a:lstStyle/>
        <a:p>
          <a:endParaRPr lang="x-none">
            <a:latin typeface="Narkisim" panose="020E0502050101010101" pitchFamily="34" charset="-79"/>
            <a:cs typeface="Narkisim" panose="020E0502050101010101" pitchFamily="34" charset="-79"/>
          </a:endParaRPr>
        </a:p>
      </dgm:t>
    </dgm:pt>
    <dgm:pt modelId="{2FF73667-9BF5-4050-AB82-9BE39E165293}">
      <dgm:prSet/>
      <dgm:spPr/>
      <dgm:t>
        <a:bodyPr/>
        <a:lstStyle/>
        <a:p>
          <a:r>
            <a:rPr lang="en-GB" b="1">
              <a:latin typeface="Narkisim" panose="020E0502050101010101" pitchFamily="34" charset="-79"/>
              <a:cs typeface="Narkisim" panose="020E0502050101010101" pitchFamily="34" charset="-79"/>
            </a:rPr>
            <a:t>STEAMS</a:t>
          </a:r>
          <a:endParaRPr lang="x-none">
            <a:latin typeface="Narkisim" panose="020E0502050101010101" pitchFamily="34" charset="-79"/>
            <a:cs typeface="Narkisim" panose="020E0502050101010101" pitchFamily="34" charset="-79"/>
          </a:endParaRPr>
        </a:p>
      </dgm:t>
    </dgm:pt>
    <dgm:pt modelId="{15AE8652-ECED-407D-B1D3-494AD281F19B}" type="parTrans" cxnId="{4F1C867C-C1C6-44BC-B770-319160AF7E39}">
      <dgm:prSet/>
      <dgm:spPr/>
      <dgm:t>
        <a:bodyPr/>
        <a:lstStyle/>
        <a:p>
          <a:endParaRPr lang="x-none">
            <a:latin typeface="Narkisim" panose="020E0502050101010101" pitchFamily="34" charset="-79"/>
            <a:cs typeface="Narkisim" panose="020E0502050101010101" pitchFamily="34" charset="-79"/>
          </a:endParaRPr>
        </a:p>
      </dgm:t>
    </dgm:pt>
    <dgm:pt modelId="{8EC4BF81-128F-40B4-8377-A0F877DB6298}" type="sibTrans" cxnId="{4F1C867C-C1C6-44BC-B770-319160AF7E39}">
      <dgm:prSet/>
      <dgm:spPr/>
      <dgm:t>
        <a:bodyPr/>
        <a:lstStyle/>
        <a:p>
          <a:endParaRPr lang="x-none">
            <a:latin typeface="Narkisim" panose="020E0502050101010101" pitchFamily="34" charset="-79"/>
            <a:cs typeface="Narkisim" panose="020E0502050101010101" pitchFamily="34" charset="-79"/>
          </a:endParaRPr>
        </a:p>
      </dgm:t>
    </dgm:pt>
    <dgm:pt modelId="{23F8DCD0-3F93-464B-8643-3CCE5DCBFAB7}">
      <dgm:prSet/>
      <dgm:spPr/>
      <dgm:t>
        <a:bodyPr/>
        <a:lstStyle/>
        <a:p>
          <a:r>
            <a:rPr lang="en-GB" b="1">
              <a:latin typeface="Narkisim" panose="020E0502050101010101" pitchFamily="34" charset="-79"/>
              <a:cs typeface="Narkisim" panose="020E0502050101010101" pitchFamily="34" charset="-79"/>
            </a:rPr>
            <a:t>STEM</a:t>
          </a:r>
          <a:endParaRPr lang="x-none">
            <a:latin typeface="Narkisim" panose="020E0502050101010101" pitchFamily="34" charset="-79"/>
            <a:cs typeface="Narkisim" panose="020E0502050101010101" pitchFamily="34" charset="-79"/>
          </a:endParaRPr>
        </a:p>
      </dgm:t>
    </dgm:pt>
    <dgm:pt modelId="{B68010DA-47C6-415B-A639-29B288BB5805}" type="parTrans" cxnId="{B27A4D6A-C578-469A-998D-555E8C706C06}">
      <dgm:prSet/>
      <dgm:spPr/>
      <dgm:t>
        <a:bodyPr/>
        <a:lstStyle/>
        <a:p>
          <a:endParaRPr lang="x-none">
            <a:latin typeface="Narkisim" panose="020E0502050101010101" pitchFamily="34" charset="-79"/>
            <a:cs typeface="Narkisim" panose="020E0502050101010101" pitchFamily="34" charset="-79"/>
          </a:endParaRPr>
        </a:p>
      </dgm:t>
    </dgm:pt>
    <dgm:pt modelId="{E1EC4B85-846C-490F-A709-694FE87C8A7B}" type="sibTrans" cxnId="{B27A4D6A-C578-469A-998D-555E8C706C06}">
      <dgm:prSet/>
      <dgm:spPr/>
      <dgm:t>
        <a:bodyPr/>
        <a:lstStyle/>
        <a:p>
          <a:endParaRPr lang="x-none">
            <a:latin typeface="Narkisim" panose="020E0502050101010101" pitchFamily="34" charset="-79"/>
            <a:cs typeface="Narkisim" panose="020E0502050101010101" pitchFamily="34" charset="-79"/>
          </a:endParaRPr>
        </a:p>
      </dgm:t>
    </dgm:pt>
    <dgm:pt modelId="{BED232C8-9D16-49BE-82DA-5C915C54AD36}">
      <dgm:prSet/>
      <dgm:spPr/>
      <dgm:t>
        <a:bodyPr/>
        <a:lstStyle/>
        <a:p>
          <a:r>
            <a:rPr lang="en-GB" b="1">
              <a:latin typeface="Narkisim" panose="020E0502050101010101" pitchFamily="34" charset="-79"/>
              <a:cs typeface="Narkisim" panose="020E0502050101010101" pitchFamily="34" charset="-79"/>
            </a:rPr>
            <a:t>Arts and Sports</a:t>
          </a:r>
          <a:endParaRPr lang="x-none">
            <a:latin typeface="Narkisim" panose="020E0502050101010101" pitchFamily="34" charset="-79"/>
            <a:cs typeface="Narkisim" panose="020E0502050101010101" pitchFamily="34" charset="-79"/>
          </a:endParaRPr>
        </a:p>
      </dgm:t>
    </dgm:pt>
    <dgm:pt modelId="{8CBEC017-E8D1-4761-AE4A-05BB3B8BA753}" type="parTrans" cxnId="{A9BF8D1B-700B-4285-9317-54E667C0733A}">
      <dgm:prSet/>
      <dgm:spPr/>
      <dgm:t>
        <a:bodyPr/>
        <a:lstStyle/>
        <a:p>
          <a:endParaRPr lang="x-none">
            <a:latin typeface="Narkisim" panose="020E0502050101010101" pitchFamily="34" charset="-79"/>
            <a:cs typeface="Narkisim" panose="020E0502050101010101" pitchFamily="34" charset="-79"/>
          </a:endParaRPr>
        </a:p>
      </dgm:t>
    </dgm:pt>
    <dgm:pt modelId="{8B347FF3-8CC0-46FE-B043-4F54F746E9AB}" type="sibTrans" cxnId="{A9BF8D1B-700B-4285-9317-54E667C0733A}">
      <dgm:prSet/>
      <dgm:spPr/>
      <dgm:t>
        <a:bodyPr/>
        <a:lstStyle/>
        <a:p>
          <a:endParaRPr lang="x-none">
            <a:latin typeface="Narkisim" panose="020E0502050101010101" pitchFamily="34" charset="-79"/>
            <a:cs typeface="Narkisim" panose="020E0502050101010101" pitchFamily="34" charset="-79"/>
          </a:endParaRPr>
        </a:p>
      </dgm:t>
    </dgm:pt>
    <dgm:pt modelId="{C64C500D-41BE-4E93-86A6-CCB151D58277}">
      <dgm:prSet/>
      <dgm:spPr/>
      <dgm:t>
        <a:bodyPr/>
        <a:lstStyle/>
        <a:p>
          <a:r>
            <a:rPr lang="en-GB" b="1">
              <a:latin typeface="Narkisim" panose="020E0502050101010101" pitchFamily="34" charset="-79"/>
              <a:cs typeface="Narkisim" panose="020E0502050101010101" pitchFamily="34" charset="-79"/>
            </a:rPr>
            <a:t>STEMSS</a:t>
          </a:r>
          <a:endParaRPr lang="x-none" dirty="0">
            <a:latin typeface="Narkisim" panose="020E0502050101010101" pitchFamily="34" charset="-79"/>
            <a:cs typeface="Narkisim" panose="020E0502050101010101" pitchFamily="34" charset="-79"/>
          </a:endParaRPr>
        </a:p>
      </dgm:t>
    </dgm:pt>
    <dgm:pt modelId="{F538B3AB-8955-49D2-BAE6-93425C8897D4}" type="parTrans" cxnId="{3BBB18FF-8476-4CE4-9404-FF0ADFDC1430}">
      <dgm:prSet/>
      <dgm:spPr/>
      <dgm:t>
        <a:bodyPr/>
        <a:lstStyle/>
        <a:p>
          <a:endParaRPr lang="x-none">
            <a:latin typeface="Narkisim" panose="020E0502050101010101" pitchFamily="34" charset="-79"/>
            <a:cs typeface="Narkisim" panose="020E0502050101010101" pitchFamily="34" charset="-79"/>
          </a:endParaRPr>
        </a:p>
      </dgm:t>
    </dgm:pt>
    <dgm:pt modelId="{715DD3C2-22F0-49A5-864C-4653FB956375}" type="sibTrans" cxnId="{3BBB18FF-8476-4CE4-9404-FF0ADFDC1430}">
      <dgm:prSet/>
      <dgm:spPr/>
      <dgm:t>
        <a:bodyPr/>
        <a:lstStyle/>
        <a:p>
          <a:endParaRPr lang="x-none">
            <a:latin typeface="Narkisim" panose="020E0502050101010101" pitchFamily="34" charset="-79"/>
            <a:cs typeface="Narkisim" panose="020E0502050101010101" pitchFamily="34" charset="-79"/>
          </a:endParaRPr>
        </a:p>
      </dgm:t>
    </dgm:pt>
    <dgm:pt modelId="{3D672C56-4957-42D6-8641-FE024DE923ED}">
      <dgm:prSet/>
      <dgm:spPr/>
      <dgm:t>
        <a:bodyPr/>
        <a:lstStyle/>
        <a:p>
          <a:r>
            <a:rPr lang="en-GB" b="1">
              <a:latin typeface="Narkisim" panose="020E0502050101010101" pitchFamily="34" charset="-79"/>
              <a:cs typeface="Narkisim" panose="020E0502050101010101" pitchFamily="34" charset="-79"/>
            </a:rPr>
            <a:t>STEM </a:t>
          </a:r>
          <a:endParaRPr lang="x-none">
            <a:latin typeface="Narkisim" panose="020E0502050101010101" pitchFamily="34" charset="-79"/>
            <a:cs typeface="Narkisim" panose="020E0502050101010101" pitchFamily="34" charset="-79"/>
          </a:endParaRPr>
        </a:p>
      </dgm:t>
    </dgm:pt>
    <dgm:pt modelId="{7FCDA5A3-3E9C-40CC-B87A-E589E675BC1B}" type="parTrans" cxnId="{DF2EBE90-84E0-40C9-9A42-A40C2921A569}">
      <dgm:prSet/>
      <dgm:spPr/>
      <dgm:t>
        <a:bodyPr/>
        <a:lstStyle/>
        <a:p>
          <a:endParaRPr lang="x-none">
            <a:latin typeface="Narkisim" panose="020E0502050101010101" pitchFamily="34" charset="-79"/>
            <a:cs typeface="Narkisim" panose="020E0502050101010101" pitchFamily="34" charset="-79"/>
          </a:endParaRPr>
        </a:p>
      </dgm:t>
    </dgm:pt>
    <dgm:pt modelId="{E8F2B7E7-C545-44CF-A715-351A872A48D8}" type="sibTrans" cxnId="{DF2EBE90-84E0-40C9-9A42-A40C2921A569}">
      <dgm:prSet/>
      <dgm:spPr/>
      <dgm:t>
        <a:bodyPr/>
        <a:lstStyle/>
        <a:p>
          <a:endParaRPr lang="x-none">
            <a:latin typeface="Narkisim" panose="020E0502050101010101" pitchFamily="34" charset="-79"/>
            <a:cs typeface="Narkisim" panose="020E0502050101010101" pitchFamily="34" charset="-79"/>
          </a:endParaRPr>
        </a:p>
      </dgm:t>
    </dgm:pt>
    <dgm:pt modelId="{85CBC5B9-32F8-477A-A665-33E1176D98D5}">
      <dgm:prSet/>
      <dgm:spPr/>
      <dgm:t>
        <a:bodyPr/>
        <a:lstStyle/>
        <a:p>
          <a:r>
            <a:rPr lang="en-GB" b="1">
              <a:latin typeface="Narkisim" panose="020E0502050101010101" pitchFamily="34" charset="-79"/>
              <a:cs typeface="Narkisim" panose="020E0502050101010101" pitchFamily="34" charset="-79"/>
            </a:rPr>
            <a:t>Social Sciences </a:t>
          </a:r>
          <a:r>
            <a:rPr lang="en-US" b="0" i="0" baseline="0">
              <a:latin typeface="Narkisim" panose="020E0502050101010101" pitchFamily="34" charset="-79"/>
              <a:cs typeface="Narkisim" panose="020E0502050101010101" pitchFamily="34" charset="-79"/>
            </a:rPr>
            <a:t>.</a:t>
          </a:r>
          <a:endParaRPr lang="x-none">
            <a:latin typeface="Narkisim" panose="020E0502050101010101" pitchFamily="34" charset="-79"/>
            <a:cs typeface="Narkisim" panose="020E0502050101010101" pitchFamily="34" charset="-79"/>
          </a:endParaRPr>
        </a:p>
      </dgm:t>
    </dgm:pt>
    <dgm:pt modelId="{E4D2C2E0-6BBD-4D21-9DE6-3610AD861951}" type="parTrans" cxnId="{FA9951C7-EA90-45DE-811F-AA3639B8F49A}">
      <dgm:prSet/>
      <dgm:spPr/>
      <dgm:t>
        <a:bodyPr/>
        <a:lstStyle/>
        <a:p>
          <a:endParaRPr lang="x-none">
            <a:latin typeface="Narkisim" panose="020E0502050101010101" pitchFamily="34" charset="-79"/>
            <a:cs typeface="Narkisim" panose="020E0502050101010101" pitchFamily="34" charset="-79"/>
          </a:endParaRPr>
        </a:p>
      </dgm:t>
    </dgm:pt>
    <dgm:pt modelId="{8042A10F-372B-4F1E-9387-6BEF73E36934}" type="sibTrans" cxnId="{FA9951C7-EA90-45DE-811F-AA3639B8F49A}">
      <dgm:prSet/>
      <dgm:spPr/>
      <dgm:t>
        <a:bodyPr/>
        <a:lstStyle/>
        <a:p>
          <a:endParaRPr lang="x-none">
            <a:latin typeface="Narkisim" panose="020E0502050101010101" pitchFamily="34" charset="-79"/>
            <a:cs typeface="Narkisim" panose="020E0502050101010101" pitchFamily="34" charset="-79"/>
          </a:endParaRPr>
        </a:p>
      </dgm:t>
    </dgm:pt>
    <dgm:pt modelId="{D9B096D2-0972-42C3-864B-1CA3C378357A}" type="pres">
      <dgm:prSet presAssocID="{4471A775-0FD5-47EE-93FE-BB3A61E09DFB}" presName="theList" presStyleCnt="0">
        <dgm:presLayoutVars>
          <dgm:dir/>
          <dgm:animLvl val="lvl"/>
          <dgm:resizeHandles val="exact"/>
        </dgm:presLayoutVars>
      </dgm:prSet>
      <dgm:spPr/>
    </dgm:pt>
    <dgm:pt modelId="{82A2198F-1BF1-4198-9EC3-A332F0F153B8}" type="pres">
      <dgm:prSet presAssocID="{D15E967F-D367-4ECC-A98F-D36476FDF103}" presName="compNode" presStyleCnt="0"/>
      <dgm:spPr/>
    </dgm:pt>
    <dgm:pt modelId="{0260D9EC-0EB4-401B-A1B5-8BAF724C9F64}" type="pres">
      <dgm:prSet presAssocID="{D15E967F-D367-4ECC-A98F-D36476FDF103}" presName="aNode" presStyleLbl="bgShp" presStyleIdx="0" presStyleCnt="2"/>
      <dgm:spPr/>
    </dgm:pt>
    <dgm:pt modelId="{999FF61B-EFBA-4F0D-A4F6-2D68B04C0D87}" type="pres">
      <dgm:prSet presAssocID="{D15E967F-D367-4ECC-A98F-D36476FDF103}" presName="textNode" presStyleLbl="bgShp" presStyleIdx="0" presStyleCnt="2"/>
      <dgm:spPr/>
    </dgm:pt>
    <dgm:pt modelId="{E0ED73E8-FB94-4858-B98B-F6B2E4728CE3}" type="pres">
      <dgm:prSet presAssocID="{D15E967F-D367-4ECC-A98F-D36476FDF103}" presName="compChildNode" presStyleCnt="0"/>
      <dgm:spPr/>
    </dgm:pt>
    <dgm:pt modelId="{575AF36E-C0E6-4951-9CE2-88D31DBBB4E9}" type="pres">
      <dgm:prSet presAssocID="{D15E967F-D367-4ECC-A98F-D36476FDF103}" presName="theInnerList" presStyleCnt="0"/>
      <dgm:spPr/>
    </dgm:pt>
    <dgm:pt modelId="{59B55C5A-E80E-4678-92AF-2D192FFF8C25}" type="pres">
      <dgm:prSet presAssocID="{530A20C5-20EC-4EDE-A548-7886478300AD}" presName="childNode" presStyleLbl="node1" presStyleIdx="0" presStyleCnt="5">
        <dgm:presLayoutVars>
          <dgm:bulletEnabled val="1"/>
        </dgm:presLayoutVars>
      </dgm:prSet>
      <dgm:spPr/>
    </dgm:pt>
    <dgm:pt modelId="{EC985712-3712-4311-A034-8BC457914D47}" type="pres">
      <dgm:prSet presAssocID="{530A20C5-20EC-4EDE-A548-7886478300AD}" presName="aSpace2" presStyleCnt="0"/>
      <dgm:spPr/>
    </dgm:pt>
    <dgm:pt modelId="{3C60A03D-C2AD-408F-8515-5EE381BF64DF}" type="pres">
      <dgm:prSet presAssocID="{76EE964C-3DDC-4074-B8E8-695E7DBEA5DC}" presName="childNode" presStyleLbl="node1" presStyleIdx="1" presStyleCnt="5">
        <dgm:presLayoutVars>
          <dgm:bulletEnabled val="1"/>
        </dgm:presLayoutVars>
      </dgm:prSet>
      <dgm:spPr/>
    </dgm:pt>
    <dgm:pt modelId="{1C6DE555-A042-4820-8B2D-862751E5B6B9}" type="pres">
      <dgm:prSet presAssocID="{76EE964C-3DDC-4074-B8E8-695E7DBEA5DC}" presName="aSpace2" presStyleCnt="0"/>
      <dgm:spPr/>
    </dgm:pt>
    <dgm:pt modelId="{CB77358D-BD3E-4C90-B068-AC5CD2253B9B}" type="pres">
      <dgm:prSet presAssocID="{10CD51CD-F6B1-4589-B146-F0C1A99E5E2B}" presName="childNode" presStyleLbl="node1" presStyleIdx="2" presStyleCnt="5">
        <dgm:presLayoutVars>
          <dgm:bulletEnabled val="1"/>
        </dgm:presLayoutVars>
      </dgm:prSet>
      <dgm:spPr/>
    </dgm:pt>
    <dgm:pt modelId="{6AB32807-092C-4217-9DFE-217EEE87A00A}" type="pres">
      <dgm:prSet presAssocID="{D15E967F-D367-4ECC-A98F-D36476FDF103}" presName="aSpace" presStyleCnt="0"/>
      <dgm:spPr/>
    </dgm:pt>
    <dgm:pt modelId="{C66A2274-8B4B-45CC-9C99-B1BB70C90205}" type="pres">
      <dgm:prSet presAssocID="{7A9B6052-518A-4422-9F83-BD343E5A5E47}" presName="compNode" presStyleCnt="0"/>
      <dgm:spPr/>
    </dgm:pt>
    <dgm:pt modelId="{BCD91C64-FBA6-4C8E-98C0-575C8E687C54}" type="pres">
      <dgm:prSet presAssocID="{7A9B6052-518A-4422-9F83-BD343E5A5E47}" presName="aNode" presStyleLbl="bgShp" presStyleIdx="1" presStyleCnt="2"/>
      <dgm:spPr/>
    </dgm:pt>
    <dgm:pt modelId="{C4ED720F-E663-4723-8B42-B1BCF2ED878E}" type="pres">
      <dgm:prSet presAssocID="{7A9B6052-518A-4422-9F83-BD343E5A5E47}" presName="textNode" presStyleLbl="bgShp" presStyleIdx="1" presStyleCnt="2"/>
      <dgm:spPr/>
    </dgm:pt>
    <dgm:pt modelId="{C6F5F574-DCBA-40C3-98B8-2457C689C88C}" type="pres">
      <dgm:prSet presAssocID="{7A9B6052-518A-4422-9F83-BD343E5A5E47}" presName="compChildNode" presStyleCnt="0"/>
      <dgm:spPr/>
    </dgm:pt>
    <dgm:pt modelId="{025FEC81-3209-4EEA-BD1C-496FE2AE2EFD}" type="pres">
      <dgm:prSet presAssocID="{7A9B6052-518A-4422-9F83-BD343E5A5E47}" presName="theInnerList" presStyleCnt="0"/>
      <dgm:spPr/>
    </dgm:pt>
    <dgm:pt modelId="{5198809D-DB26-4829-A14C-D3F761029F1F}" type="pres">
      <dgm:prSet presAssocID="{2FF73667-9BF5-4050-AB82-9BE39E165293}" presName="childNode" presStyleLbl="node1" presStyleIdx="3" presStyleCnt="5">
        <dgm:presLayoutVars>
          <dgm:bulletEnabled val="1"/>
        </dgm:presLayoutVars>
      </dgm:prSet>
      <dgm:spPr/>
    </dgm:pt>
    <dgm:pt modelId="{D21673A5-D59B-4132-B7D1-BCEA9DC98A47}" type="pres">
      <dgm:prSet presAssocID="{2FF73667-9BF5-4050-AB82-9BE39E165293}" presName="aSpace2" presStyleCnt="0"/>
      <dgm:spPr/>
    </dgm:pt>
    <dgm:pt modelId="{ECA113BC-6A6F-4B84-B008-E094C4B54BAE}" type="pres">
      <dgm:prSet presAssocID="{C64C500D-41BE-4E93-86A6-CCB151D58277}" presName="childNode" presStyleLbl="node1" presStyleIdx="4" presStyleCnt="5">
        <dgm:presLayoutVars>
          <dgm:bulletEnabled val="1"/>
        </dgm:presLayoutVars>
      </dgm:prSet>
      <dgm:spPr/>
    </dgm:pt>
  </dgm:ptLst>
  <dgm:cxnLst>
    <dgm:cxn modelId="{90D7EB07-28D4-488E-8907-DFF690B6BC7C}" srcId="{4471A775-0FD5-47EE-93FE-BB3A61E09DFB}" destId="{D15E967F-D367-4ECC-A98F-D36476FDF103}" srcOrd="0" destOrd="0" parTransId="{B09264D8-9080-438B-B2E7-01F0723A2E8E}" sibTransId="{0528C130-B8AE-4799-8912-C9ACD3322FD3}"/>
    <dgm:cxn modelId="{B74C8708-F3CE-47D3-A8C1-813D33C33814}" srcId="{D15E967F-D367-4ECC-A98F-D36476FDF103}" destId="{530A20C5-20EC-4EDE-A548-7886478300AD}" srcOrd="0" destOrd="0" parTransId="{2E867E39-35BB-4339-9920-51B98ABF00B0}" sibTransId="{0530C213-778D-4D62-836E-FB9088B28715}"/>
    <dgm:cxn modelId="{C7EB0D13-EF08-4448-87E8-360DA17208A9}" type="presOf" srcId="{2FF73667-9BF5-4050-AB82-9BE39E165293}" destId="{5198809D-DB26-4829-A14C-D3F761029F1F}" srcOrd="0" destOrd="0" presId="urn:microsoft.com/office/officeart/2005/8/layout/lProcess2"/>
    <dgm:cxn modelId="{E3604613-3C15-47F4-9B61-F0D692533C91}" srcId="{D15E967F-D367-4ECC-A98F-D36476FDF103}" destId="{76EE964C-3DDC-4074-B8E8-695E7DBEA5DC}" srcOrd="1" destOrd="0" parTransId="{A7256C4C-8367-4193-9231-422FA0DAF0EE}" sibTransId="{14BE9837-85E8-4BB7-9E2D-7910347F9A0F}"/>
    <dgm:cxn modelId="{A9BF8D1B-700B-4285-9317-54E667C0733A}" srcId="{2FF73667-9BF5-4050-AB82-9BE39E165293}" destId="{BED232C8-9D16-49BE-82DA-5C915C54AD36}" srcOrd="1" destOrd="0" parTransId="{8CBEC017-E8D1-4761-AE4A-05BB3B8BA753}" sibTransId="{8B347FF3-8CC0-46FE-B043-4F54F746E9AB}"/>
    <dgm:cxn modelId="{DC7ABF21-91A0-4FE0-A274-C26D25C1CA81}" type="presOf" srcId="{4471A775-0FD5-47EE-93FE-BB3A61E09DFB}" destId="{D9B096D2-0972-42C3-864B-1CA3C378357A}" srcOrd="0" destOrd="0" presId="urn:microsoft.com/office/officeart/2005/8/layout/lProcess2"/>
    <dgm:cxn modelId="{2163B560-65DA-4F63-BC58-FA5B8CF89DFD}" srcId="{4471A775-0FD5-47EE-93FE-BB3A61E09DFB}" destId="{7A9B6052-518A-4422-9F83-BD343E5A5E47}" srcOrd="1" destOrd="0" parTransId="{86D9FA0F-C3E7-4E73-BCCE-0A8C3FC80172}" sibTransId="{1C1E8D64-4ECF-4401-B256-8E94A720BC29}"/>
    <dgm:cxn modelId="{B27A4D6A-C578-469A-998D-555E8C706C06}" srcId="{2FF73667-9BF5-4050-AB82-9BE39E165293}" destId="{23F8DCD0-3F93-464B-8643-3CCE5DCBFAB7}" srcOrd="0" destOrd="0" parTransId="{B68010DA-47C6-415B-A639-29B288BB5805}" sibTransId="{E1EC4B85-846C-490F-A709-694FE87C8A7B}"/>
    <dgm:cxn modelId="{4F1C867C-C1C6-44BC-B770-319160AF7E39}" srcId="{7A9B6052-518A-4422-9F83-BD343E5A5E47}" destId="{2FF73667-9BF5-4050-AB82-9BE39E165293}" srcOrd="0" destOrd="0" parTransId="{15AE8652-ECED-407D-B1D3-494AD281F19B}" sibTransId="{8EC4BF81-128F-40B4-8377-A0F877DB6298}"/>
    <dgm:cxn modelId="{25AE947F-26E6-4C6A-945F-E1FAE7EB28A0}" type="presOf" srcId="{7A9B6052-518A-4422-9F83-BD343E5A5E47}" destId="{C4ED720F-E663-4723-8B42-B1BCF2ED878E}" srcOrd="1" destOrd="0" presId="urn:microsoft.com/office/officeart/2005/8/layout/lProcess2"/>
    <dgm:cxn modelId="{DF2EBE90-84E0-40C9-9A42-A40C2921A569}" srcId="{C64C500D-41BE-4E93-86A6-CCB151D58277}" destId="{3D672C56-4957-42D6-8641-FE024DE923ED}" srcOrd="0" destOrd="0" parTransId="{7FCDA5A3-3E9C-40CC-B87A-E589E675BC1B}" sibTransId="{E8F2B7E7-C545-44CF-A715-351A872A48D8}"/>
    <dgm:cxn modelId="{3E32B2B9-2337-4FAF-97EA-65F7821A2252}" type="presOf" srcId="{D15E967F-D367-4ECC-A98F-D36476FDF103}" destId="{0260D9EC-0EB4-401B-A1B5-8BAF724C9F64}" srcOrd="0" destOrd="0" presId="urn:microsoft.com/office/officeart/2005/8/layout/lProcess2"/>
    <dgm:cxn modelId="{8B083BC4-CAD5-4AF5-B1C0-28BA2A510958}" type="presOf" srcId="{BED232C8-9D16-49BE-82DA-5C915C54AD36}" destId="{5198809D-DB26-4829-A14C-D3F761029F1F}" srcOrd="0" destOrd="2" presId="urn:microsoft.com/office/officeart/2005/8/layout/lProcess2"/>
    <dgm:cxn modelId="{FA9951C7-EA90-45DE-811F-AA3639B8F49A}" srcId="{C64C500D-41BE-4E93-86A6-CCB151D58277}" destId="{85CBC5B9-32F8-477A-A665-33E1176D98D5}" srcOrd="1" destOrd="0" parTransId="{E4D2C2E0-6BBD-4D21-9DE6-3610AD861951}" sibTransId="{8042A10F-372B-4F1E-9387-6BEF73E36934}"/>
    <dgm:cxn modelId="{0CE0CFC9-497E-4CDB-8DB8-B3C30E4726F2}" type="presOf" srcId="{23F8DCD0-3F93-464B-8643-3CCE5DCBFAB7}" destId="{5198809D-DB26-4829-A14C-D3F761029F1F}" srcOrd="0" destOrd="1" presId="urn:microsoft.com/office/officeart/2005/8/layout/lProcess2"/>
    <dgm:cxn modelId="{C7F9D8C9-0F73-467B-98A5-1E30F1B2A01C}" srcId="{D15E967F-D367-4ECC-A98F-D36476FDF103}" destId="{10CD51CD-F6B1-4589-B146-F0C1A99E5E2B}" srcOrd="2" destOrd="0" parTransId="{8A5ECAEF-2C71-4E34-8C94-81C56F1C46AE}" sibTransId="{3C6CDC66-E76F-4599-8393-8EC0C7D9C7BB}"/>
    <dgm:cxn modelId="{DE33DECA-55B2-4499-97D3-4FF03B98B513}" type="presOf" srcId="{530A20C5-20EC-4EDE-A548-7886478300AD}" destId="{59B55C5A-E80E-4678-92AF-2D192FFF8C25}" srcOrd="0" destOrd="0" presId="urn:microsoft.com/office/officeart/2005/8/layout/lProcess2"/>
    <dgm:cxn modelId="{974FF0D4-4CD2-4DF0-B16F-BD0ACCF22626}" type="presOf" srcId="{10CD51CD-F6B1-4589-B146-F0C1A99E5E2B}" destId="{CB77358D-BD3E-4C90-B068-AC5CD2253B9B}" srcOrd="0" destOrd="0" presId="urn:microsoft.com/office/officeart/2005/8/layout/lProcess2"/>
    <dgm:cxn modelId="{179973DE-567D-4856-AF98-BF4DDD4F2BAA}" type="presOf" srcId="{7A9B6052-518A-4422-9F83-BD343E5A5E47}" destId="{BCD91C64-FBA6-4C8E-98C0-575C8E687C54}" srcOrd="0" destOrd="0" presId="urn:microsoft.com/office/officeart/2005/8/layout/lProcess2"/>
    <dgm:cxn modelId="{90A7B8E7-EF30-4F7A-A682-62E9DF27EB7E}" type="presOf" srcId="{85CBC5B9-32F8-477A-A665-33E1176D98D5}" destId="{ECA113BC-6A6F-4B84-B008-E094C4B54BAE}" srcOrd="0" destOrd="2" presId="urn:microsoft.com/office/officeart/2005/8/layout/lProcess2"/>
    <dgm:cxn modelId="{5153B3F0-EADD-4E51-811E-23BC21AB7F00}" type="presOf" srcId="{C64C500D-41BE-4E93-86A6-CCB151D58277}" destId="{ECA113BC-6A6F-4B84-B008-E094C4B54BAE}" srcOrd="0" destOrd="0" presId="urn:microsoft.com/office/officeart/2005/8/layout/lProcess2"/>
    <dgm:cxn modelId="{C0B346F3-F71C-4AF4-81C1-B89F301773EE}" type="presOf" srcId="{3D672C56-4957-42D6-8641-FE024DE923ED}" destId="{ECA113BC-6A6F-4B84-B008-E094C4B54BAE}" srcOrd="0" destOrd="1" presId="urn:microsoft.com/office/officeart/2005/8/layout/lProcess2"/>
    <dgm:cxn modelId="{F9007BF7-A1DD-4723-A555-C8527ED06803}" type="presOf" srcId="{76EE964C-3DDC-4074-B8E8-695E7DBEA5DC}" destId="{3C60A03D-C2AD-408F-8515-5EE381BF64DF}" srcOrd="0" destOrd="0" presId="urn:microsoft.com/office/officeart/2005/8/layout/lProcess2"/>
    <dgm:cxn modelId="{5057EDFB-834F-49D9-B34C-4D50A2543553}" type="presOf" srcId="{D15E967F-D367-4ECC-A98F-D36476FDF103}" destId="{999FF61B-EFBA-4F0D-A4F6-2D68B04C0D87}" srcOrd="1" destOrd="0" presId="urn:microsoft.com/office/officeart/2005/8/layout/lProcess2"/>
    <dgm:cxn modelId="{3BBB18FF-8476-4CE4-9404-FF0ADFDC1430}" srcId="{7A9B6052-518A-4422-9F83-BD343E5A5E47}" destId="{C64C500D-41BE-4E93-86A6-CCB151D58277}" srcOrd="1" destOrd="0" parTransId="{F538B3AB-8955-49D2-BAE6-93425C8897D4}" sibTransId="{715DD3C2-22F0-49A5-864C-4653FB956375}"/>
    <dgm:cxn modelId="{EA230404-BD21-4148-84A3-E850D0C49821}" type="presParOf" srcId="{D9B096D2-0972-42C3-864B-1CA3C378357A}" destId="{82A2198F-1BF1-4198-9EC3-A332F0F153B8}" srcOrd="0" destOrd="0" presId="urn:microsoft.com/office/officeart/2005/8/layout/lProcess2"/>
    <dgm:cxn modelId="{52BAE792-365B-4C4A-9D6E-608309F52E49}" type="presParOf" srcId="{82A2198F-1BF1-4198-9EC3-A332F0F153B8}" destId="{0260D9EC-0EB4-401B-A1B5-8BAF724C9F64}" srcOrd="0" destOrd="0" presId="urn:microsoft.com/office/officeart/2005/8/layout/lProcess2"/>
    <dgm:cxn modelId="{A7D2879C-DB62-4E72-96FF-7ED54A9B2095}" type="presParOf" srcId="{82A2198F-1BF1-4198-9EC3-A332F0F153B8}" destId="{999FF61B-EFBA-4F0D-A4F6-2D68B04C0D87}" srcOrd="1" destOrd="0" presId="urn:microsoft.com/office/officeart/2005/8/layout/lProcess2"/>
    <dgm:cxn modelId="{B3C00E16-FCC2-49EC-8E71-0077A7D4F4A3}" type="presParOf" srcId="{82A2198F-1BF1-4198-9EC3-A332F0F153B8}" destId="{E0ED73E8-FB94-4858-B98B-F6B2E4728CE3}" srcOrd="2" destOrd="0" presId="urn:microsoft.com/office/officeart/2005/8/layout/lProcess2"/>
    <dgm:cxn modelId="{B29157D7-2D1A-482F-AA4E-125FE48A3936}" type="presParOf" srcId="{E0ED73E8-FB94-4858-B98B-F6B2E4728CE3}" destId="{575AF36E-C0E6-4951-9CE2-88D31DBBB4E9}" srcOrd="0" destOrd="0" presId="urn:microsoft.com/office/officeart/2005/8/layout/lProcess2"/>
    <dgm:cxn modelId="{7115FAAE-6571-4209-AC80-458631013248}" type="presParOf" srcId="{575AF36E-C0E6-4951-9CE2-88D31DBBB4E9}" destId="{59B55C5A-E80E-4678-92AF-2D192FFF8C25}" srcOrd="0" destOrd="0" presId="urn:microsoft.com/office/officeart/2005/8/layout/lProcess2"/>
    <dgm:cxn modelId="{470A83DE-B907-4260-9AF7-739145834B14}" type="presParOf" srcId="{575AF36E-C0E6-4951-9CE2-88D31DBBB4E9}" destId="{EC985712-3712-4311-A034-8BC457914D47}" srcOrd="1" destOrd="0" presId="urn:microsoft.com/office/officeart/2005/8/layout/lProcess2"/>
    <dgm:cxn modelId="{C333F5CB-2B34-4EA4-8A5A-8DF7C23B77FF}" type="presParOf" srcId="{575AF36E-C0E6-4951-9CE2-88D31DBBB4E9}" destId="{3C60A03D-C2AD-408F-8515-5EE381BF64DF}" srcOrd="2" destOrd="0" presId="urn:microsoft.com/office/officeart/2005/8/layout/lProcess2"/>
    <dgm:cxn modelId="{52A8F621-F3ED-490F-BDDD-C7B99C39250D}" type="presParOf" srcId="{575AF36E-C0E6-4951-9CE2-88D31DBBB4E9}" destId="{1C6DE555-A042-4820-8B2D-862751E5B6B9}" srcOrd="3" destOrd="0" presId="urn:microsoft.com/office/officeart/2005/8/layout/lProcess2"/>
    <dgm:cxn modelId="{B196331E-BCC2-4748-81A5-0DD34788DC1B}" type="presParOf" srcId="{575AF36E-C0E6-4951-9CE2-88D31DBBB4E9}" destId="{CB77358D-BD3E-4C90-B068-AC5CD2253B9B}" srcOrd="4" destOrd="0" presId="urn:microsoft.com/office/officeart/2005/8/layout/lProcess2"/>
    <dgm:cxn modelId="{BB207AE8-00CC-40B1-A3AF-9EF11BDFBA36}" type="presParOf" srcId="{D9B096D2-0972-42C3-864B-1CA3C378357A}" destId="{6AB32807-092C-4217-9DFE-217EEE87A00A}" srcOrd="1" destOrd="0" presId="urn:microsoft.com/office/officeart/2005/8/layout/lProcess2"/>
    <dgm:cxn modelId="{B6E99B5B-3B82-4B3E-8BF5-0EF0CA0249B6}" type="presParOf" srcId="{D9B096D2-0972-42C3-864B-1CA3C378357A}" destId="{C66A2274-8B4B-45CC-9C99-B1BB70C90205}" srcOrd="2" destOrd="0" presId="urn:microsoft.com/office/officeart/2005/8/layout/lProcess2"/>
    <dgm:cxn modelId="{5454DD3D-B973-4844-899D-07116E821590}" type="presParOf" srcId="{C66A2274-8B4B-45CC-9C99-B1BB70C90205}" destId="{BCD91C64-FBA6-4C8E-98C0-575C8E687C54}" srcOrd="0" destOrd="0" presId="urn:microsoft.com/office/officeart/2005/8/layout/lProcess2"/>
    <dgm:cxn modelId="{28127B04-9406-489B-939D-CD45BCB20998}" type="presParOf" srcId="{C66A2274-8B4B-45CC-9C99-B1BB70C90205}" destId="{C4ED720F-E663-4723-8B42-B1BCF2ED878E}" srcOrd="1" destOrd="0" presId="urn:microsoft.com/office/officeart/2005/8/layout/lProcess2"/>
    <dgm:cxn modelId="{C54AD5E0-79F6-43C4-B3A8-A8A8E6D6A946}" type="presParOf" srcId="{C66A2274-8B4B-45CC-9C99-B1BB70C90205}" destId="{C6F5F574-DCBA-40C3-98B8-2457C689C88C}" srcOrd="2" destOrd="0" presId="urn:microsoft.com/office/officeart/2005/8/layout/lProcess2"/>
    <dgm:cxn modelId="{43EE6C23-9663-426E-A582-F6267FC5EC52}" type="presParOf" srcId="{C6F5F574-DCBA-40C3-98B8-2457C689C88C}" destId="{025FEC81-3209-4EEA-BD1C-496FE2AE2EFD}" srcOrd="0" destOrd="0" presId="urn:microsoft.com/office/officeart/2005/8/layout/lProcess2"/>
    <dgm:cxn modelId="{E29C6A07-56CB-43F3-B109-9AD0A93B1659}" type="presParOf" srcId="{025FEC81-3209-4EEA-BD1C-496FE2AE2EFD}" destId="{5198809D-DB26-4829-A14C-D3F761029F1F}" srcOrd="0" destOrd="0" presId="urn:microsoft.com/office/officeart/2005/8/layout/lProcess2"/>
    <dgm:cxn modelId="{A074B6DC-25E8-456D-829C-FC1325576269}" type="presParOf" srcId="{025FEC81-3209-4EEA-BD1C-496FE2AE2EFD}" destId="{D21673A5-D59B-4132-B7D1-BCEA9DC98A47}" srcOrd="1" destOrd="0" presId="urn:microsoft.com/office/officeart/2005/8/layout/lProcess2"/>
    <dgm:cxn modelId="{F95E242B-694A-4E32-B8FF-F833BC24CDD5}" type="presParOf" srcId="{025FEC81-3209-4EEA-BD1C-496FE2AE2EFD}" destId="{ECA113BC-6A6F-4B84-B008-E094C4B54BAE}" srcOrd="2" destOrd="0" presId="urn:microsoft.com/office/officeart/2005/8/layout/lProcess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0A3C2F0A-BF67-4AEA-A080-E0AC448A3C78}" type="doc">
      <dgm:prSet loTypeId="urn:microsoft.com/office/officeart/2005/8/layout/lProcess2" loCatId="list" qsTypeId="urn:microsoft.com/office/officeart/2005/8/quickstyle/simple1" qsCatId="simple" csTypeId="urn:microsoft.com/office/officeart/2005/8/colors/accent1_2" csCatId="accent1" phldr="1"/>
      <dgm:spPr/>
      <dgm:t>
        <a:bodyPr/>
        <a:lstStyle/>
        <a:p>
          <a:endParaRPr lang="x-none"/>
        </a:p>
      </dgm:t>
    </dgm:pt>
    <dgm:pt modelId="{671BC460-2FAF-445C-9451-8BE8CCD47CAA}">
      <dgm:prSet/>
      <dgm:spPr/>
      <dgm:t>
        <a:bodyPr/>
        <a:lstStyle/>
        <a:p>
          <a:r>
            <a:rPr lang="en-US" b="1">
              <a:latin typeface="Narkisim" panose="020E0502050101010101" pitchFamily="34" charset="-79"/>
              <a:cs typeface="Narkisim" panose="020E0502050101010101" pitchFamily="34" charset="-79"/>
            </a:rPr>
            <a:t>Day Senior Schools</a:t>
          </a:r>
          <a:endParaRPr lang="x-none">
            <a:latin typeface="Narkisim" panose="020E0502050101010101" pitchFamily="34" charset="-79"/>
            <a:cs typeface="Narkisim" panose="020E0502050101010101" pitchFamily="34" charset="-79"/>
          </a:endParaRPr>
        </a:p>
      </dgm:t>
    </dgm:pt>
    <dgm:pt modelId="{4F9E77E5-303E-4D7F-BDD3-09B46CCDFD7C}" type="parTrans" cxnId="{B497A002-A80E-4137-8DC1-9B7F57BCA866}">
      <dgm:prSet/>
      <dgm:spPr/>
      <dgm:t>
        <a:bodyPr/>
        <a:lstStyle/>
        <a:p>
          <a:endParaRPr lang="x-none">
            <a:latin typeface="Narkisim" panose="020E0502050101010101" pitchFamily="34" charset="-79"/>
            <a:cs typeface="Narkisim" panose="020E0502050101010101" pitchFamily="34" charset="-79"/>
          </a:endParaRPr>
        </a:p>
      </dgm:t>
    </dgm:pt>
    <dgm:pt modelId="{D2AD166C-810D-4C01-89DF-B32E146056D5}" type="sibTrans" cxnId="{B497A002-A80E-4137-8DC1-9B7F57BCA866}">
      <dgm:prSet/>
      <dgm:spPr/>
      <dgm:t>
        <a:bodyPr/>
        <a:lstStyle/>
        <a:p>
          <a:endParaRPr lang="x-none">
            <a:latin typeface="Narkisim" panose="020E0502050101010101" pitchFamily="34" charset="-79"/>
            <a:cs typeface="Narkisim" panose="020E0502050101010101" pitchFamily="34" charset="-79"/>
          </a:endParaRPr>
        </a:p>
      </dgm:t>
    </dgm:pt>
    <dgm:pt modelId="{323386D2-EA60-43D6-A320-486D8A3AC60A}">
      <dgm:prSet/>
      <dgm:spPr/>
      <dgm:t>
        <a:bodyPr/>
        <a:lstStyle/>
        <a:p>
          <a:r>
            <a:rPr lang="en-GB" b="1" dirty="0">
              <a:latin typeface="Narkisim" panose="020E0502050101010101" pitchFamily="34" charset="-79"/>
              <a:cs typeface="Narkisim" panose="020E0502050101010101" pitchFamily="34" charset="-79"/>
            </a:rPr>
            <a:t>learners commute daily from their homes and do not reside on the school.</a:t>
          </a:r>
          <a:endParaRPr lang="x-none" dirty="0">
            <a:latin typeface="Narkisim" panose="020E0502050101010101" pitchFamily="34" charset="-79"/>
            <a:cs typeface="Narkisim" panose="020E0502050101010101" pitchFamily="34" charset="-79"/>
          </a:endParaRPr>
        </a:p>
      </dgm:t>
    </dgm:pt>
    <dgm:pt modelId="{786DFE48-E1C5-4C9F-B6EF-F6ABC22316C4}" type="parTrans" cxnId="{ADBF6EAD-5FD3-4730-B45E-C33621047FF7}">
      <dgm:prSet/>
      <dgm:spPr/>
      <dgm:t>
        <a:bodyPr/>
        <a:lstStyle/>
        <a:p>
          <a:endParaRPr lang="x-none">
            <a:latin typeface="Narkisim" panose="020E0502050101010101" pitchFamily="34" charset="-79"/>
            <a:cs typeface="Narkisim" panose="020E0502050101010101" pitchFamily="34" charset="-79"/>
          </a:endParaRPr>
        </a:p>
      </dgm:t>
    </dgm:pt>
    <dgm:pt modelId="{D93A9873-001D-4753-921D-15C14A203E99}" type="sibTrans" cxnId="{ADBF6EAD-5FD3-4730-B45E-C33621047FF7}">
      <dgm:prSet/>
      <dgm:spPr/>
      <dgm:t>
        <a:bodyPr/>
        <a:lstStyle/>
        <a:p>
          <a:endParaRPr lang="x-none">
            <a:latin typeface="Narkisim" panose="020E0502050101010101" pitchFamily="34" charset="-79"/>
            <a:cs typeface="Narkisim" panose="020E0502050101010101" pitchFamily="34" charset="-79"/>
          </a:endParaRPr>
        </a:p>
      </dgm:t>
    </dgm:pt>
    <dgm:pt modelId="{879E8FCD-1AF2-4151-9579-C8B6B458C94E}">
      <dgm:prSet/>
      <dgm:spPr/>
      <dgm:t>
        <a:bodyPr/>
        <a:lstStyle/>
        <a:p>
          <a:r>
            <a:rPr lang="en-GB" b="1" dirty="0">
              <a:latin typeface="Narkisim" panose="020E0502050101010101" pitchFamily="34" charset="-79"/>
              <a:cs typeface="Narkisim" panose="020E0502050101010101" pitchFamily="34" charset="-79"/>
            </a:rPr>
            <a:t>Hybrid Senior Schools </a:t>
          </a:r>
          <a:endParaRPr lang="x-none" dirty="0">
            <a:latin typeface="Narkisim" panose="020E0502050101010101" pitchFamily="34" charset="-79"/>
            <a:cs typeface="Narkisim" panose="020E0502050101010101" pitchFamily="34" charset="-79"/>
          </a:endParaRPr>
        </a:p>
      </dgm:t>
    </dgm:pt>
    <dgm:pt modelId="{A8AD0140-FC89-40E0-ABC1-1C5EB275C63B}" type="parTrans" cxnId="{9CA6E3B9-5947-43C5-9288-E53D47F90401}">
      <dgm:prSet/>
      <dgm:spPr/>
      <dgm:t>
        <a:bodyPr/>
        <a:lstStyle/>
        <a:p>
          <a:endParaRPr lang="x-none">
            <a:latin typeface="Narkisim" panose="020E0502050101010101" pitchFamily="34" charset="-79"/>
            <a:cs typeface="Narkisim" panose="020E0502050101010101" pitchFamily="34" charset="-79"/>
          </a:endParaRPr>
        </a:p>
      </dgm:t>
    </dgm:pt>
    <dgm:pt modelId="{405219E8-119C-443C-94CE-BBE7CDCD1C1E}" type="sibTrans" cxnId="{9CA6E3B9-5947-43C5-9288-E53D47F90401}">
      <dgm:prSet/>
      <dgm:spPr/>
      <dgm:t>
        <a:bodyPr/>
        <a:lstStyle/>
        <a:p>
          <a:endParaRPr lang="x-none">
            <a:latin typeface="Narkisim" panose="020E0502050101010101" pitchFamily="34" charset="-79"/>
            <a:cs typeface="Narkisim" panose="020E0502050101010101" pitchFamily="34" charset="-79"/>
          </a:endParaRPr>
        </a:p>
      </dgm:t>
    </dgm:pt>
    <dgm:pt modelId="{F1F4362A-2960-4A78-8576-1B98CFDA381B}">
      <dgm:prSet/>
      <dgm:spPr/>
      <dgm:t>
        <a:bodyPr/>
        <a:lstStyle/>
        <a:p>
          <a:r>
            <a:rPr lang="en-GB" b="1" dirty="0">
              <a:latin typeface="Narkisim" panose="020E0502050101010101" pitchFamily="34" charset="-79"/>
              <a:cs typeface="Narkisim" panose="020E0502050101010101" pitchFamily="34" charset="-79"/>
            </a:rPr>
            <a:t>some learners do not reside in the school  while others  reside in the school</a:t>
          </a:r>
          <a:endParaRPr lang="x-none" dirty="0">
            <a:latin typeface="Narkisim" panose="020E0502050101010101" pitchFamily="34" charset="-79"/>
            <a:cs typeface="Narkisim" panose="020E0502050101010101" pitchFamily="34" charset="-79"/>
          </a:endParaRPr>
        </a:p>
      </dgm:t>
    </dgm:pt>
    <dgm:pt modelId="{F7B1FDFB-660B-4111-95B8-98AE90283AC6}" type="parTrans" cxnId="{4B0ADB12-72F0-4720-BABA-B54913115A38}">
      <dgm:prSet/>
      <dgm:spPr/>
      <dgm:t>
        <a:bodyPr/>
        <a:lstStyle/>
        <a:p>
          <a:endParaRPr lang="x-none">
            <a:latin typeface="Narkisim" panose="020E0502050101010101" pitchFamily="34" charset="-79"/>
            <a:cs typeface="Narkisim" panose="020E0502050101010101" pitchFamily="34" charset="-79"/>
          </a:endParaRPr>
        </a:p>
      </dgm:t>
    </dgm:pt>
    <dgm:pt modelId="{1E83021A-D1BD-4476-96FA-CC5D9AA5A942}" type="sibTrans" cxnId="{4B0ADB12-72F0-4720-BABA-B54913115A38}">
      <dgm:prSet/>
      <dgm:spPr/>
      <dgm:t>
        <a:bodyPr/>
        <a:lstStyle/>
        <a:p>
          <a:endParaRPr lang="x-none">
            <a:latin typeface="Narkisim" panose="020E0502050101010101" pitchFamily="34" charset="-79"/>
            <a:cs typeface="Narkisim" panose="020E0502050101010101" pitchFamily="34" charset="-79"/>
          </a:endParaRPr>
        </a:p>
      </dgm:t>
    </dgm:pt>
    <dgm:pt modelId="{4EB0B01F-C6D1-4AAC-8C1F-7377CA5F0F46}" type="pres">
      <dgm:prSet presAssocID="{0A3C2F0A-BF67-4AEA-A080-E0AC448A3C78}" presName="theList" presStyleCnt="0">
        <dgm:presLayoutVars>
          <dgm:dir/>
          <dgm:animLvl val="lvl"/>
          <dgm:resizeHandles val="exact"/>
        </dgm:presLayoutVars>
      </dgm:prSet>
      <dgm:spPr/>
    </dgm:pt>
    <dgm:pt modelId="{41D11370-AD2B-4113-8FA0-C12F315102BB}" type="pres">
      <dgm:prSet presAssocID="{671BC460-2FAF-445C-9451-8BE8CCD47CAA}" presName="compNode" presStyleCnt="0"/>
      <dgm:spPr/>
    </dgm:pt>
    <dgm:pt modelId="{1754F454-37EA-4B44-AB83-CC151D835FE8}" type="pres">
      <dgm:prSet presAssocID="{671BC460-2FAF-445C-9451-8BE8CCD47CAA}" presName="aNode" presStyleLbl="bgShp" presStyleIdx="0" presStyleCnt="2"/>
      <dgm:spPr/>
    </dgm:pt>
    <dgm:pt modelId="{17E18A0C-2D40-4405-BAB1-922758ABBE9F}" type="pres">
      <dgm:prSet presAssocID="{671BC460-2FAF-445C-9451-8BE8CCD47CAA}" presName="textNode" presStyleLbl="bgShp" presStyleIdx="0" presStyleCnt="2"/>
      <dgm:spPr/>
    </dgm:pt>
    <dgm:pt modelId="{12C5BC16-261A-4921-8D5E-DDAC89D1EBD3}" type="pres">
      <dgm:prSet presAssocID="{671BC460-2FAF-445C-9451-8BE8CCD47CAA}" presName="compChildNode" presStyleCnt="0"/>
      <dgm:spPr/>
    </dgm:pt>
    <dgm:pt modelId="{C284EC56-AE38-4FE9-96B7-C2A34E74D894}" type="pres">
      <dgm:prSet presAssocID="{671BC460-2FAF-445C-9451-8BE8CCD47CAA}" presName="theInnerList" presStyleCnt="0"/>
      <dgm:spPr/>
    </dgm:pt>
    <dgm:pt modelId="{9BFA370A-1F50-4CF6-BED1-F8C50C3C7616}" type="pres">
      <dgm:prSet presAssocID="{323386D2-EA60-43D6-A320-486D8A3AC60A}" presName="childNode" presStyleLbl="node1" presStyleIdx="0" presStyleCnt="2">
        <dgm:presLayoutVars>
          <dgm:bulletEnabled val="1"/>
        </dgm:presLayoutVars>
      </dgm:prSet>
      <dgm:spPr/>
    </dgm:pt>
    <dgm:pt modelId="{2FB653DB-325D-44B9-83E3-4CFD549497C7}" type="pres">
      <dgm:prSet presAssocID="{671BC460-2FAF-445C-9451-8BE8CCD47CAA}" presName="aSpace" presStyleCnt="0"/>
      <dgm:spPr/>
    </dgm:pt>
    <dgm:pt modelId="{55AB26BB-34B5-4C08-8B92-E916B3560591}" type="pres">
      <dgm:prSet presAssocID="{879E8FCD-1AF2-4151-9579-C8B6B458C94E}" presName="compNode" presStyleCnt="0"/>
      <dgm:spPr/>
    </dgm:pt>
    <dgm:pt modelId="{CBA5364B-DA05-4B8D-BD0B-472CCBDBF9D3}" type="pres">
      <dgm:prSet presAssocID="{879E8FCD-1AF2-4151-9579-C8B6B458C94E}" presName="aNode" presStyleLbl="bgShp" presStyleIdx="1" presStyleCnt="2"/>
      <dgm:spPr/>
    </dgm:pt>
    <dgm:pt modelId="{3B2EC228-47EA-46EA-9D08-6553B46857D7}" type="pres">
      <dgm:prSet presAssocID="{879E8FCD-1AF2-4151-9579-C8B6B458C94E}" presName="textNode" presStyleLbl="bgShp" presStyleIdx="1" presStyleCnt="2"/>
      <dgm:spPr/>
    </dgm:pt>
    <dgm:pt modelId="{99E2442B-199D-4625-A680-E6C8E74EA5F2}" type="pres">
      <dgm:prSet presAssocID="{879E8FCD-1AF2-4151-9579-C8B6B458C94E}" presName="compChildNode" presStyleCnt="0"/>
      <dgm:spPr/>
    </dgm:pt>
    <dgm:pt modelId="{DC21D395-35AA-4BBC-8BC4-3E1D078B6CF5}" type="pres">
      <dgm:prSet presAssocID="{879E8FCD-1AF2-4151-9579-C8B6B458C94E}" presName="theInnerList" presStyleCnt="0"/>
      <dgm:spPr/>
    </dgm:pt>
    <dgm:pt modelId="{97FD97B2-0B0D-446A-AB29-1776121C9741}" type="pres">
      <dgm:prSet presAssocID="{F1F4362A-2960-4A78-8576-1B98CFDA381B}" presName="childNode" presStyleLbl="node1" presStyleIdx="1" presStyleCnt="2">
        <dgm:presLayoutVars>
          <dgm:bulletEnabled val="1"/>
        </dgm:presLayoutVars>
      </dgm:prSet>
      <dgm:spPr/>
    </dgm:pt>
  </dgm:ptLst>
  <dgm:cxnLst>
    <dgm:cxn modelId="{B497A002-A80E-4137-8DC1-9B7F57BCA866}" srcId="{0A3C2F0A-BF67-4AEA-A080-E0AC448A3C78}" destId="{671BC460-2FAF-445C-9451-8BE8CCD47CAA}" srcOrd="0" destOrd="0" parTransId="{4F9E77E5-303E-4D7F-BDD3-09B46CCDFD7C}" sibTransId="{D2AD166C-810D-4C01-89DF-B32E146056D5}"/>
    <dgm:cxn modelId="{4B0ADB12-72F0-4720-BABA-B54913115A38}" srcId="{879E8FCD-1AF2-4151-9579-C8B6B458C94E}" destId="{F1F4362A-2960-4A78-8576-1B98CFDA381B}" srcOrd="0" destOrd="0" parTransId="{F7B1FDFB-660B-4111-95B8-98AE90283AC6}" sibTransId="{1E83021A-D1BD-4476-96FA-CC5D9AA5A942}"/>
    <dgm:cxn modelId="{9351A832-B9DC-4059-AE05-B04BD045236E}" type="presOf" srcId="{879E8FCD-1AF2-4151-9579-C8B6B458C94E}" destId="{CBA5364B-DA05-4B8D-BD0B-472CCBDBF9D3}" srcOrd="0" destOrd="0" presId="urn:microsoft.com/office/officeart/2005/8/layout/lProcess2"/>
    <dgm:cxn modelId="{35A47E5F-72A8-4968-9D99-B9CF9735F9B0}" type="presOf" srcId="{671BC460-2FAF-445C-9451-8BE8CCD47CAA}" destId="{1754F454-37EA-4B44-AB83-CC151D835FE8}" srcOrd="0" destOrd="0" presId="urn:microsoft.com/office/officeart/2005/8/layout/lProcess2"/>
    <dgm:cxn modelId="{8A7C3D63-6095-435D-B56F-1899EAECD7E6}" type="presOf" srcId="{879E8FCD-1AF2-4151-9579-C8B6B458C94E}" destId="{3B2EC228-47EA-46EA-9D08-6553B46857D7}" srcOrd="1" destOrd="0" presId="urn:microsoft.com/office/officeart/2005/8/layout/lProcess2"/>
    <dgm:cxn modelId="{0A68DC44-62A3-444A-8D3F-2744217DDB11}" type="presOf" srcId="{323386D2-EA60-43D6-A320-486D8A3AC60A}" destId="{9BFA370A-1F50-4CF6-BED1-F8C50C3C7616}" srcOrd="0" destOrd="0" presId="urn:microsoft.com/office/officeart/2005/8/layout/lProcess2"/>
    <dgm:cxn modelId="{5AAC168C-A4CD-42AD-A277-BB3728CD06BC}" type="presOf" srcId="{F1F4362A-2960-4A78-8576-1B98CFDA381B}" destId="{97FD97B2-0B0D-446A-AB29-1776121C9741}" srcOrd="0" destOrd="0" presId="urn:microsoft.com/office/officeart/2005/8/layout/lProcess2"/>
    <dgm:cxn modelId="{ADBF6EAD-5FD3-4730-B45E-C33621047FF7}" srcId="{671BC460-2FAF-445C-9451-8BE8CCD47CAA}" destId="{323386D2-EA60-43D6-A320-486D8A3AC60A}" srcOrd="0" destOrd="0" parTransId="{786DFE48-E1C5-4C9F-B6EF-F6ABC22316C4}" sibTransId="{D93A9873-001D-4753-921D-15C14A203E99}"/>
    <dgm:cxn modelId="{7C186DB7-A30A-4F7C-A9A7-FDA9755FBD7B}" type="presOf" srcId="{671BC460-2FAF-445C-9451-8BE8CCD47CAA}" destId="{17E18A0C-2D40-4405-BAB1-922758ABBE9F}" srcOrd="1" destOrd="0" presId="urn:microsoft.com/office/officeart/2005/8/layout/lProcess2"/>
    <dgm:cxn modelId="{9CA6E3B9-5947-43C5-9288-E53D47F90401}" srcId="{0A3C2F0A-BF67-4AEA-A080-E0AC448A3C78}" destId="{879E8FCD-1AF2-4151-9579-C8B6B458C94E}" srcOrd="1" destOrd="0" parTransId="{A8AD0140-FC89-40E0-ABC1-1C5EB275C63B}" sibTransId="{405219E8-119C-443C-94CE-BBE7CDCD1C1E}"/>
    <dgm:cxn modelId="{C5F719E2-265C-4704-B17C-BD68D751D95E}" type="presOf" srcId="{0A3C2F0A-BF67-4AEA-A080-E0AC448A3C78}" destId="{4EB0B01F-C6D1-4AAC-8C1F-7377CA5F0F46}" srcOrd="0" destOrd="0" presId="urn:microsoft.com/office/officeart/2005/8/layout/lProcess2"/>
    <dgm:cxn modelId="{292F1B01-039B-40BC-98A4-72A83D70D540}" type="presParOf" srcId="{4EB0B01F-C6D1-4AAC-8C1F-7377CA5F0F46}" destId="{41D11370-AD2B-4113-8FA0-C12F315102BB}" srcOrd="0" destOrd="0" presId="urn:microsoft.com/office/officeart/2005/8/layout/lProcess2"/>
    <dgm:cxn modelId="{CCE43F39-9083-4BD3-88D5-EE952146DC50}" type="presParOf" srcId="{41D11370-AD2B-4113-8FA0-C12F315102BB}" destId="{1754F454-37EA-4B44-AB83-CC151D835FE8}" srcOrd="0" destOrd="0" presId="urn:microsoft.com/office/officeart/2005/8/layout/lProcess2"/>
    <dgm:cxn modelId="{849C6C0D-4137-4832-8F20-40B0A2403F36}" type="presParOf" srcId="{41D11370-AD2B-4113-8FA0-C12F315102BB}" destId="{17E18A0C-2D40-4405-BAB1-922758ABBE9F}" srcOrd="1" destOrd="0" presId="urn:microsoft.com/office/officeart/2005/8/layout/lProcess2"/>
    <dgm:cxn modelId="{38F911EB-FA8D-41BC-91A4-B8682295339B}" type="presParOf" srcId="{41D11370-AD2B-4113-8FA0-C12F315102BB}" destId="{12C5BC16-261A-4921-8D5E-DDAC89D1EBD3}" srcOrd="2" destOrd="0" presId="urn:microsoft.com/office/officeart/2005/8/layout/lProcess2"/>
    <dgm:cxn modelId="{0997F2EB-E219-4DB8-80DD-964B688F7405}" type="presParOf" srcId="{12C5BC16-261A-4921-8D5E-DDAC89D1EBD3}" destId="{C284EC56-AE38-4FE9-96B7-C2A34E74D894}" srcOrd="0" destOrd="0" presId="urn:microsoft.com/office/officeart/2005/8/layout/lProcess2"/>
    <dgm:cxn modelId="{64BC3E98-F881-4C55-9A1E-2DBA398BECDB}" type="presParOf" srcId="{C284EC56-AE38-4FE9-96B7-C2A34E74D894}" destId="{9BFA370A-1F50-4CF6-BED1-F8C50C3C7616}" srcOrd="0" destOrd="0" presId="urn:microsoft.com/office/officeart/2005/8/layout/lProcess2"/>
    <dgm:cxn modelId="{6A6BE0C6-EE10-4806-A77A-E5E5D22A9D9A}" type="presParOf" srcId="{4EB0B01F-C6D1-4AAC-8C1F-7377CA5F0F46}" destId="{2FB653DB-325D-44B9-83E3-4CFD549497C7}" srcOrd="1" destOrd="0" presId="urn:microsoft.com/office/officeart/2005/8/layout/lProcess2"/>
    <dgm:cxn modelId="{98B1A812-40B7-4D98-9927-87DB5EBF2CC4}" type="presParOf" srcId="{4EB0B01F-C6D1-4AAC-8C1F-7377CA5F0F46}" destId="{55AB26BB-34B5-4C08-8B92-E916B3560591}" srcOrd="2" destOrd="0" presId="urn:microsoft.com/office/officeart/2005/8/layout/lProcess2"/>
    <dgm:cxn modelId="{1D832B7F-F9BC-426A-BC86-EF85CA752908}" type="presParOf" srcId="{55AB26BB-34B5-4C08-8B92-E916B3560591}" destId="{CBA5364B-DA05-4B8D-BD0B-472CCBDBF9D3}" srcOrd="0" destOrd="0" presId="urn:microsoft.com/office/officeart/2005/8/layout/lProcess2"/>
    <dgm:cxn modelId="{C1ECB894-B61A-428D-91A9-D4073AA6B2ED}" type="presParOf" srcId="{55AB26BB-34B5-4C08-8B92-E916B3560591}" destId="{3B2EC228-47EA-46EA-9D08-6553B46857D7}" srcOrd="1" destOrd="0" presId="urn:microsoft.com/office/officeart/2005/8/layout/lProcess2"/>
    <dgm:cxn modelId="{C2940F20-3710-42CB-A4E5-8C44835DA062}" type="presParOf" srcId="{55AB26BB-34B5-4C08-8B92-E916B3560591}" destId="{99E2442B-199D-4625-A680-E6C8E74EA5F2}" srcOrd="2" destOrd="0" presId="urn:microsoft.com/office/officeart/2005/8/layout/lProcess2"/>
    <dgm:cxn modelId="{86538E6B-F22D-4ED4-9280-FDBBFE822294}" type="presParOf" srcId="{99E2442B-199D-4625-A680-E6C8E74EA5F2}" destId="{DC21D395-35AA-4BBC-8BC4-3E1D078B6CF5}" srcOrd="0" destOrd="0" presId="urn:microsoft.com/office/officeart/2005/8/layout/lProcess2"/>
    <dgm:cxn modelId="{A36691A3-078A-4ED9-98EF-4F8BD0D9113C}" type="presParOf" srcId="{DC21D395-35AA-4BBC-8BC4-3E1D078B6CF5}" destId="{97FD97B2-0B0D-446A-AB29-1776121C9741}" srcOrd="0" destOrd="0" presId="urn:microsoft.com/office/officeart/2005/8/layout/lProcess2"/>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310ABC3F-BD9D-4BCE-A24E-0FB0EF5E8349}" type="doc">
      <dgm:prSet loTypeId="urn:microsoft.com/office/officeart/2005/8/layout/lProcess2" loCatId="list" qsTypeId="urn:microsoft.com/office/officeart/2005/8/quickstyle/simple1" qsCatId="simple" csTypeId="urn:microsoft.com/office/officeart/2005/8/colors/accent1_2" csCatId="accent1"/>
      <dgm:spPr/>
      <dgm:t>
        <a:bodyPr/>
        <a:lstStyle/>
        <a:p>
          <a:endParaRPr lang="x-none"/>
        </a:p>
      </dgm:t>
    </dgm:pt>
    <dgm:pt modelId="{A8753F5B-76B0-49B6-8448-3641FCD95949}">
      <dgm:prSet/>
      <dgm:spPr/>
      <dgm:t>
        <a:bodyPr/>
        <a:lstStyle/>
        <a:p>
          <a:r>
            <a:rPr lang="en-GB">
              <a:latin typeface="Narkisim" panose="020E0502050101010101" pitchFamily="34" charset="-79"/>
              <a:cs typeface="Narkisim" panose="020E0502050101010101" pitchFamily="34" charset="-79"/>
            </a:rPr>
            <a:t>Single gender</a:t>
          </a:r>
          <a:endParaRPr lang="x-none">
            <a:latin typeface="Narkisim" panose="020E0502050101010101" pitchFamily="34" charset="-79"/>
            <a:cs typeface="Narkisim" panose="020E0502050101010101" pitchFamily="34" charset="-79"/>
          </a:endParaRPr>
        </a:p>
      </dgm:t>
    </dgm:pt>
    <dgm:pt modelId="{900CCAF8-9CD8-4D88-A76A-26995A332535}" type="parTrans" cxnId="{C3D63BA3-D2F8-46F6-BD24-6D55A395BA5F}">
      <dgm:prSet/>
      <dgm:spPr/>
      <dgm:t>
        <a:bodyPr/>
        <a:lstStyle/>
        <a:p>
          <a:endParaRPr lang="x-none">
            <a:latin typeface="Narkisim" panose="020E0502050101010101" pitchFamily="34" charset="-79"/>
            <a:cs typeface="Narkisim" panose="020E0502050101010101" pitchFamily="34" charset="-79"/>
          </a:endParaRPr>
        </a:p>
      </dgm:t>
    </dgm:pt>
    <dgm:pt modelId="{37A2F043-E142-444E-9AEF-28D78BD8FEA7}" type="sibTrans" cxnId="{C3D63BA3-D2F8-46F6-BD24-6D55A395BA5F}">
      <dgm:prSet/>
      <dgm:spPr/>
      <dgm:t>
        <a:bodyPr/>
        <a:lstStyle/>
        <a:p>
          <a:endParaRPr lang="x-none">
            <a:latin typeface="Narkisim" panose="020E0502050101010101" pitchFamily="34" charset="-79"/>
            <a:cs typeface="Narkisim" panose="020E0502050101010101" pitchFamily="34" charset="-79"/>
          </a:endParaRPr>
        </a:p>
      </dgm:t>
    </dgm:pt>
    <dgm:pt modelId="{A4E4A348-7325-4E95-B18E-F86B2AC1A454}">
      <dgm:prSet/>
      <dgm:spPr/>
      <dgm:t>
        <a:bodyPr/>
        <a:lstStyle/>
        <a:p>
          <a:r>
            <a:rPr lang="en-US">
              <a:latin typeface="Narkisim" panose="020E0502050101010101" pitchFamily="34" charset="-79"/>
              <a:cs typeface="Narkisim" panose="020E0502050101010101" pitchFamily="34" charset="-79"/>
            </a:rPr>
            <a:t>Girls only</a:t>
          </a:r>
          <a:endParaRPr lang="x-none">
            <a:latin typeface="Narkisim" panose="020E0502050101010101" pitchFamily="34" charset="-79"/>
            <a:cs typeface="Narkisim" panose="020E0502050101010101" pitchFamily="34" charset="-79"/>
          </a:endParaRPr>
        </a:p>
      </dgm:t>
    </dgm:pt>
    <dgm:pt modelId="{7D31BF80-4993-4484-9E02-95BB401F9AC9}" type="parTrans" cxnId="{BA29FACD-95DC-4CB7-A02B-04AAD5947327}">
      <dgm:prSet/>
      <dgm:spPr/>
      <dgm:t>
        <a:bodyPr/>
        <a:lstStyle/>
        <a:p>
          <a:endParaRPr lang="x-none">
            <a:latin typeface="Narkisim" panose="020E0502050101010101" pitchFamily="34" charset="-79"/>
            <a:cs typeface="Narkisim" panose="020E0502050101010101" pitchFamily="34" charset="-79"/>
          </a:endParaRPr>
        </a:p>
      </dgm:t>
    </dgm:pt>
    <dgm:pt modelId="{ECC8CDA0-2142-4DF4-8921-67D537EE1D2D}" type="sibTrans" cxnId="{BA29FACD-95DC-4CB7-A02B-04AAD5947327}">
      <dgm:prSet/>
      <dgm:spPr/>
      <dgm:t>
        <a:bodyPr/>
        <a:lstStyle/>
        <a:p>
          <a:endParaRPr lang="x-none">
            <a:latin typeface="Narkisim" panose="020E0502050101010101" pitchFamily="34" charset="-79"/>
            <a:cs typeface="Narkisim" panose="020E0502050101010101" pitchFamily="34" charset="-79"/>
          </a:endParaRPr>
        </a:p>
      </dgm:t>
    </dgm:pt>
    <dgm:pt modelId="{A53D4F39-4C0A-46FC-B281-821DC5983CC7}">
      <dgm:prSet/>
      <dgm:spPr/>
      <dgm:t>
        <a:bodyPr/>
        <a:lstStyle/>
        <a:p>
          <a:r>
            <a:rPr lang="en-GB">
              <a:latin typeface="Narkisim" panose="020E0502050101010101" pitchFamily="34" charset="-79"/>
              <a:cs typeface="Narkisim" panose="020E0502050101010101" pitchFamily="34" charset="-79"/>
            </a:rPr>
            <a:t>Boys only</a:t>
          </a:r>
          <a:endParaRPr lang="x-none">
            <a:latin typeface="Narkisim" panose="020E0502050101010101" pitchFamily="34" charset="-79"/>
            <a:cs typeface="Narkisim" panose="020E0502050101010101" pitchFamily="34" charset="-79"/>
          </a:endParaRPr>
        </a:p>
      </dgm:t>
    </dgm:pt>
    <dgm:pt modelId="{6DCE05A3-B62D-4AB7-9078-81B32059D355}" type="parTrans" cxnId="{16D373BB-3F2A-4FE2-8731-4AB0467E7AB6}">
      <dgm:prSet/>
      <dgm:spPr/>
      <dgm:t>
        <a:bodyPr/>
        <a:lstStyle/>
        <a:p>
          <a:endParaRPr lang="x-none">
            <a:latin typeface="Narkisim" panose="020E0502050101010101" pitchFamily="34" charset="-79"/>
            <a:cs typeface="Narkisim" panose="020E0502050101010101" pitchFamily="34" charset="-79"/>
          </a:endParaRPr>
        </a:p>
      </dgm:t>
    </dgm:pt>
    <dgm:pt modelId="{A12244C3-C6B1-4CE6-A0EA-60E1687C8A14}" type="sibTrans" cxnId="{16D373BB-3F2A-4FE2-8731-4AB0467E7AB6}">
      <dgm:prSet/>
      <dgm:spPr/>
      <dgm:t>
        <a:bodyPr/>
        <a:lstStyle/>
        <a:p>
          <a:endParaRPr lang="x-none">
            <a:latin typeface="Narkisim" panose="020E0502050101010101" pitchFamily="34" charset="-79"/>
            <a:cs typeface="Narkisim" panose="020E0502050101010101" pitchFamily="34" charset="-79"/>
          </a:endParaRPr>
        </a:p>
      </dgm:t>
    </dgm:pt>
    <dgm:pt modelId="{94E2852B-FF3F-4AC7-A67C-2BDF1154615A}">
      <dgm:prSet/>
      <dgm:spPr/>
      <dgm:t>
        <a:bodyPr/>
        <a:lstStyle/>
        <a:p>
          <a:r>
            <a:rPr lang="en-GB" dirty="0">
              <a:latin typeface="Narkisim" panose="020E0502050101010101" pitchFamily="34" charset="-79"/>
              <a:cs typeface="Narkisim" panose="020E0502050101010101" pitchFamily="34" charset="-79"/>
            </a:rPr>
            <a:t>Mixed gender</a:t>
          </a:r>
          <a:endParaRPr lang="x-none" dirty="0">
            <a:latin typeface="Narkisim" panose="020E0502050101010101" pitchFamily="34" charset="-79"/>
            <a:cs typeface="Narkisim" panose="020E0502050101010101" pitchFamily="34" charset="-79"/>
          </a:endParaRPr>
        </a:p>
      </dgm:t>
    </dgm:pt>
    <dgm:pt modelId="{F451867E-DAFC-49AC-8A20-EECC5EB8DB95}" type="parTrans" cxnId="{21F12FCF-7863-47D0-B159-F045D075E9A7}">
      <dgm:prSet/>
      <dgm:spPr/>
      <dgm:t>
        <a:bodyPr/>
        <a:lstStyle/>
        <a:p>
          <a:endParaRPr lang="x-none">
            <a:latin typeface="Narkisim" panose="020E0502050101010101" pitchFamily="34" charset="-79"/>
            <a:cs typeface="Narkisim" panose="020E0502050101010101" pitchFamily="34" charset="-79"/>
          </a:endParaRPr>
        </a:p>
      </dgm:t>
    </dgm:pt>
    <dgm:pt modelId="{E7680FFE-AE75-4705-BF1A-C67D389E8FB7}" type="sibTrans" cxnId="{21F12FCF-7863-47D0-B159-F045D075E9A7}">
      <dgm:prSet/>
      <dgm:spPr/>
      <dgm:t>
        <a:bodyPr/>
        <a:lstStyle/>
        <a:p>
          <a:endParaRPr lang="x-none">
            <a:latin typeface="Narkisim" panose="020E0502050101010101" pitchFamily="34" charset="-79"/>
            <a:cs typeface="Narkisim" panose="020E0502050101010101" pitchFamily="34" charset="-79"/>
          </a:endParaRPr>
        </a:p>
      </dgm:t>
    </dgm:pt>
    <dgm:pt modelId="{6A49A5FE-8FA0-44F7-9796-8477FA4E3EA0}">
      <dgm:prSet/>
      <dgm:spPr/>
      <dgm:t>
        <a:bodyPr/>
        <a:lstStyle/>
        <a:p>
          <a:r>
            <a:rPr lang="en-GB">
              <a:latin typeface="Narkisim" panose="020E0502050101010101" pitchFamily="34" charset="-79"/>
              <a:cs typeface="Narkisim" panose="020E0502050101010101" pitchFamily="34" charset="-79"/>
            </a:rPr>
            <a:t>Boys and Girls</a:t>
          </a:r>
          <a:endParaRPr lang="x-none">
            <a:latin typeface="Narkisim" panose="020E0502050101010101" pitchFamily="34" charset="-79"/>
            <a:cs typeface="Narkisim" panose="020E0502050101010101" pitchFamily="34" charset="-79"/>
          </a:endParaRPr>
        </a:p>
      </dgm:t>
    </dgm:pt>
    <dgm:pt modelId="{D7FFAB0A-161F-4F03-A07B-898552BCD7EB}" type="parTrans" cxnId="{D500EA32-CE3A-4009-9A0F-55A866A16E1D}">
      <dgm:prSet/>
      <dgm:spPr/>
      <dgm:t>
        <a:bodyPr/>
        <a:lstStyle/>
        <a:p>
          <a:endParaRPr lang="x-none">
            <a:latin typeface="Narkisim" panose="020E0502050101010101" pitchFamily="34" charset="-79"/>
            <a:cs typeface="Narkisim" panose="020E0502050101010101" pitchFamily="34" charset="-79"/>
          </a:endParaRPr>
        </a:p>
      </dgm:t>
    </dgm:pt>
    <dgm:pt modelId="{85E59081-6C7F-45B9-B39E-E5380EE1C3B5}" type="sibTrans" cxnId="{D500EA32-CE3A-4009-9A0F-55A866A16E1D}">
      <dgm:prSet/>
      <dgm:spPr/>
      <dgm:t>
        <a:bodyPr/>
        <a:lstStyle/>
        <a:p>
          <a:endParaRPr lang="x-none">
            <a:latin typeface="Narkisim" panose="020E0502050101010101" pitchFamily="34" charset="-79"/>
            <a:cs typeface="Narkisim" panose="020E0502050101010101" pitchFamily="34" charset="-79"/>
          </a:endParaRPr>
        </a:p>
      </dgm:t>
    </dgm:pt>
    <dgm:pt modelId="{FE03735A-7E7F-4291-ADEE-E2ADCA8A3448}" type="pres">
      <dgm:prSet presAssocID="{310ABC3F-BD9D-4BCE-A24E-0FB0EF5E8349}" presName="theList" presStyleCnt="0">
        <dgm:presLayoutVars>
          <dgm:dir/>
          <dgm:animLvl val="lvl"/>
          <dgm:resizeHandles val="exact"/>
        </dgm:presLayoutVars>
      </dgm:prSet>
      <dgm:spPr/>
    </dgm:pt>
    <dgm:pt modelId="{0A5CCBD2-A01D-4953-9F4F-7F4BEF19101A}" type="pres">
      <dgm:prSet presAssocID="{A8753F5B-76B0-49B6-8448-3641FCD95949}" presName="compNode" presStyleCnt="0"/>
      <dgm:spPr/>
    </dgm:pt>
    <dgm:pt modelId="{DE458CEC-E065-4A03-A0AF-54216EB77DFF}" type="pres">
      <dgm:prSet presAssocID="{A8753F5B-76B0-49B6-8448-3641FCD95949}" presName="aNode" presStyleLbl="bgShp" presStyleIdx="0" presStyleCnt="2" custLinFactNeighborX="-3988"/>
      <dgm:spPr/>
    </dgm:pt>
    <dgm:pt modelId="{437996EC-5599-4A8B-9775-5DF93A814148}" type="pres">
      <dgm:prSet presAssocID="{A8753F5B-76B0-49B6-8448-3641FCD95949}" presName="textNode" presStyleLbl="bgShp" presStyleIdx="0" presStyleCnt="2"/>
      <dgm:spPr/>
    </dgm:pt>
    <dgm:pt modelId="{8C79E10F-7304-4EBF-A272-33DE756E1FB7}" type="pres">
      <dgm:prSet presAssocID="{A8753F5B-76B0-49B6-8448-3641FCD95949}" presName="compChildNode" presStyleCnt="0"/>
      <dgm:spPr/>
    </dgm:pt>
    <dgm:pt modelId="{F2036E55-FDAD-4DD5-B9E8-131CF7C1E5D6}" type="pres">
      <dgm:prSet presAssocID="{A8753F5B-76B0-49B6-8448-3641FCD95949}" presName="theInnerList" presStyleCnt="0"/>
      <dgm:spPr/>
    </dgm:pt>
    <dgm:pt modelId="{A3DBC0B6-438A-44B8-B8BF-AD647629C224}" type="pres">
      <dgm:prSet presAssocID="{A4E4A348-7325-4E95-B18E-F86B2AC1A454}" presName="childNode" presStyleLbl="node1" presStyleIdx="0" presStyleCnt="3">
        <dgm:presLayoutVars>
          <dgm:bulletEnabled val="1"/>
        </dgm:presLayoutVars>
      </dgm:prSet>
      <dgm:spPr/>
    </dgm:pt>
    <dgm:pt modelId="{0C411A9E-D42D-4A9A-8CB7-254E199586EF}" type="pres">
      <dgm:prSet presAssocID="{A4E4A348-7325-4E95-B18E-F86B2AC1A454}" presName="aSpace2" presStyleCnt="0"/>
      <dgm:spPr/>
    </dgm:pt>
    <dgm:pt modelId="{08A406F4-779D-4209-884A-2791DF728010}" type="pres">
      <dgm:prSet presAssocID="{A53D4F39-4C0A-46FC-B281-821DC5983CC7}" presName="childNode" presStyleLbl="node1" presStyleIdx="1" presStyleCnt="3">
        <dgm:presLayoutVars>
          <dgm:bulletEnabled val="1"/>
        </dgm:presLayoutVars>
      </dgm:prSet>
      <dgm:spPr/>
    </dgm:pt>
    <dgm:pt modelId="{BB2E4A1C-92DF-412C-8908-5F8785D7B93E}" type="pres">
      <dgm:prSet presAssocID="{A8753F5B-76B0-49B6-8448-3641FCD95949}" presName="aSpace" presStyleCnt="0"/>
      <dgm:spPr/>
    </dgm:pt>
    <dgm:pt modelId="{F9D4B110-6BED-4BCB-808D-184A626E4B86}" type="pres">
      <dgm:prSet presAssocID="{94E2852B-FF3F-4AC7-A67C-2BDF1154615A}" presName="compNode" presStyleCnt="0"/>
      <dgm:spPr/>
    </dgm:pt>
    <dgm:pt modelId="{0C069B93-BEFA-4A56-AD04-D2F7F8614375}" type="pres">
      <dgm:prSet presAssocID="{94E2852B-FF3F-4AC7-A67C-2BDF1154615A}" presName="aNode" presStyleLbl="bgShp" presStyleIdx="1" presStyleCnt="2"/>
      <dgm:spPr/>
    </dgm:pt>
    <dgm:pt modelId="{C2D71777-ECF4-4E84-B402-85DEA948A107}" type="pres">
      <dgm:prSet presAssocID="{94E2852B-FF3F-4AC7-A67C-2BDF1154615A}" presName="textNode" presStyleLbl="bgShp" presStyleIdx="1" presStyleCnt="2"/>
      <dgm:spPr/>
    </dgm:pt>
    <dgm:pt modelId="{880D81BF-20AC-4D8F-B295-E47BE1881666}" type="pres">
      <dgm:prSet presAssocID="{94E2852B-FF3F-4AC7-A67C-2BDF1154615A}" presName="compChildNode" presStyleCnt="0"/>
      <dgm:spPr/>
    </dgm:pt>
    <dgm:pt modelId="{6B887587-BFC4-401B-A06A-0999840ECD90}" type="pres">
      <dgm:prSet presAssocID="{94E2852B-FF3F-4AC7-A67C-2BDF1154615A}" presName="theInnerList" presStyleCnt="0"/>
      <dgm:spPr/>
    </dgm:pt>
    <dgm:pt modelId="{266E38F0-C397-4B9C-A4E0-76A8AD076775}" type="pres">
      <dgm:prSet presAssocID="{6A49A5FE-8FA0-44F7-9796-8477FA4E3EA0}" presName="childNode" presStyleLbl="node1" presStyleIdx="2" presStyleCnt="3">
        <dgm:presLayoutVars>
          <dgm:bulletEnabled val="1"/>
        </dgm:presLayoutVars>
      </dgm:prSet>
      <dgm:spPr/>
    </dgm:pt>
  </dgm:ptLst>
  <dgm:cxnLst>
    <dgm:cxn modelId="{D6162D04-8A10-4369-BB93-088F2C4E6899}" type="presOf" srcId="{A8753F5B-76B0-49B6-8448-3641FCD95949}" destId="{437996EC-5599-4A8B-9775-5DF93A814148}" srcOrd="1" destOrd="0" presId="urn:microsoft.com/office/officeart/2005/8/layout/lProcess2"/>
    <dgm:cxn modelId="{7C70B42B-C7F2-4C88-821C-9F907EA715D3}" type="presOf" srcId="{6A49A5FE-8FA0-44F7-9796-8477FA4E3EA0}" destId="{266E38F0-C397-4B9C-A4E0-76A8AD076775}" srcOrd="0" destOrd="0" presId="urn:microsoft.com/office/officeart/2005/8/layout/lProcess2"/>
    <dgm:cxn modelId="{D500EA32-CE3A-4009-9A0F-55A866A16E1D}" srcId="{94E2852B-FF3F-4AC7-A67C-2BDF1154615A}" destId="{6A49A5FE-8FA0-44F7-9796-8477FA4E3EA0}" srcOrd="0" destOrd="0" parTransId="{D7FFAB0A-161F-4F03-A07B-898552BCD7EB}" sibTransId="{85E59081-6C7F-45B9-B39E-E5380EE1C3B5}"/>
    <dgm:cxn modelId="{B2C4DF3D-164F-4316-9C03-DD835662BC9A}" type="presOf" srcId="{A8753F5B-76B0-49B6-8448-3641FCD95949}" destId="{DE458CEC-E065-4A03-A0AF-54216EB77DFF}" srcOrd="0" destOrd="0" presId="urn:microsoft.com/office/officeart/2005/8/layout/lProcess2"/>
    <dgm:cxn modelId="{64A2CC64-4B86-4D1E-B91C-446BC9E376EF}" type="presOf" srcId="{A4E4A348-7325-4E95-B18E-F86B2AC1A454}" destId="{A3DBC0B6-438A-44B8-B8BF-AD647629C224}" srcOrd="0" destOrd="0" presId="urn:microsoft.com/office/officeart/2005/8/layout/lProcess2"/>
    <dgm:cxn modelId="{6672F649-B03E-48DD-9878-66E03703BF1B}" type="presOf" srcId="{94E2852B-FF3F-4AC7-A67C-2BDF1154615A}" destId="{C2D71777-ECF4-4E84-B402-85DEA948A107}" srcOrd="1" destOrd="0" presId="urn:microsoft.com/office/officeart/2005/8/layout/lProcess2"/>
    <dgm:cxn modelId="{86A08450-9613-44AF-AD78-3266EF732E13}" type="presOf" srcId="{94E2852B-FF3F-4AC7-A67C-2BDF1154615A}" destId="{0C069B93-BEFA-4A56-AD04-D2F7F8614375}" srcOrd="0" destOrd="0" presId="urn:microsoft.com/office/officeart/2005/8/layout/lProcess2"/>
    <dgm:cxn modelId="{4C14357A-8BF2-414B-B980-03697798C92F}" type="presOf" srcId="{310ABC3F-BD9D-4BCE-A24E-0FB0EF5E8349}" destId="{FE03735A-7E7F-4291-ADEE-E2ADCA8A3448}" srcOrd="0" destOrd="0" presId="urn:microsoft.com/office/officeart/2005/8/layout/lProcess2"/>
    <dgm:cxn modelId="{C3D63BA3-D2F8-46F6-BD24-6D55A395BA5F}" srcId="{310ABC3F-BD9D-4BCE-A24E-0FB0EF5E8349}" destId="{A8753F5B-76B0-49B6-8448-3641FCD95949}" srcOrd="0" destOrd="0" parTransId="{900CCAF8-9CD8-4D88-A76A-26995A332535}" sibTransId="{37A2F043-E142-444E-9AEF-28D78BD8FEA7}"/>
    <dgm:cxn modelId="{067675A6-3AB8-4759-A483-CF364CF9F1DD}" type="presOf" srcId="{A53D4F39-4C0A-46FC-B281-821DC5983CC7}" destId="{08A406F4-779D-4209-884A-2791DF728010}" srcOrd="0" destOrd="0" presId="urn:microsoft.com/office/officeart/2005/8/layout/lProcess2"/>
    <dgm:cxn modelId="{16D373BB-3F2A-4FE2-8731-4AB0467E7AB6}" srcId="{A8753F5B-76B0-49B6-8448-3641FCD95949}" destId="{A53D4F39-4C0A-46FC-B281-821DC5983CC7}" srcOrd="1" destOrd="0" parTransId="{6DCE05A3-B62D-4AB7-9078-81B32059D355}" sibTransId="{A12244C3-C6B1-4CE6-A0EA-60E1687C8A14}"/>
    <dgm:cxn modelId="{BA29FACD-95DC-4CB7-A02B-04AAD5947327}" srcId="{A8753F5B-76B0-49B6-8448-3641FCD95949}" destId="{A4E4A348-7325-4E95-B18E-F86B2AC1A454}" srcOrd="0" destOrd="0" parTransId="{7D31BF80-4993-4484-9E02-95BB401F9AC9}" sibTransId="{ECC8CDA0-2142-4DF4-8921-67D537EE1D2D}"/>
    <dgm:cxn modelId="{21F12FCF-7863-47D0-B159-F045D075E9A7}" srcId="{310ABC3F-BD9D-4BCE-A24E-0FB0EF5E8349}" destId="{94E2852B-FF3F-4AC7-A67C-2BDF1154615A}" srcOrd="1" destOrd="0" parTransId="{F451867E-DAFC-49AC-8A20-EECC5EB8DB95}" sibTransId="{E7680FFE-AE75-4705-BF1A-C67D389E8FB7}"/>
    <dgm:cxn modelId="{DEBD9630-5B3F-4B33-BD38-C5DFD3481844}" type="presParOf" srcId="{FE03735A-7E7F-4291-ADEE-E2ADCA8A3448}" destId="{0A5CCBD2-A01D-4953-9F4F-7F4BEF19101A}" srcOrd="0" destOrd="0" presId="urn:microsoft.com/office/officeart/2005/8/layout/lProcess2"/>
    <dgm:cxn modelId="{03341133-4540-46AE-BBD4-340DA5F341F7}" type="presParOf" srcId="{0A5CCBD2-A01D-4953-9F4F-7F4BEF19101A}" destId="{DE458CEC-E065-4A03-A0AF-54216EB77DFF}" srcOrd="0" destOrd="0" presId="urn:microsoft.com/office/officeart/2005/8/layout/lProcess2"/>
    <dgm:cxn modelId="{AE64F47D-E580-4B26-A593-288E4DB1AD88}" type="presParOf" srcId="{0A5CCBD2-A01D-4953-9F4F-7F4BEF19101A}" destId="{437996EC-5599-4A8B-9775-5DF93A814148}" srcOrd="1" destOrd="0" presId="urn:microsoft.com/office/officeart/2005/8/layout/lProcess2"/>
    <dgm:cxn modelId="{4774BD8F-0210-4B30-96AE-50EF5E33D4F5}" type="presParOf" srcId="{0A5CCBD2-A01D-4953-9F4F-7F4BEF19101A}" destId="{8C79E10F-7304-4EBF-A272-33DE756E1FB7}" srcOrd="2" destOrd="0" presId="urn:microsoft.com/office/officeart/2005/8/layout/lProcess2"/>
    <dgm:cxn modelId="{349F0825-4039-4953-961C-841A2B5EAB24}" type="presParOf" srcId="{8C79E10F-7304-4EBF-A272-33DE756E1FB7}" destId="{F2036E55-FDAD-4DD5-B9E8-131CF7C1E5D6}" srcOrd="0" destOrd="0" presId="urn:microsoft.com/office/officeart/2005/8/layout/lProcess2"/>
    <dgm:cxn modelId="{F4E94122-5FD7-42CA-AA69-CE95B6564E77}" type="presParOf" srcId="{F2036E55-FDAD-4DD5-B9E8-131CF7C1E5D6}" destId="{A3DBC0B6-438A-44B8-B8BF-AD647629C224}" srcOrd="0" destOrd="0" presId="urn:microsoft.com/office/officeart/2005/8/layout/lProcess2"/>
    <dgm:cxn modelId="{FFCEEB5C-877C-461C-A165-1D84A1D7D81E}" type="presParOf" srcId="{F2036E55-FDAD-4DD5-B9E8-131CF7C1E5D6}" destId="{0C411A9E-D42D-4A9A-8CB7-254E199586EF}" srcOrd="1" destOrd="0" presId="urn:microsoft.com/office/officeart/2005/8/layout/lProcess2"/>
    <dgm:cxn modelId="{66A42B3E-F267-42BD-930A-B83A4E7FFEEA}" type="presParOf" srcId="{F2036E55-FDAD-4DD5-B9E8-131CF7C1E5D6}" destId="{08A406F4-779D-4209-884A-2791DF728010}" srcOrd="2" destOrd="0" presId="urn:microsoft.com/office/officeart/2005/8/layout/lProcess2"/>
    <dgm:cxn modelId="{B5B6F3E8-3BF1-4541-B10A-5A00E283CD95}" type="presParOf" srcId="{FE03735A-7E7F-4291-ADEE-E2ADCA8A3448}" destId="{BB2E4A1C-92DF-412C-8908-5F8785D7B93E}" srcOrd="1" destOrd="0" presId="urn:microsoft.com/office/officeart/2005/8/layout/lProcess2"/>
    <dgm:cxn modelId="{22B352EB-3E4D-49A7-AC3A-15473A095A1E}" type="presParOf" srcId="{FE03735A-7E7F-4291-ADEE-E2ADCA8A3448}" destId="{F9D4B110-6BED-4BCB-808D-184A626E4B86}" srcOrd="2" destOrd="0" presId="urn:microsoft.com/office/officeart/2005/8/layout/lProcess2"/>
    <dgm:cxn modelId="{87ACE5C6-78CF-40D0-9390-02B67D611A2E}" type="presParOf" srcId="{F9D4B110-6BED-4BCB-808D-184A626E4B86}" destId="{0C069B93-BEFA-4A56-AD04-D2F7F8614375}" srcOrd="0" destOrd="0" presId="urn:microsoft.com/office/officeart/2005/8/layout/lProcess2"/>
    <dgm:cxn modelId="{92EE48DE-68EC-4A28-8DBF-AD4FB6679C64}" type="presParOf" srcId="{F9D4B110-6BED-4BCB-808D-184A626E4B86}" destId="{C2D71777-ECF4-4E84-B402-85DEA948A107}" srcOrd="1" destOrd="0" presId="urn:microsoft.com/office/officeart/2005/8/layout/lProcess2"/>
    <dgm:cxn modelId="{454A129A-DDD5-4AFD-A85D-C7C76DE4DB28}" type="presParOf" srcId="{F9D4B110-6BED-4BCB-808D-184A626E4B86}" destId="{880D81BF-20AC-4D8F-B295-E47BE1881666}" srcOrd="2" destOrd="0" presId="urn:microsoft.com/office/officeart/2005/8/layout/lProcess2"/>
    <dgm:cxn modelId="{A407A8D8-A0CC-4B94-A3FA-FAB71D5FBA78}" type="presParOf" srcId="{880D81BF-20AC-4D8F-B295-E47BE1881666}" destId="{6B887587-BFC4-401B-A06A-0999840ECD90}" srcOrd="0" destOrd="0" presId="urn:microsoft.com/office/officeart/2005/8/layout/lProcess2"/>
    <dgm:cxn modelId="{E427F9F6-2EA7-4D46-94E6-781B8AE0FEE5}" type="presParOf" srcId="{6B887587-BFC4-401B-A06A-0999840ECD90}" destId="{266E38F0-C397-4B9C-A4E0-76A8AD076775}" srcOrd="0" destOrd="0" presId="urn:microsoft.com/office/officeart/2005/8/layout/lProcess2"/>
  </dgm:cxnLst>
  <dgm:bg/>
  <dgm:whole/>
  <dgm:extLst>
    <a:ext uri="http://schemas.microsoft.com/office/drawing/2008/diagram">
      <dsp:dataModelExt xmlns:dsp="http://schemas.microsoft.com/office/drawing/2008/diagram" relId="rId18"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6ABBE7B0-8D1E-4BDD-84F5-9012E0437E57}" type="doc">
      <dgm:prSet loTypeId="urn:microsoft.com/office/officeart/2005/8/layout/lProcess2" loCatId="list" qsTypeId="urn:microsoft.com/office/officeart/2005/8/quickstyle/simple1" qsCatId="simple" csTypeId="urn:microsoft.com/office/officeart/2005/8/colors/accent1_2" csCatId="accent1"/>
      <dgm:spPr/>
      <dgm:t>
        <a:bodyPr/>
        <a:lstStyle/>
        <a:p>
          <a:endParaRPr lang="x-none"/>
        </a:p>
      </dgm:t>
    </dgm:pt>
    <dgm:pt modelId="{D97545D4-4C85-4A2A-A9F4-10CB13AB8176}">
      <dgm:prSet/>
      <dgm:spPr/>
      <dgm:t>
        <a:bodyPr/>
        <a:lstStyle/>
        <a:p>
          <a:r>
            <a:rPr lang="en-US" b="1">
              <a:latin typeface="Narkisim" panose="020E0502050101010101" pitchFamily="34" charset="-79"/>
              <a:cs typeface="Narkisim" panose="020E0502050101010101" pitchFamily="34" charset="-79"/>
            </a:rPr>
            <a:t>Special needs senior schools</a:t>
          </a:r>
          <a:endParaRPr lang="x-none">
            <a:latin typeface="Narkisim" panose="020E0502050101010101" pitchFamily="34" charset="-79"/>
            <a:cs typeface="Narkisim" panose="020E0502050101010101" pitchFamily="34" charset="-79"/>
          </a:endParaRPr>
        </a:p>
      </dgm:t>
    </dgm:pt>
    <dgm:pt modelId="{FCA204A8-85F6-4544-A8BD-DB3A13A0E74F}" type="parTrans" cxnId="{72375256-07CA-43A9-B642-3969B5BC69A4}">
      <dgm:prSet/>
      <dgm:spPr/>
      <dgm:t>
        <a:bodyPr/>
        <a:lstStyle/>
        <a:p>
          <a:endParaRPr lang="x-none">
            <a:latin typeface="Narkisim" panose="020E0502050101010101" pitchFamily="34" charset="-79"/>
            <a:cs typeface="Narkisim" panose="020E0502050101010101" pitchFamily="34" charset="-79"/>
          </a:endParaRPr>
        </a:p>
      </dgm:t>
    </dgm:pt>
    <dgm:pt modelId="{E1520C29-8097-4CD7-AC18-E91BBDBB50B5}" type="sibTrans" cxnId="{72375256-07CA-43A9-B642-3969B5BC69A4}">
      <dgm:prSet/>
      <dgm:spPr/>
      <dgm:t>
        <a:bodyPr/>
        <a:lstStyle/>
        <a:p>
          <a:endParaRPr lang="x-none">
            <a:latin typeface="Narkisim" panose="020E0502050101010101" pitchFamily="34" charset="-79"/>
            <a:cs typeface="Narkisim" panose="020E0502050101010101" pitchFamily="34" charset="-79"/>
          </a:endParaRPr>
        </a:p>
      </dgm:t>
    </dgm:pt>
    <dgm:pt modelId="{243479E2-0B1E-4410-8C50-829C40FB1579}">
      <dgm:prSet/>
      <dgm:spPr/>
      <dgm:t>
        <a:bodyPr/>
        <a:lstStyle/>
        <a:p>
          <a:r>
            <a:rPr lang="en-US">
              <a:latin typeface="Narkisim" panose="020E0502050101010101" pitchFamily="34" charset="-79"/>
              <a:cs typeface="Narkisim" panose="020E0502050101010101" pitchFamily="34" charset="-79"/>
            </a:rPr>
            <a:t>Hearing  impaired</a:t>
          </a:r>
          <a:endParaRPr lang="x-none">
            <a:latin typeface="Narkisim" panose="020E0502050101010101" pitchFamily="34" charset="-79"/>
            <a:cs typeface="Narkisim" panose="020E0502050101010101" pitchFamily="34" charset="-79"/>
          </a:endParaRPr>
        </a:p>
      </dgm:t>
    </dgm:pt>
    <dgm:pt modelId="{3EA679CB-8E28-4CB8-AE89-BADD741A3654}" type="parTrans" cxnId="{934F07F1-7ED5-4BE4-AC46-1686D63C3B1E}">
      <dgm:prSet/>
      <dgm:spPr/>
      <dgm:t>
        <a:bodyPr/>
        <a:lstStyle/>
        <a:p>
          <a:endParaRPr lang="x-none">
            <a:latin typeface="Narkisim" panose="020E0502050101010101" pitchFamily="34" charset="-79"/>
            <a:cs typeface="Narkisim" panose="020E0502050101010101" pitchFamily="34" charset="-79"/>
          </a:endParaRPr>
        </a:p>
      </dgm:t>
    </dgm:pt>
    <dgm:pt modelId="{FDDF7C6B-9B94-44D4-A524-FB68B1754B2F}" type="sibTrans" cxnId="{934F07F1-7ED5-4BE4-AC46-1686D63C3B1E}">
      <dgm:prSet/>
      <dgm:spPr/>
      <dgm:t>
        <a:bodyPr/>
        <a:lstStyle/>
        <a:p>
          <a:endParaRPr lang="x-none">
            <a:latin typeface="Narkisim" panose="020E0502050101010101" pitchFamily="34" charset="-79"/>
            <a:cs typeface="Narkisim" panose="020E0502050101010101" pitchFamily="34" charset="-79"/>
          </a:endParaRPr>
        </a:p>
      </dgm:t>
    </dgm:pt>
    <dgm:pt modelId="{AA8008D4-6A62-47FD-829A-CD8AC6635FDB}">
      <dgm:prSet/>
      <dgm:spPr/>
      <dgm:t>
        <a:bodyPr/>
        <a:lstStyle/>
        <a:p>
          <a:r>
            <a:rPr lang="en-US">
              <a:latin typeface="Narkisim" panose="020E0502050101010101" pitchFamily="34" charset="-79"/>
              <a:cs typeface="Narkisim" panose="020E0502050101010101" pitchFamily="34" charset="-79"/>
            </a:rPr>
            <a:t>Visually impaired</a:t>
          </a:r>
          <a:endParaRPr lang="x-none">
            <a:latin typeface="Narkisim" panose="020E0502050101010101" pitchFamily="34" charset="-79"/>
            <a:cs typeface="Narkisim" panose="020E0502050101010101" pitchFamily="34" charset="-79"/>
          </a:endParaRPr>
        </a:p>
      </dgm:t>
    </dgm:pt>
    <dgm:pt modelId="{1D0EF8D7-1011-4A31-9779-711D4AA609EA}" type="parTrans" cxnId="{1D51E4AD-CF3D-4199-999A-E30901B70C9B}">
      <dgm:prSet/>
      <dgm:spPr/>
      <dgm:t>
        <a:bodyPr/>
        <a:lstStyle/>
        <a:p>
          <a:endParaRPr lang="x-none">
            <a:latin typeface="Narkisim" panose="020E0502050101010101" pitchFamily="34" charset="-79"/>
            <a:cs typeface="Narkisim" panose="020E0502050101010101" pitchFamily="34" charset="-79"/>
          </a:endParaRPr>
        </a:p>
      </dgm:t>
    </dgm:pt>
    <dgm:pt modelId="{7CD906B6-BB1C-423C-B0E5-208113EA7156}" type="sibTrans" cxnId="{1D51E4AD-CF3D-4199-999A-E30901B70C9B}">
      <dgm:prSet/>
      <dgm:spPr/>
      <dgm:t>
        <a:bodyPr/>
        <a:lstStyle/>
        <a:p>
          <a:endParaRPr lang="x-none">
            <a:latin typeface="Narkisim" panose="020E0502050101010101" pitchFamily="34" charset="-79"/>
            <a:cs typeface="Narkisim" panose="020E0502050101010101" pitchFamily="34" charset="-79"/>
          </a:endParaRPr>
        </a:p>
      </dgm:t>
    </dgm:pt>
    <dgm:pt modelId="{374C7D3F-5C0A-4242-AE01-DE56A48B5B1C}">
      <dgm:prSet/>
      <dgm:spPr/>
      <dgm:t>
        <a:bodyPr/>
        <a:lstStyle/>
        <a:p>
          <a:r>
            <a:rPr lang="en-US">
              <a:latin typeface="Narkisim" panose="020E0502050101010101" pitchFamily="34" charset="-79"/>
              <a:cs typeface="Narkisim" panose="020E0502050101010101" pitchFamily="34" charset="-79"/>
            </a:rPr>
            <a:t>Physically impaired</a:t>
          </a:r>
          <a:endParaRPr lang="x-none">
            <a:latin typeface="Narkisim" panose="020E0502050101010101" pitchFamily="34" charset="-79"/>
            <a:cs typeface="Narkisim" panose="020E0502050101010101" pitchFamily="34" charset="-79"/>
          </a:endParaRPr>
        </a:p>
      </dgm:t>
    </dgm:pt>
    <dgm:pt modelId="{67EC0A4B-E217-4B12-9D67-A458E77A02B6}" type="parTrans" cxnId="{9F084E63-FBCC-4BBD-A2C5-C1746716268A}">
      <dgm:prSet/>
      <dgm:spPr/>
      <dgm:t>
        <a:bodyPr/>
        <a:lstStyle/>
        <a:p>
          <a:endParaRPr lang="x-none">
            <a:latin typeface="Narkisim" panose="020E0502050101010101" pitchFamily="34" charset="-79"/>
            <a:cs typeface="Narkisim" panose="020E0502050101010101" pitchFamily="34" charset="-79"/>
          </a:endParaRPr>
        </a:p>
      </dgm:t>
    </dgm:pt>
    <dgm:pt modelId="{3DCE8F6D-4B6B-4FEB-ADF8-63BFF6606396}" type="sibTrans" cxnId="{9F084E63-FBCC-4BBD-A2C5-C1746716268A}">
      <dgm:prSet/>
      <dgm:spPr/>
      <dgm:t>
        <a:bodyPr/>
        <a:lstStyle/>
        <a:p>
          <a:endParaRPr lang="x-none">
            <a:latin typeface="Narkisim" panose="020E0502050101010101" pitchFamily="34" charset="-79"/>
            <a:cs typeface="Narkisim" panose="020E0502050101010101" pitchFamily="34" charset="-79"/>
          </a:endParaRPr>
        </a:p>
      </dgm:t>
    </dgm:pt>
    <dgm:pt modelId="{A1B12860-BBCA-4B03-A522-00527F4C2562}">
      <dgm:prSet/>
      <dgm:spPr/>
      <dgm:t>
        <a:bodyPr/>
        <a:lstStyle/>
        <a:p>
          <a:r>
            <a:rPr lang="en-GB" b="1">
              <a:latin typeface="Narkisim" panose="020E0502050101010101" pitchFamily="34" charset="-79"/>
              <a:cs typeface="Narkisim" panose="020E0502050101010101" pitchFamily="34" charset="-79"/>
            </a:rPr>
            <a:t>Vocational senior schools</a:t>
          </a:r>
          <a:endParaRPr lang="x-none">
            <a:latin typeface="Narkisim" panose="020E0502050101010101" pitchFamily="34" charset="-79"/>
            <a:cs typeface="Narkisim" panose="020E0502050101010101" pitchFamily="34" charset="-79"/>
          </a:endParaRPr>
        </a:p>
      </dgm:t>
    </dgm:pt>
    <dgm:pt modelId="{ABE55B0D-1320-4411-BFAC-F7826A96CCDB}" type="parTrans" cxnId="{7839D72E-6653-4179-BB3A-49C636D1C4DF}">
      <dgm:prSet/>
      <dgm:spPr/>
      <dgm:t>
        <a:bodyPr/>
        <a:lstStyle/>
        <a:p>
          <a:endParaRPr lang="x-none">
            <a:latin typeface="Narkisim" panose="020E0502050101010101" pitchFamily="34" charset="-79"/>
            <a:cs typeface="Narkisim" panose="020E0502050101010101" pitchFamily="34" charset="-79"/>
          </a:endParaRPr>
        </a:p>
      </dgm:t>
    </dgm:pt>
    <dgm:pt modelId="{7C7CCF4D-BB3A-43D3-AD66-D565886F3A83}" type="sibTrans" cxnId="{7839D72E-6653-4179-BB3A-49C636D1C4DF}">
      <dgm:prSet/>
      <dgm:spPr/>
      <dgm:t>
        <a:bodyPr/>
        <a:lstStyle/>
        <a:p>
          <a:endParaRPr lang="x-none">
            <a:latin typeface="Narkisim" panose="020E0502050101010101" pitchFamily="34" charset="-79"/>
            <a:cs typeface="Narkisim" panose="020E0502050101010101" pitchFamily="34" charset="-79"/>
          </a:endParaRPr>
        </a:p>
      </dgm:t>
    </dgm:pt>
    <dgm:pt modelId="{C9DB08F4-5B97-420B-85F0-7F26A6A1EFF8}">
      <dgm:prSet/>
      <dgm:spPr/>
      <dgm:t>
        <a:bodyPr/>
        <a:lstStyle/>
        <a:p>
          <a:r>
            <a:rPr lang="en-US">
              <a:latin typeface="Narkisim" panose="020E0502050101010101" pitchFamily="34" charset="-79"/>
              <a:cs typeface="Narkisim" panose="020E0502050101010101" pitchFamily="34" charset="-79"/>
            </a:rPr>
            <a:t>Learners with autism, cerebral palsy, cognitive difficulties and deaf- blind</a:t>
          </a:r>
          <a:endParaRPr lang="x-none">
            <a:latin typeface="Narkisim" panose="020E0502050101010101" pitchFamily="34" charset="-79"/>
            <a:cs typeface="Narkisim" panose="020E0502050101010101" pitchFamily="34" charset="-79"/>
          </a:endParaRPr>
        </a:p>
      </dgm:t>
    </dgm:pt>
    <dgm:pt modelId="{26620B46-CB17-4D40-972D-C82273E0550C}" type="parTrans" cxnId="{736ADFC4-9D05-4E65-AF21-35AD15625938}">
      <dgm:prSet/>
      <dgm:spPr/>
      <dgm:t>
        <a:bodyPr/>
        <a:lstStyle/>
        <a:p>
          <a:endParaRPr lang="x-none">
            <a:latin typeface="Narkisim" panose="020E0502050101010101" pitchFamily="34" charset="-79"/>
            <a:cs typeface="Narkisim" panose="020E0502050101010101" pitchFamily="34" charset="-79"/>
          </a:endParaRPr>
        </a:p>
      </dgm:t>
    </dgm:pt>
    <dgm:pt modelId="{F5A03972-FDB6-4B1D-BCA6-E7E1DEAC981A}" type="sibTrans" cxnId="{736ADFC4-9D05-4E65-AF21-35AD15625938}">
      <dgm:prSet/>
      <dgm:spPr/>
      <dgm:t>
        <a:bodyPr/>
        <a:lstStyle/>
        <a:p>
          <a:endParaRPr lang="x-none">
            <a:latin typeface="Narkisim" panose="020E0502050101010101" pitchFamily="34" charset="-79"/>
            <a:cs typeface="Narkisim" panose="020E0502050101010101" pitchFamily="34" charset="-79"/>
          </a:endParaRPr>
        </a:p>
      </dgm:t>
    </dgm:pt>
    <dgm:pt modelId="{053806B3-8EE7-4792-8CFF-186FED1C6081}" type="pres">
      <dgm:prSet presAssocID="{6ABBE7B0-8D1E-4BDD-84F5-9012E0437E57}" presName="theList" presStyleCnt="0">
        <dgm:presLayoutVars>
          <dgm:dir/>
          <dgm:animLvl val="lvl"/>
          <dgm:resizeHandles val="exact"/>
        </dgm:presLayoutVars>
      </dgm:prSet>
      <dgm:spPr/>
    </dgm:pt>
    <dgm:pt modelId="{8CECD8AC-DC8C-4B30-9042-383316D03124}" type="pres">
      <dgm:prSet presAssocID="{D97545D4-4C85-4A2A-A9F4-10CB13AB8176}" presName="compNode" presStyleCnt="0"/>
      <dgm:spPr/>
    </dgm:pt>
    <dgm:pt modelId="{8A3DF0D3-E52A-4DBE-B241-046CD5CFCFA7}" type="pres">
      <dgm:prSet presAssocID="{D97545D4-4C85-4A2A-A9F4-10CB13AB8176}" presName="aNode" presStyleLbl="bgShp" presStyleIdx="0" presStyleCnt="2"/>
      <dgm:spPr/>
    </dgm:pt>
    <dgm:pt modelId="{D11350BF-ED22-43AC-AB25-3FB728FF7499}" type="pres">
      <dgm:prSet presAssocID="{D97545D4-4C85-4A2A-A9F4-10CB13AB8176}" presName="textNode" presStyleLbl="bgShp" presStyleIdx="0" presStyleCnt="2"/>
      <dgm:spPr/>
    </dgm:pt>
    <dgm:pt modelId="{65769762-FE6B-42D4-AE9B-B0C1A4AF3FAE}" type="pres">
      <dgm:prSet presAssocID="{D97545D4-4C85-4A2A-A9F4-10CB13AB8176}" presName="compChildNode" presStyleCnt="0"/>
      <dgm:spPr/>
    </dgm:pt>
    <dgm:pt modelId="{AA0046CE-E27D-410A-AB54-30009C72385F}" type="pres">
      <dgm:prSet presAssocID="{D97545D4-4C85-4A2A-A9F4-10CB13AB8176}" presName="theInnerList" presStyleCnt="0"/>
      <dgm:spPr/>
    </dgm:pt>
    <dgm:pt modelId="{727BBCF2-BDB8-41C7-9033-776E2E477228}" type="pres">
      <dgm:prSet presAssocID="{243479E2-0B1E-4410-8C50-829C40FB1579}" presName="childNode" presStyleLbl="node1" presStyleIdx="0" presStyleCnt="4">
        <dgm:presLayoutVars>
          <dgm:bulletEnabled val="1"/>
        </dgm:presLayoutVars>
      </dgm:prSet>
      <dgm:spPr/>
    </dgm:pt>
    <dgm:pt modelId="{E98D97C0-A716-4A70-8A6F-440CB729FCED}" type="pres">
      <dgm:prSet presAssocID="{243479E2-0B1E-4410-8C50-829C40FB1579}" presName="aSpace2" presStyleCnt="0"/>
      <dgm:spPr/>
    </dgm:pt>
    <dgm:pt modelId="{102479C9-4FEC-440E-AB61-8F4B6D809F3D}" type="pres">
      <dgm:prSet presAssocID="{AA8008D4-6A62-47FD-829A-CD8AC6635FDB}" presName="childNode" presStyleLbl="node1" presStyleIdx="1" presStyleCnt="4">
        <dgm:presLayoutVars>
          <dgm:bulletEnabled val="1"/>
        </dgm:presLayoutVars>
      </dgm:prSet>
      <dgm:spPr/>
    </dgm:pt>
    <dgm:pt modelId="{5AF53D20-6FAE-4F7E-B031-9276717B6A6B}" type="pres">
      <dgm:prSet presAssocID="{AA8008D4-6A62-47FD-829A-CD8AC6635FDB}" presName="aSpace2" presStyleCnt="0"/>
      <dgm:spPr/>
    </dgm:pt>
    <dgm:pt modelId="{F95045FA-4388-44CB-BA54-41AD2EDF10F7}" type="pres">
      <dgm:prSet presAssocID="{374C7D3F-5C0A-4242-AE01-DE56A48B5B1C}" presName="childNode" presStyleLbl="node1" presStyleIdx="2" presStyleCnt="4">
        <dgm:presLayoutVars>
          <dgm:bulletEnabled val="1"/>
        </dgm:presLayoutVars>
      </dgm:prSet>
      <dgm:spPr/>
    </dgm:pt>
    <dgm:pt modelId="{4B3C91CA-2BF5-4E0D-8916-2F7AD2300393}" type="pres">
      <dgm:prSet presAssocID="{D97545D4-4C85-4A2A-A9F4-10CB13AB8176}" presName="aSpace" presStyleCnt="0"/>
      <dgm:spPr/>
    </dgm:pt>
    <dgm:pt modelId="{EFE16B79-F3EF-4C5A-A97F-657E73ED271B}" type="pres">
      <dgm:prSet presAssocID="{A1B12860-BBCA-4B03-A522-00527F4C2562}" presName="compNode" presStyleCnt="0"/>
      <dgm:spPr/>
    </dgm:pt>
    <dgm:pt modelId="{547F1AE1-558C-49E5-893C-261E2408362E}" type="pres">
      <dgm:prSet presAssocID="{A1B12860-BBCA-4B03-A522-00527F4C2562}" presName="aNode" presStyleLbl="bgShp" presStyleIdx="1" presStyleCnt="2"/>
      <dgm:spPr/>
    </dgm:pt>
    <dgm:pt modelId="{215821EF-5BCD-43B9-8BB3-644B3C08819D}" type="pres">
      <dgm:prSet presAssocID="{A1B12860-BBCA-4B03-A522-00527F4C2562}" presName="textNode" presStyleLbl="bgShp" presStyleIdx="1" presStyleCnt="2"/>
      <dgm:spPr/>
    </dgm:pt>
    <dgm:pt modelId="{3DE3AB55-DA2F-4574-88A9-54ECD68B674A}" type="pres">
      <dgm:prSet presAssocID="{A1B12860-BBCA-4B03-A522-00527F4C2562}" presName="compChildNode" presStyleCnt="0"/>
      <dgm:spPr/>
    </dgm:pt>
    <dgm:pt modelId="{1780DA05-BE75-4D95-9118-9E394C229E93}" type="pres">
      <dgm:prSet presAssocID="{A1B12860-BBCA-4B03-A522-00527F4C2562}" presName="theInnerList" presStyleCnt="0"/>
      <dgm:spPr/>
    </dgm:pt>
    <dgm:pt modelId="{CE952EA3-C366-4C57-94CE-125E7A95A614}" type="pres">
      <dgm:prSet presAssocID="{C9DB08F4-5B97-420B-85F0-7F26A6A1EFF8}" presName="childNode" presStyleLbl="node1" presStyleIdx="3" presStyleCnt="4">
        <dgm:presLayoutVars>
          <dgm:bulletEnabled val="1"/>
        </dgm:presLayoutVars>
      </dgm:prSet>
      <dgm:spPr/>
    </dgm:pt>
  </dgm:ptLst>
  <dgm:cxnLst>
    <dgm:cxn modelId="{5BCCFE0E-C79E-4275-9CF3-0B5F52E45F39}" type="presOf" srcId="{243479E2-0B1E-4410-8C50-829C40FB1579}" destId="{727BBCF2-BDB8-41C7-9033-776E2E477228}" srcOrd="0" destOrd="0" presId="urn:microsoft.com/office/officeart/2005/8/layout/lProcess2"/>
    <dgm:cxn modelId="{43F7A918-3BE7-4B3C-9462-A4B63D5C9E47}" type="presOf" srcId="{C9DB08F4-5B97-420B-85F0-7F26A6A1EFF8}" destId="{CE952EA3-C366-4C57-94CE-125E7A95A614}" srcOrd="0" destOrd="0" presId="urn:microsoft.com/office/officeart/2005/8/layout/lProcess2"/>
    <dgm:cxn modelId="{2194D32D-2692-4FCA-8C8E-D5911D5EF12C}" type="presOf" srcId="{AA8008D4-6A62-47FD-829A-CD8AC6635FDB}" destId="{102479C9-4FEC-440E-AB61-8F4B6D809F3D}" srcOrd="0" destOrd="0" presId="urn:microsoft.com/office/officeart/2005/8/layout/lProcess2"/>
    <dgm:cxn modelId="{7839D72E-6653-4179-BB3A-49C636D1C4DF}" srcId="{6ABBE7B0-8D1E-4BDD-84F5-9012E0437E57}" destId="{A1B12860-BBCA-4B03-A522-00527F4C2562}" srcOrd="1" destOrd="0" parTransId="{ABE55B0D-1320-4411-BFAC-F7826A96CCDB}" sibTransId="{7C7CCF4D-BB3A-43D3-AD66-D565886F3A83}"/>
    <dgm:cxn modelId="{9F084E63-FBCC-4BBD-A2C5-C1746716268A}" srcId="{D97545D4-4C85-4A2A-A9F4-10CB13AB8176}" destId="{374C7D3F-5C0A-4242-AE01-DE56A48B5B1C}" srcOrd="2" destOrd="0" parTransId="{67EC0A4B-E217-4B12-9D67-A458E77A02B6}" sibTransId="{3DCE8F6D-4B6B-4FEB-ADF8-63BFF6606396}"/>
    <dgm:cxn modelId="{6F3E356D-E8BF-4942-B935-CFD0A2B01CE7}" type="presOf" srcId="{6ABBE7B0-8D1E-4BDD-84F5-9012E0437E57}" destId="{053806B3-8EE7-4792-8CFF-186FED1C6081}" srcOrd="0" destOrd="0" presId="urn:microsoft.com/office/officeart/2005/8/layout/lProcess2"/>
    <dgm:cxn modelId="{36A53556-41B1-475B-8245-545E8BCC9BA4}" type="presOf" srcId="{374C7D3F-5C0A-4242-AE01-DE56A48B5B1C}" destId="{F95045FA-4388-44CB-BA54-41AD2EDF10F7}" srcOrd="0" destOrd="0" presId="urn:microsoft.com/office/officeart/2005/8/layout/lProcess2"/>
    <dgm:cxn modelId="{72375256-07CA-43A9-B642-3969B5BC69A4}" srcId="{6ABBE7B0-8D1E-4BDD-84F5-9012E0437E57}" destId="{D97545D4-4C85-4A2A-A9F4-10CB13AB8176}" srcOrd="0" destOrd="0" parTransId="{FCA204A8-85F6-4544-A8BD-DB3A13A0E74F}" sibTransId="{E1520C29-8097-4CD7-AC18-E91BBDBB50B5}"/>
    <dgm:cxn modelId="{BEF0C298-F41E-43BD-858D-8CAEB2172A36}" type="presOf" srcId="{D97545D4-4C85-4A2A-A9F4-10CB13AB8176}" destId="{8A3DF0D3-E52A-4DBE-B241-046CD5CFCFA7}" srcOrd="0" destOrd="0" presId="urn:microsoft.com/office/officeart/2005/8/layout/lProcess2"/>
    <dgm:cxn modelId="{1D51E4AD-CF3D-4199-999A-E30901B70C9B}" srcId="{D97545D4-4C85-4A2A-A9F4-10CB13AB8176}" destId="{AA8008D4-6A62-47FD-829A-CD8AC6635FDB}" srcOrd="1" destOrd="0" parTransId="{1D0EF8D7-1011-4A31-9779-711D4AA609EA}" sibTransId="{7CD906B6-BB1C-423C-B0E5-208113EA7156}"/>
    <dgm:cxn modelId="{A90A3CBB-4414-4790-8F4D-19A274A43890}" type="presOf" srcId="{D97545D4-4C85-4A2A-A9F4-10CB13AB8176}" destId="{D11350BF-ED22-43AC-AB25-3FB728FF7499}" srcOrd="1" destOrd="0" presId="urn:microsoft.com/office/officeart/2005/8/layout/lProcess2"/>
    <dgm:cxn modelId="{B18B7DC1-B0E8-4A3A-839B-509D153DEDB6}" type="presOf" srcId="{A1B12860-BBCA-4B03-A522-00527F4C2562}" destId="{547F1AE1-558C-49E5-893C-261E2408362E}" srcOrd="0" destOrd="0" presId="urn:microsoft.com/office/officeart/2005/8/layout/lProcess2"/>
    <dgm:cxn modelId="{736ADFC4-9D05-4E65-AF21-35AD15625938}" srcId="{A1B12860-BBCA-4B03-A522-00527F4C2562}" destId="{C9DB08F4-5B97-420B-85F0-7F26A6A1EFF8}" srcOrd="0" destOrd="0" parTransId="{26620B46-CB17-4D40-972D-C82273E0550C}" sibTransId="{F5A03972-FDB6-4B1D-BCA6-E7E1DEAC981A}"/>
    <dgm:cxn modelId="{80BDB0D0-059A-4B38-B171-2198A1A7CE85}" type="presOf" srcId="{A1B12860-BBCA-4B03-A522-00527F4C2562}" destId="{215821EF-5BCD-43B9-8BB3-644B3C08819D}" srcOrd="1" destOrd="0" presId="urn:microsoft.com/office/officeart/2005/8/layout/lProcess2"/>
    <dgm:cxn modelId="{934F07F1-7ED5-4BE4-AC46-1686D63C3B1E}" srcId="{D97545D4-4C85-4A2A-A9F4-10CB13AB8176}" destId="{243479E2-0B1E-4410-8C50-829C40FB1579}" srcOrd="0" destOrd="0" parTransId="{3EA679CB-8E28-4CB8-AE89-BADD741A3654}" sibTransId="{FDDF7C6B-9B94-44D4-A524-FB68B1754B2F}"/>
    <dgm:cxn modelId="{5EF4AC3C-71C3-43EA-B0B0-E9C3D1052A18}" type="presParOf" srcId="{053806B3-8EE7-4792-8CFF-186FED1C6081}" destId="{8CECD8AC-DC8C-4B30-9042-383316D03124}" srcOrd="0" destOrd="0" presId="urn:microsoft.com/office/officeart/2005/8/layout/lProcess2"/>
    <dgm:cxn modelId="{DC0106B2-D73F-421F-9B44-33728003DFC5}" type="presParOf" srcId="{8CECD8AC-DC8C-4B30-9042-383316D03124}" destId="{8A3DF0D3-E52A-4DBE-B241-046CD5CFCFA7}" srcOrd="0" destOrd="0" presId="urn:microsoft.com/office/officeart/2005/8/layout/lProcess2"/>
    <dgm:cxn modelId="{B7A33BFF-7BA8-4C2B-87A4-F1295BC28930}" type="presParOf" srcId="{8CECD8AC-DC8C-4B30-9042-383316D03124}" destId="{D11350BF-ED22-43AC-AB25-3FB728FF7499}" srcOrd="1" destOrd="0" presId="urn:microsoft.com/office/officeart/2005/8/layout/lProcess2"/>
    <dgm:cxn modelId="{5ECF2C95-7C78-4642-B65E-0DE15C3F1549}" type="presParOf" srcId="{8CECD8AC-DC8C-4B30-9042-383316D03124}" destId="{65769762-FE6B-42D4-AE9B-B0C1A4AF3FAE}" srcOrd="2" destOrd="0" presId="urn:microsoft.com/office/officeart/2005/8/layout/lProcess2"/>
    <dgm:cxn modelId="{348844CE-CFAA-4292-A464-8ACCF252416F}" type="presParOf" srcId="{65769762-FE6B-42D4-AE9B-B0C1A4AF3FAE}" destId="{AA0046CE-E27D-410A-AB54-30009C72385F}" srcOrd="0" destOrd="0" presId="urn:microsoft.com/office/officeart/2005/8/layout/lProcess2"/>
    <dgm:cxn modelId="{CA59124E-6BF6-4E37-8029-21E68A9A3E63}" type="presParOf" srcId="{AA0046CE-E27D-410A-AB54-30009C72385F}" destId="{727BBCF2-BDB8-41C7-9033-776E2E477228}" srcOrd="0" destOrd="0" presId="urn:microsoft.com/office/officeart/2005/8/layout/lProcess2"/>
    <dgm:cxn modelId="{970CCF9E-460D-4CA4-9201-937A11D89BE6}" type="presParOf" srcId="{AA0046CE-E27D-410A-AB54-30009C72385F}" destId="{E98D97C0-A716-4A70-8A6F-440CB729FCED}" srcOrd="1" destOrd="0" presId="urn:microsoft.com/office/officeart/2005/8/layout/lProcess2"/>
    <dgm:cxn modelId="{181866EB-A686-4F26-A0D5-0636ED9E05CF}" type="presParOf" srcId="{AA0046CE-E27D-410A-AB54-30009C72385F}" destId="{102479C9-4FEC-440E-AB61-8F4B6D809F3D}" srcOrd="2" destOrd="0" presId="urn:microsoft.com/office/officeart/2005/8/layout/lProcess2"/>
    <dgm:cxn modelId="{28573154-C27C-4500-A3CF-E588CE3FBBE4}" type="presParOf" srcId="{AA0046CE-E27D-410A-AB54-30009C72385F}" destId="{5AF53D20-6FAE-4F7E-B031-9276717B6A6B}" srcOrd="3" destOrd="0" presId="urn:microsoft.com/office/officeart/2005/8/layout/lProcess2"/>
    <dgm:cxn modelId="{C7590781-392B-48D9-8832-8B4F9A827ADA}" type="presParOf" srcId="{AA0046CE-E27D-410A-AB54-30009C72385F}" destId="{F95045FA-4388-44CB-BA54-41AD2EDF10F7}" srcOrd="4" destOrd="0" presId="urn:microsoft.com/office/officeart/2005/8/layout/lProcess2"/>
    <dgm:cxn modelId="{003658F3-9A95-469A-8017-0A57DACFD165}" type="presParOf" srcId="{053806B3-8EE7-4792-8CFF-186FED1C6081}" destId="{4B3C91CA-2BF5-4E0D-8916-2F7AD2300393}" srcOrd="1" destOrd="0" presId="urn:microsoft.com/office/officeart/2005/8/layout/lProcess2"/>
    <dgm:cxn modelId="{FA9E3BF2-9357-4755-8829-70172EC2FFEE}" type="presParOf" srcId="{053806B3-8EE7-4792-8CFF-186FED1C6081}" destId="{EFE16B79-F3EF-4C5A-A97F-657E73ED271B}" srcOrd="2" destOrd="0" presId="urn:microsoft.com/office/officeart/2005/8/layout/lProcess2"/>
    <dgm:cxn modelId="{C159C86F-9EC1-4B8B-898D-475492DFD4EB}" type="presParOf" srcId="{EFE16B79-F3EF-4C5A-A97F-657E73ED271B}" destId="{547F1AE1-558C-49E5-893C-261E2408362E}" srcOrd="0" destOrd="0" presId="urn:microsoft.com/office/officeart/2005/8/layout/lProcess2"/>
    <dgm:cxn modelId="{8B9D57E4-750F-4169-8218-B84B79217D67}" type="presParOf" srcId="{EFE16B79-F3EF-4C5A-A97F-657E73ED271B}" destId="{215821EF-5BCD-43B9-8BB3-644B3C08819D}" srcOrd="1" destOrd="0" presId="urn:microsoft.com/office/officeart/2005/8/layout/lProcess2"/>
    <dgm:cxn modelId="{33351438-6984-4ECF-BD5F-2AC06192E3CF}" type="presParOf" srcId="{EFE16B79-F3EF-4C5A-A97F-657E73ED271B}" destId="{3DE3AB55-DA2F-4574-88A9-54ECD68B674A}" srcOrd="2" destOrd="0" presId="urn:microsoft.com/office/officeart/2005/8/layout/lProcess2"/>
    <dgm:cxn modelId="{E6EBB2D7-D65A-4D59-9628-B6BDC3B942CA}" type="presParOf" srcId="{3DE3AB55-DA2F-4574-88A9-54ECD68B674A}" destId="{1780DA05-BE75-4D95-9118-9E394C229E93}" srcOrd="0" destOrd="0" presId="urn:microsoft.com/office/officeart/2005/8/layout/lProcess2"/>
    <dgm:cxn modelId="{1EB9E3CC-0AA3-4F3E-8A8D-65B1E23CFB4A}" type="presParOf" srcId="{1780DA05-BE75-4D95-9118-9E394C229E93}" destId="{CE952EA3-C366-4C57-94CE-125E7A95A614}" srcOrd="0" destOrd="0" presId="urn:microsoft.com/office/officeart/2005/8/layout/lProcess2"/>
  </dgm:cxnLst>
  <dgm:bg/>
  <dgm:whole/>
  <dgm:extLst>
    <a:ext uri="http://schemas.microsoft.com/office/drawing/2008/diagram">
      <dsp:dataModelExt xmlns:dsp="http://schemas.microsoft.com/office/drawing/2008/diagram" relId="rId23"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12DB88D6-37A7-4372-8BA7-255FABF4E5D9}" type="doc">
      <dgm:prSet loTypeId="urn:microsoft.com/office/officeart/2005/8/layout/vList4" loCatId="list" qsTypeId="urn:microsoft.com/office/officeart/2005/8/quickstyle/simple1" qsCatId="simple" csTypeId="urn:microsoft.com/office/officeart/2005/8/colors/accent1_2" csCatId="accent1" phldr="1"/>
      <dgm:spPr/>
      <dgm:t>
        <a:bodyPr/>
        <a:lstStyle/>
        <a:p>
          <a:endParaRPr lang="en-US"/>
        </a:p>
      </dgm:t>
    </dgm:pt>
    <dgm:pt modelId="{91B040B5-8FBC-4586-B5D1-57C470931521}">
      <dgm:prSet custT="1"/>
      <dgm:spPr/>
      <dgm:t>
        <a:bodyPr/>
        <a:lstStyle/>
        <a:p>
          <a:r>
            <a:rPr lang="en-US" sz="8000" b="1" baseline="0" dirty="0">
              <a:latin typeface="Narkisim" panose="020E0502050101010101" pitchFamily="34" charset="-79"/>
              <a:cs typeface="Narkisim" panose="020E0502050101010101" pitchFamily="34" charset="-79"/>
            </a:rPr>
            <a:t>Placement of Grade 10 learners </a:t>
          </a:r>
          <a:endParaRPr lang="en-US" sz="8000" b="1" dirty="0">
            <a:latin typeface="Narkisim" panose="020E0502050101010101" pitchFamily="34" charset="-79"/>
            <a:cs typeface="Narkisim" panose="020E0502050101010101" pitchFamily="34" charset="-79"/>
          </a:endParaRPr>
        </a:p>
      </dgm:t>
    </dgm:pt>
    <dgm:pt modelId="{4BDC40F9-A2ED-4A06-9424-D3BFEDE291C0}" type="parTrans" cxnId="{09F6EEFF-AB6A-4406-B97F-7E4733E068A1}">
      <dgm:prSet/>
      <dgm:spPr/>
      <dgm:t>
        <a:bodyPr/>
        <a:lstStyle/>
        <a:p>
          <a:endParaRPr lang="en-US">
            <a:latin typeface="Agency FB" panose="020B0503020202020204" pitchFamily="34" charset="0"/>
          </a:endParaRPr>
        </a:p>
      </dgm:t>
    </dgm:pt>
    <dgm:pt modelId="{2F45AC40-ED6F-431C-B484-1C5714FA021E}" type="sibTrans" cxnId="{09F6EEFF-AB6A-4406-B97F-7E4733E068A1}">
      <dgm:prSet/>
      <dgm:spPr/>
      <dgm:t>
        <a:bodyPr/>
        <a:lstStyle/>
        <a:p>
          <a:endParaRPr lang="en-US">
            <a:latin typeface="Agency FB" panose="020B0503020202020204" pitchFamily="34" charset="0"/>
          </a:endParaRPr>
        </a:p>
      </dgm:t>
    </dgm:pt>
    <dgm:pt modelId="{57B404A3-59A4-472C-8662-18765DE6D1D7}" type="pres">
      <dgm:prSet presAssocID="{12DB88D6-37A7-4372-8BA7-255FABF4E5D9}" presName="linear" presStyleCnt="0">
        <dgm:presLayoutVars>
          <dgm:dir/>
          <dgm:resizeHandles val="exact"/>
        </dgm:presLayoutVars>
      </dgm:prSet>
      <dgm:spPr/>
    </dgm:pt>
    <dgm:pt modelId="{186122A5-650E-4A04-AFA3-B13D4B38546B}" type="pres">
      <dgm:prSet presAssocID="{91B040B5-8FBC-4586-B5D1-57C470931521}" presName="comp" presStyleCnt="0"/>
      <dgm:spPr/>
    </dgm:pt>
    <dgm:pt modelId="{AB481A55-6E58-4EDA-A333-6E1D791D696E}" type="pres">
      <dgm:prSet presAssocID="{91B040B5-8FBC-4586-B5D1-57C470931521}" presName="box" presStyleLbl="node1" presStyleIdx="0" presStyleCnt="1"/>
      <dgm:spPr/>
    </dgm:pt>
    <dgm:pt modelId="{76DC49E2-E74F-470D-915E-F0253541B0E5}" type="pres">
      <dgm:prSet presAssocID="{91B040B5-8FBC-4586-B5D1-57C470931521}" presName="img" presStyleLbl="fgImgPlace1" presStyleIdx="0" presStyleCnt="1" custScaleX="99533"/>
      <dgm:spPr>
        <a:blipFill dpi="0" rotWithShape="1">
          <a:blip xmlns:r="http://schemas.openxmlformats.org/officeDocument/2006/relationships" r:embed="rId1"/>
          <a:srcRect/>
          <a:stretch>
            <a:fillRect l="-1887" t="118" r="-1887" b="118"/>
          </a:stretch>
        </a:blipFill>
      </dgm:spPr>
    </dgm:pt>
    <dgm:pt modelId="{C30A5A86-9BC9-41C8-892E-752CFC128A99}" type="pres">
      <dgm:prSet presAssocID="{91B040B5-8FBC-4586-B5D1-57C470931521}" presName="text" presStyleLbl="node1" presStyleIdx="0" presStyleCnt="1">
        <dgm:presLayoutVars>
          <dgm:bulletEnabled val="1"/>
        </dgm:presLayoutVars>
      </dgm:prSet>
      <dgm:spPr/>
    </dgm:pt>
  </dgm:ptLst>
  <dgm:cxnLst>
    <dgm:cxn modelId="{1771D715-4BDE-4735-B873-A3C86B219C04}" type="presOf" srcId="{91B040B5-8FBC-4586-B5D1-57C470931521}" destId="{C30A5A86-9BC9-41C8-892E-752CFC128A99}" srcOrd="1" destOrd="0" presId="urn:microsoft.com/office/officeart/2005/8/layout/vList4"/>
    <dgm:cxn modelId="{233A223B-8CF3-4089-956F-A9B93D064A2D}" type="presOf" srcId="{91B040B5-8FBC-4586-B5D1-57C470931521}" destId="{AB481A55-6E58-4EDA-A333-6E1D791D696E}" srcOrd="0" destOrd="0" presId="urn:microsoft.com/office/officeart/2005/8/layout/vList4"/>
    <dgm:cxn modelId="{E9B281E2-BEB5-4CDE-A15C-F158717AEFEE}" type="presOf" srcId="{12DB88D6-37A7-4372-8BA7-255FABF4E5D9}" destId="{57B404A3-59A4-472C-8662-18765DE6D1D7}" srcOrd="0" destOrd="0" presId="urn:microsoft.com/office/officeart/2005/8/layout/vList4"/>
    <dgm:cxn modelId="{09F6EEFF-AB6A-4406-B97F-7E4733E068A1}" srcId="{12DB88D6-37A7-4372-8BA7-255FABF4E5D9}" destId="{91B040B5-8FBC-4586-B5D1-57C470931521}" srcOrd="0" destOrd="0" parTransId="{4BDC40F9-A2ED-4A06-9424-D3BFEDE291C0}" sibTransId="{2F45AC40-ED6F-431C-B484-1C5714FA021E}"/>
    <dgm:cxn modelId="{47B0F82E-2505-48CA-BE2F-9215AB0D5053}" type="presParOf" srcId="{57B404A3-59A4-472C-8662-18765DE6D1D7}" destId="{186122A5-650E-4A04-AFA3-B13D4B38546B}" srcOrd="0" destOrd="0" presId="urn:microsoft.com/office/officeart/2005/8/layout/vList4"/>
    <dgm:cxn modelId="{2FF472E4-13FE-475E-9DC9-80866D503C80}" type="presParOf" srcId="{186122A5-650E-4A04-AFA3-B13D4B38546B}" destId="{AB481A55-6E58-4EDA-A333-6E1D791D696E}" srcOrd="0" destOrd="0" presId="urn:microsoft.com/office/officeart/2005/8/layout/vList4"/>
    <dgm:cxn modelId="{C058B475-3353-4481-951E-6177532A27A7}" type="presParOf" srcId="{186122A5-650E-4A04-AFA3-B13D4B38546B}" destId="{76DC49E2-E74F-470D-915E-F0253541B0E5}" srcOrd="1" destOrd="0" presId="urn:microsoft.com/office/officeart/2005/8/layout/vList4"/>
    <dgm:cxn modelId="{895150FE-A13E-47C5-81A0-8360A82E8CA6}" type="presParOf" srcId="{186122A5-650E-4A04-AFA3-B13D4B38546B}" destId="{C30A5A86-9BC9-41C8-892E-752CFC128A99}" srcOrd="2" destOrd="0" presId="urn:microsoft.com/office/officeart/2005/8/layout/vList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802125D0-6461-4EC8-B34F-FEA88F97FFF4}" type="doc">
      <dgm:prSet loTypeId="urn:microsoft.com/office/officeart/2005/8/layout/vList5" loCatId="list" qsTypeId="urn:microsoft.com/office/officeart/2005/8/quickstyle/simple1" qsCatId="simple" csTypeId="urn:microsoft.com/office/officeart/2005/8/colors/colorful2" csCatId="colorful" phldr="1"/>
      <dgm:spPr/>
      <dgm:t>
        <a:bodyPr/>
        <a:lstStyle/>
        <a:p>
          <a:endParaRPr lang="x-none"/>
        </a:p>
      </dgm:t>
    </dgm:pt>
    <dgm:pt modelId="{0E63BBC5-64DC-4A6F-ACB7-BD8047317DF7}">
      <dgm:prSet/>
      <dgm:spPr/>
      <dgm:t>
        <a:bodyPr/>
        <a:lstStyle/>
        <a:p>
          <a:pPr algn="just"/>
          <a:r>
            <a:rPr lang="en-US" dirty="0">
              <a:latin typeface="Narkisim" panose="020E0502050101010101" pitchFamily="34" charset="-79"/>
              <a:cs typeface="Narkisim" panose="020E0502050101010101" pitchFamily="34" charset="-79"/>
            </a:rPr>
            <a:t>Parents and learners be allowed to select schools of their choices as per their abilities and interest (selection of pathways)</a:t>
          </a:r>
          <a:endParaRPr lang="x-none" dirty="0">
            <a:latin typeface="Narkisim" panose="020E0502050101010101" pitchFamily="34" charset="-79"/>
            <a:cs typeface="Narkisim" panose="020E0502050101010101" pitchFamily="34" charset="-79"/>
          </a:endParaRPr>
        </a:p>
      </dgm:t>
    </dgm:pt>
    <dgm:pt modelId="{03BB461F-3481-42E1-AE49-F24EA35CA23A}" type="parTrans" cxnId="{0F85065B-034D-4F3D-9129-81DB8A9A6658}">
      <dgm:prSet/>
      <dgm:spPr/>
      <dgm:t>
        <a:bodyPr/>
        <a:lstStyle/>
        <a:p>
          <a:pPr algn="just"/>
          <a:endParaRPr lang="x-none"/>
        </a:p>
      </dgm:t>
    </dgm:pt>
    <dgm:pt modelId="{83EFFBB1-D14A-4D99-A76F-5959B6B649DB}" type="sibTrans" cxnId="{0F85065B-034D-4F3D-9129-81DB8A9A6658}">
      <dgm:prSet/>
      <dgm:spPr/>
      <dgm:t>
        <a:bodyPr/>
        <a:lstStyle/>
        <a:p>
          <a:pPr algn="just"/>
          <a:endParaRPr lang="x-none"/>
        </a:p>
      </dgm:t>
    </dgm:pt>
    <dgm:pt modelId="{DFC06CE8-D963-4C91-AB82-E1DEA2FED0E9}">
      <dgm:prSet/>
      <dgm:spPr/>
      <dgm:t>
        <a:bodyPr/>
        <a:lstStyle/>
        <a:p>
          <a:pPr algn="just"/>
          <a:r>
            <a:rPr lang="en-US" dirty="0">
              <a:latin typeface="Narkisim" panose="020E0502050101010101" pitchFamily="34" charset="-79"/>
              <a:cs typeface="Narkisim" panose="020E0502050101010101" pitchFamily="34" charset="-79"/>
            </a:rPr>
            <a:t>Junior school pupils and their parents should be sensitized on the modalities of placement to help them make informed decision as they select the SS</a:t>
          </a:r>
          <a:endParaRPr lang="x-none" dirty="0">
            <a:latin typeface="Narkisim" panose="020E0502050101010101" pitchFamily="34" charset="-79"/>
            <a:cs typeface="Narkisim" panose="020E0502050101010101" pitchFamily="34" charset="-79"/>
          </a:endParaRPr>
        </a:p>
      </dgm:t>
    </dgm:pt>
    <dgm:pt modelId="{C5CEE549-FF2F-4677-B0A3-60AE6DC18EA8}" type="parTrans" cxnId="{E04FEB69-CC91-4133-B6FE-2886B7998B56}">
      <dgm:prSet/>
      <dgm:spPr/>
      <dgm:t>
        <a:bodyPr/>
        <a:lstStyle/>
        <a:p>
          <a:pPr algn="just"/>
          <a:endParaRPr lang="x-none"/>
        </a:p>
      </dgm:t>
    </dgm:pt>
    <dgm:pt modelId="{3202E5CF-6603-443F-96D5-F2F8F451F9E1}" type="sibTrans" cxnId="{E04FEB69-CC91-4133-B6FE-2886B7998B56}">
      <dgm:prSet/>
      <dgm:spPr/>
      <dgm:t>
        <a:bodyPr/>
        <a:lstStyle/>
        <a:p>
          <a:pPr algn="just"/>
          <a:endParaRPr lang="x-none"/>
        </a:p>
      </dgm:t>
    </dgm:pt>
    <dgm:pt modelId="{6A80E5D2-E6C1-42C0-9B88-495F8AAEBE7E}" type="pres">
      <dgm:prSet presAssocID="{802125D0-6461-4EC8-B34F-FEA88F97FFF4}" presName="Name0" presStyleCnt="0">
        <dgm:presLayoutVars>
          <dgm:dir/>
          <dgm:animLvl val="lvl"/>
          <dgm:resizeHandles val="exact"/>
        </dgm:presLayoutVars>
      </dgm:prSet>
      <dgm:spPr/>
    </dgm:pt>
    <dgm:pt modelId="{3DF03947-3FDB-4FF5-8F53-C37B05BE3957}" type="pres">
      <dgm:prSet presAssocID="{0E63BBC5-64DC-4A6F-ACB7-BD8047317DF7}" presName="linNode" presStyleCnt="0"/>
      <dgm:spPr/>
    </dgm:pt>
    <dgm:pt modelId="{41A323E9-403C-4165-951D-F4D060FEC423}" type="pres">
      <dgm:prSet presAssocID="{0E63BBC5-64DC-4A6F-ACB7-BD8047317DF7}" presName="parentText" presStyleLbl="node1" presStyleIdx="0" presStyleCnt="2" custScaleX="277778">
        <dgm:presLayoutVars>
          <dgm:chMax val="1"/>
          <dgm:bulletEnabled val="1"/>
        </dgm:presLayoutVars>
      </dgm:prSet>
      <dgm:spPr/>
    </dgm:pt>
    <dgm:pt modelId="{7AC1FC0E-8597-4976-AD6E-5CE9A3A78481}" type="pres">
      <dgm:prSet presAssocID="{83EFFBB1-D14A-4D99-A76F-5959B6B649DB}" presName="sp" presStyleCnt="0"/>
      <dgm:spPr/>
    </dgm:pt>
    <dgm:pt modelId="{5DE078E1-8A67-4E49-BCC7-1677AB0D4501}" type="pres">
      <dgm:prSet presAssocID="{DFC06CE8-D963-4C91-AB82-E1DEA2FED0E9}" presName="linNode" presStyleCnt="0"/>
      <dgm:spPr/>
    </dgm:pt>
    <dgm:pt modelId="{DDBAA7EB-B643-47C5-B958-DDF77BEF82E1}" type="pres">
      <dgm:prSet presAssocID="{DFC06CE8-D963-4C91-AB82-E1DEA2FED0E9}" presName="parentText" presStyleLbl="node1" presStyleIdx="1" presStyleCnt="2" custScaleX="277778">
        <dgm:presLayoutVars>
          <dgm:chMax val="1"/>
          <dgm:bulletEnabled val="1"/>
        </dgm:presLayoutVars>
      </dgm:prSet>
      <dgm:spPr/>
    </dgm:pt>
  </dgm:ptLst>
  <dgm:cxnLst>
    <dgm:cxn modelId="{674AB51E-730D-4D43-BE38-4550873BACB5}" type="presOf" srcId="{802125D0-6461-4EC8-B34F-FEA88F97FFF4}" destId="{6A80E5D2-E6C1-42C0-9B88-495F8AAEBE7E}" srcOrd="0" destOrd="0" presId="urn:microsoft.com/office/officeart/2005/8/layout/vList5"/>
    <dgm:cxn modelId="{0F85065B-034D-4F3D-9129-81DB8A9A6658}" srcId="{802125D0-6461-4EC8-B34F-FEA88F97FFF4}" destId="{0E63BBC5-64DC-4A6F-ACB7-BD8047317DF7}" srcOrd="0" destOrd="0" parTransId="{03BB461F-3481-42E1-AE49-F24EA35CA23A}" sibTransId="{83EFFBB1-D14A-4D99-A76F-5959B6B649DB}"/>
    <dgm:cxn modelId="{E04FEB69-CC91-4133-B6FE-2886B7998B56}" srcId="{802125D0-6461-4EC8-B34F-FEA88F97FFF4}" destId="{DFC06CE8-D963-4C91-AB82-E1DEA2FED0E9}" srcOrd="1" destOrd="0" parTransId="{C5CEE549-FF2F-4677-B0A3-60AE6DC18EA8}" sibTransId="{3202E5CF-6603-443F-96D5-F2F8F451F9E1}"/>
    <dgm:cxn modelId="{D21120A3-4E47-4E55-9461-8E73CE0A355B}" type="presOf" srcId="{0E63BBC5-64DC-4A6F-ACB7-BD8047317DF7}" destId="{41A323E9-403C-4165-951D-F4D060FEC423}" srcOrd="0" destOrd="0" presId="urn:microsoft.com/office/officeart/2005/8/layout/vList5"/>
    <dgm:cxn modelId="{CF38E2E9-FE0B-45D3-98D0-A8F2F0D149C1}" type="presOf" srcId="{DFC06CE8-D963-4C91-AB82-E1DEA2FED0E9}" destId="{DDBAA7EB-B643-47C5-B958-DDF77BEF82E1}" srcOrd="0" destOrd="0" presId="urn:microsoft.com/office/officeart/2005/8/layout/vList5"/>
    <dgm:cxn modelId="{BAA4B8DC-8838-48B4-979F-3AF64D8EEC2B}" type="presParOf" srcId="{6A80E5D2-E6C1-42C0-9B88-495F8AAEBE7E}" destId="{3DF03947-3FDB-4FF5-8F53-C37B05BE3957}" srcOrd="0" destOrd="0" presId="urn:microsoft.com/office/officeart/2005/8/layout/vList5"/>
    <dgm:cxn modelId="{80024150-C470-40F8-9C66-2912D126FC8F}" type="presParOf" srcId="{3DF03947-3FDB-4FF5-8F53-C37B05BE3957}" destId="{41A323E9-403C-4165-951D-F4D060FEC423}" srcOrd="0" destOrd="0" presId="urn:microsoft.com/office/officeart/2005/8/layout/vList5"/>
    <dgm:cxn modelId="{F870F643-D4BA-44C3-9A69-E683B8E740BE}" type="presParOf" srcId="{6A80E5D2-E6C1-42C0-9B88-495F8AAEBE7E}" destId="{7AC1FC0E-8597-4976-AD6E-5CE9A3A78481}" srcOrd="1" destOrd="0" presId="urn:microsoft.com/office/officeart/2005/8/layout/vList5"/>
    <dgm:cxn modelId="{64BEBCD2-06D9-4B1A-BFD0-4FDC03676057}" type="presParOf" srcId="{6A80E5D2-E6C1-42C0-9B88-495F8AAEBE7E}" destId="{5DE078E1-8A67-4E49-BCC7-1677AB0D4501}" srcOrd="2" destOrd="0" presId="urn:microsoft.com/office/officeart/2005/8/layout/vList5"/>
    <dgm:cxn modelId="{A3AFA0BD-0807-4986-BC12-9EEF6A28871E}" type="presParOf" srcId="{5DE078E1-8A67-4E49-BCC7-1677AB0D4501}" destId="{DDBAA7EB-B643-47C5-B958-DDF77BEF82E1}" srcOrd="0" destOrd="0" presId="urn:microsoft.com/office/officeart/2005/8/layout/vList5"/>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7F0437CC-98EB-45F7-8CD3-1A625AD1E7DC}" type="doc">
      <dgm:prSet loTypeId="urn:microsoft.com/office/officeart/2005/8/layout/hierarchy3" loCatId="list" qsTypeId="urn:microsoft.com/office/officeart/2005/8/quickstyle/simple5" qsCatId="simple" csTypeId="urn:microsoft.com/office/officeart/2005/8/colors/accent0_3" csCatId="mainScheme" phldr="1"/>
      <dgm:spPr/>
      <dgm:t>
        <a:bodyPr/>
        <a:lstStyle/>
        <a:p>
          <a:endParaRPr lang="x-none"/>
        </a:p>
      </dgm:t>
    </dgm:pt>
    <dgm:pt modelId="{91CA936D-C396-4268-A1D2-12BD4DFD03D2}">
      <dgm:prSet custT="1"/>
      <dgm:spPr/>
      <dgm:t>
        <a:bodyPr/>
        <a:lstStyle/>
        <a:p>
          <a:r>
            <a:rPr lang="en-GB" sz="3600">
              <a:latin typeface="Narkisim" panose="020E0502050101010101" pitchFamily="34" charset="-79"/>
              <a:cs typeface="Narkisim" panose="020E0502050101010101" pitchFamily="34" charset="-79"/>
            </a:rPr>
            <a:t>Learners who miss places in schools of their choice will be placed in schools offering the pathway and subject combination of their choice. </a:t>
          </a:r>
          <a:endParaRPr lang="x-none" sz="3600">
            <a:latin typeface="Narkisim" panose="020E0502050101010101" pitchFamily="34" charset="-79"/>
            <a:cs typeface="Narkisim" panose="020E0502050101010101" pitchFamily="34" charset="-79"/>
          </a:endParaRPr>
        </a:p>
      </dgm:t>
    </dgm:pt>
    <dgm:pt modelId="{355F7EE8-2B17-4A65-AB55-F723CD4A0A09}" type="parTrans" cxnId="{372931CE-6DA8-4F32-8B9A-9832F0963493}">
      <dgm:prSet/>
      <dgm:spPr/>
      <dgm:t>
        <a:bodyPr/>
        <a:lstStyle/>
        <a:p>
          <a:endParaRPr lang="x-none" sz="3300"/>
        </a:p>
      </dgm:t>
    </dgm:pt>
    <dgm:pt modelId="{9B594FAA-6246-48C1-84E5-95A788DA4D95}" type="sibTrans" cxnId="{372931CE-6DA8-4F32-8B9A-9832F0963493}">
      <dgm:prSet/>
      <dgm:spPr/>
      <dgm:t>
        <a:bodyPr/>
        <a:lstStyle/>
        <a:p>
          <a:endParaRPr lang="x-none" sz="3300"/>
        </a:p>
      </dgm:t>
    </dgm:pt>
    <dgm:pt modelId="{A2714E06-9C09-4143-A7A7-F712F7845B7D}">
      <dgm:prSet custT="1"/>
      <dgm:spPr/>
      <dgm:t>
        <a:bodyPr/>
        <a:lstStyle/>
        <a:p>
          <a:r>
            <a:rPr lang="en-GB" sz="3300" dirty="0">
              <a:latin typeface="Narkisim" panose="020E0502050101010101" pitchFamily="34" charset="-79"/>
              <a:cs typeface="Narkisim" panose="020E0502050101010101" pitchFamily="34" charset="-79"/>
            </a:rPr>
            <a:t>No learner will be denied the opportunity to join senior school</a:t>
          </a:r>
          <a:endParaRPr lang="x-none" sz="3300" dirty="0">
            <a:latin typeface="Narkisim" panose="020E0502050101010101" pitchFamily="34" charset="-79"/>
            <a:cs typeface="Narkisim" panose="020E0502050101010101" pitchFamily="34" charset="-79"/>
          </a:endParaRPr>
        </a:p>
      </dgm:t>
    </dgm:pt>
    <dgm:pt modelId="{D90353CD-6730-4965-9324-15D28FC53E30}" type="parTrans" cxnId="{23649C1B-4ACC-4EB6-8043-B83264A46FEA}">
      <dgm:prSet/>
      <dgm:spPr/>
      <dgm:t>
        <a:bodyPr/>
        <a:lstStyle/>
        <a:p>
          <a:endParaRPr lang="x-none" sz="3300"/>
        </a:p>
      </dgm:t>
    </dgm:pt>
    <dgm:pt modelId="{EF6B6A00-BB1C-426D-80AB-0689AF27E6EB}" type="sibTrans" cxnId="{23649C1B-4ACC-4EB6-8043-B83264A46FEA}">
      <dgm:prSet/>
      <dgm:spPr/>
      <dgm:t>
        <a:bodyPr/>
        <a:lstStyle/>
        <a:p>
          <a:endParaRPr lang="x-none" sz="3300"/>
        </a:p>
      </dgm:t>
    </dgm:pt>
    <dgm:pt modelId="{3258685C-66A6-47E7-8E44-4A0634758B25}" type="pres">
      <dgm:prSet presAssocID="{7F0437CC-98EB-45F7-8CD3-1A625AD1E7DC}" presName="diagram" presStyleCnt="0">
        <dgm:presLayoutVars>
          <dgm:chPref val="1"/>
          <dgm:dir/>
          <dgm:animOne val="branch"/>
          <dgm:animLvl val="lvl"/>
          <dgm:resizeHandles/>
        </dgm:presLayoutVars>
      </dgm:prSet>
      <dgm:spPr/>
    </dgm:pt>
    <dgm:pt modelId="{3DC2504F-D34A-40F2-8183-67E552817078}" type="pres">
      <dgm:prSet presAssocID="{91CA936D-C396-4268-A1D2-12BD4DFD03D2}" presName="root" presStyleCnt="0"/>
      <dgm:spPr/>
    </dgm:pt>
    <dgm:pt modelId="{6DDDAE50-41AC-4B99-85CC-DA35AD143B8E}" type="pres">
      <dgm:prSet presAssocID="{91CA936D-C396-4268-A1D2-12BD4DFD03D2}" presName="rootComposite" presStyleCnt="0"/>
      <dgm:spPr/>
    </dgm:pt>
    <dgm:pt modelId="{C8A55D96-666A-4830-8D81-77CC73774B09}" type="pres">
      <dgm:prSet presAssocID="{91CA936D-C396-4268-A1D2-12BD4DFD03D2}" presName="rootText" presStyleLbl="node1" presStyleIdx="0" presStyleCnt="2" custScaleX="233668"/>
      <dgm:spPr/>
    </dgm:pt>
    <dgm:pt modelId="{0F6B520F-E461-4595-A850-61750D7225F3}" type="pres">
      <dgm:prSet presAssocID="{91CA936D-C396-4268-A1D2-12BD4DFD03D2}" presName="rootConnector" presStyleLbl="node1" presStyleIdx="0" presStyleCnt="2"/>
      <dgm:spPr/>
    </dgm:pt>
    <dgm:pt modelId="{EE6CB341-AE08-4E9E-88DA-9A119369C28C}" type="pres">
      <dgm:prSet presAssocID="{91CA936D-C396-4268-A1D2-12BD4DFD03D2}" presName="childShape" presStyleCnt="0"/>
      <dgm:spPr/>
    </dgm:pt>
    <dgm:pt modelId="{8B49A10B-3D50-41EE-9238-CA8762D8F614}" type="pres">
      <dgm:prSet presAssocID="{A2714E06-9C09-4143-A7A7-F712F7845B7D}" presName="root" presStyleCnt="0"/>
      <dgm:spPr/>
    </dgm:pt>
    <dgm:pt modelId="{DE5DB6E6-EE8C-45E6-A62B-8CB8215E101C}" type="pres">
      <dgm:prSet presAssocID="{A2714E06-9C09-4143-A7A7-F712F7845B7D}" presName="rootComposite" presStyleCnt="0"/>
      <dgm:spPr/>
    </dgm:pt>
    <dgm:pt modelId="{C8BD1FCB-A6B0-468E-9B08-33461BB78DAC}" type="pres">
      <dgm:prSet presAssocID="{A2714E06-9C09-4143-A7A7-F712F7845B7D}" presName="rootText" presStyleLbl="node1" presStyleIdx="1" presStyleCnt="2" custScaleX="129245"/>
      <dgm:spPr/>
    </dgm:pt>
    <dgm:pt modelId="{C7C0258D-5106-4DEE-9DC2-929C3A11A8AC}" type="pres">
      <dgm:prSet presAssocID="{A2714E06-9C09-4143-A7A7-F712F7845B7D}" presName="rootConnector" presStyleLbl="node1" presStyleIdx="1" presStyleCnt="2"/>
      <dgm:spPr/>
    </dgm:pt>
    <dgm:pt modelId="{2BBB3810-A03B-4198-9634-941BD81D157D}" type="pres">
      <dgm:prSet presAssocID="{A2714E06-9C09-4143-A7A7-F712F7845B7D}" presName="childShape" presStyleCnt="0"/>
      <dgm:spPr/>
    </dgm:pt>
  </dgm:ptLst>
  <dgm:cxnLst>
    <dgm:cxn modelId="{6842F900-85F0-4B00-BC65-CE4E34AFDEBC}" type="presOf" srcId="{91CA936D-C396-4268-A1D2-12BD4DFD03D2}" destId="{0F6B520F-E461-4595-A850-61750D7225F3}" srcOrd="1" destOrd="0" presId="urn:microsoft.com/office/officeart/2005/8/layout/hierarchy3"/>
    <dgm:cxn modelId="{23649C1B-4ACC-4EB6-8043-B83264A46FEA}" srcId="{7F0437CC-98EB-45F7-8CD3-1A625AD1E7DC}" destId="{A2714E06-9C09-4143-A7A7-F712F7845B7D}" srcOrd="1" destOrd="0" parTransId="{D90353CD-6730-4965-9324-15D28FC53E30}" sibTransId="{EF6B6A00-BB1C-426D-80AB-0689AF27E6EB}"/>
    <dgm:cxn modelId="{00F76823-D0E0-4F92-8197-7C5F37BD3D2D}" type="presOf" srcId="{A2714E06-9C09-4143-A7A7-F712F7845B7D}" destId="{C8BD1FCB-A6B0-468E-9B08-33461BB78DAC}" srcOrd="0" destOrd="0" presId="urn:microsoft.com/office/officeart/2005/8/layout/hierarchy3"/>
    <dgm:cxn modelId="{F5DA2AAC-88EC-4E92-AC3A-230C855DAD73}" type="presOf" srcId="{7F0437CC-98EB-45F7-8CD3-1A625AD1E7DC}" destId="{3258685C-66A6-47E7-8E44-4A0634758B25}" srcOrd="0" destOrd="0" presId="urn:microsoft.com/office/officeart/2005/8/layout/hierarchy3"/>
    <dgm:cxn modelId="{A3D8A1B0-6806-4F35-890F-9A3CC6F0FF6A}" type="presOf" srcId="{A2714E06-9C09-4143-A7A7-F712F7845B7D}" destId="{C7C0258D-5106-4DEE-9DC2-929C3A11A8AC}" srcOrd="1" destOrd="0" presId="urn:microsoft.com/office/officeart/2005/8/layout/hierarchy3"/>
    <dgm:cxn modelId="{372931CE-6DA8-4F32-8B9A-9832F0963493}" srcId="{7F0437CC-98EB-45F7-8CD3-1A625AD1E7DC}" destId="{91CA936D-C396-4268-A1D2-12BD4DFD03D2}" srcOrd="0" destOrd="0" parTransId="{355F7EE8-2B17-4A65-AB55-F723CD4A0A09}" sibTransId="{9B594FAA-6246-48C1-84E5-95A788DA4D95}"/>
    <dgm:cxn modelId="{6571C3F9-493F-408A-846F-628383592747}" type="presOf" srcId="{91CA936D-C396-4268-A1D2-12BD4DFD03D2}" destId="{C8A55D96-666A-4830-8D81-77CC73774B09}" srcOrd="0" destOrd="0" presId="urn:microsoft.com/office/officeart/2005/8/layout/hierarchy3"/>
    <dgm:cxn modelId="{A344ACAE-FE90-4503-9D87-41E50EB329C9}" type="presParOf" srcId="{3258685C-66A6-47E7-8E44-4A0634758B25}" destId="{3DC2504F-D34A-40F2-8183-67E552817078}" srcOrd="0" destOrd="0" presId="urn:microsoft.com/office/officeart/2005/8/layout/hierarchy3"/>
    <dgm:cxn modelId="{64596306-6F91-4F80-B8DD-683977DBBC25}" type="presParOf" srcId="{3DC2504F-D34A-40F2-8183-67E552817078}" destId="{6DDDAE50-41AC-4B99-85CC-DA35AD143B8E}" srcOrd="0" destOrd="0" presId="urn:microsoft.com/office/officeart/2005/8/layout/hierarchy3"/>
    <dgm:cxn modelId="{E5D91F60-7D55-46F9-841D-996232D81CA8}" type="presParOf" srcId="{6DDDAE50-41AC-4B99-85CC-DA35AD143B8E}" destId="{C8A55D96-666A-4830-8D81-77CC73774B09}" srcOrd="0" destOrd="0" presId="urn:microsoft.com/office/officeart/2005/8/layout/hierarchy3"/>
    <dgm:cxn modelId="{94C7D499-9DE2-453E-AF47-A7C898854E9C}" type="presParOf" srcId="{6DDDAE50-41AC-4B99-85CC-DA35AD143B8E}" destId="{0F6B520F-E461-4595-A850-61750D7225F3}" srcOrd="1" destOrd="0" presId="urn:microsoft.com/office/officeart/2005/8/layout/hierarchy3"/>
    <dgm:cxn modelId="{F5EE8E5B-7971-44AA-89DD-0DA9C49BDDB4}" type="presParOf" srcId="{3DC2504F-D34A-40F2-8183-67E552817078}" destId="{EE6CB341-AE08-4E9E-88DA-9A119369C28C}" srcOrd="1" destOrd="0" presId="urn:microsoft.com/office/officeart/2005/8/layout/hierarchy3"/>
    <dgm:cxn modelId="{F7BC3C34-E364-439B-8B6D-A4861CE0BF86}" type="presParOf" srcId="{3258685C-66A6-47E7-8E44-4A0634758B25}" destId="{8B49A10B-3D50-41EE-9238-CA8762D8F614}" srcOrd="1" destOrd="0" presId="urn:microsoft.com/office/officeart/2005/8/layout/hierarchy3"/>
    <dgm:cxn modelId="{7A502B77-EF9E-4FE7-8263-68641638C58E}" type="presParOf" srcId="{8B49A10B-3D50-41EE-9238-CA8762D8F614}" destId="{DE5DB6E6-EE8C-45E6-A62B-8CB8215E101C}" srcOrd="0" destOrd="0" presId="urn:microsoft.com/office/officeart/2005/8/layout/hierarchy3"/>
    <dgm:cxn modelId="{F9B300D1-DAC1-45CB-95F7-8B59F8C5CA2F}" type="presParOf" srcId="{DE5DB6E6-EE8C-45E6-A62B-8CB8215E101C}" destId="{C8BD1FCB-A6B0-468E-9B08-33461BB78DAC}" srcOrd="0" destOrd="0" presId="urn:microsoft.com/office/officeart/2005/8/layout/hierarchy3"/>
    <dgm:cxn modelId="{36A62EF6-58CB-4BDC-9EA5-C9F20A5D862B}" type="presParOf" srcId="{DE5DB6E6-EE8C-45E6-A62B-8CB8215E101C}" destId="{C7C0258D-5106-4DEE-9DC2-929C3A11A8AC}" srcOrd="1" destOrd="0" presId="urn:microsoft.com/office/officeart/2005/8/layout/hierarchy3"/>
    <dgm:cxn modelId="{50AF6BFF-4849-422E-B7B9-D1BA93537563}" type="presParOf" srcId="{8B49A10B-3D50-41EE-9238-CA8762D8F614}" destId="{2BBB3810-A03B-4198-9634-941BD81D157D}" srcOrd="1" destOrd="0" presId="urn:microsoft.com/office/officeart/2005/8/layout/hierarchy3"/>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D370F172-62B8-4573-ABF9-9440159C4D3E}"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5574ADC0-47C1-4BD8-81E4-8CA33F939B42}">
      <dgm:prSet/>
      <dgm:spPr/>
      <dgm:t>
        <a:bodyPr/>
        <a:lstStyle/>
        <a:p>
          <a:r>
            <a:rPr lang="en-US" b="1" dirty="0"/>
            <a:t>Cluster of Learning Areas for Placement </a:t>
          </a:r>
          <a:endParaRPr lang="en-US" dirty="0"/>
        </a:p>
      </dgm:t>
    </dgm:pt>
    <dgm:pt modelId="{DEA357B0-A83B-4CF8-A775-061432FBC593}" type="parTrans" cxnId="{29EB1B61-18CF-48F4-B9BA-29F1DB322C59}">
      <dgm:prSet/>
      <dgm:spPr/>
      <dgm:t>
        <a:bodyPr/>
        <a:lstStyle/>
        <a:p>
          <a:endParaRPr lang="en-US"/>
        </a:p>
      </dgm:t>
    </dgm:pt>
    <dgm:pt modelId="{01FB6270-C8FD-4CEA-B55E-EF4E98AD4766}" type="sibTrans" cxnId="{29EB1B61-18CF-48F4-B9BA-29F1DB322C59}">
      <dgm:prSet/>
      <dgm:spPr/>
      <dgm:t>
        <a:bodyPr/>
        <a:lstStyle/>
        <a:p>
          <a:endParaRPr lang="en-US"/>
        </a:p>
      </dgm:t>
    </dgm:pt>
    <dgm:pt modelId="{912BFC31-77AD-4525-BF54-343916DABC2E}" type="pres">
      <dgm:prSet presAssocID="{D370F172-62B8-4573-ABF9-9440159C4D3E}" presName="linear" presStyleCnt="0">
        <dgm:presLayoutVars>
          <dgm:animLvl val="lvl"/>
          <dgm:resizeHandles val="exact"/>
        </dgm:presLayoutVars>
      </dgm:prSet>
      <dgm:spPr/>
    </dgm:pt>
    <dgm:pt modelId="{49DA26A8-9288-4D98-8434-BFACE5D588DC}" type="pres">
      <dgm:prSet presAssocID="{5574ADC0-47C1-4BD8-81E4-8CA33F939B42}" presName="parentText" presStyleLbl="node1" presStyleIdx="0" presStyleCnt="1">
        <dgm:presLayoutVars>
          <dgm:chMax val="0"/>
          <dgm:bulletEnabled val="1"/>
        </dgm:presLayoutVars>
      </dgm:prSet>
      <dgm:spPr/>
    </dgm:pt>
  </dgm:ptLst>
  <dgm:cxnLst>
    <dgm:cxn modelId="{29EB1B61-18CF-48F4-B9BA-29F1DB322C59}" srcId="{D370F172-62B8-4573-ABF9-9440159C4D3E}" destId="{5574ADC0-47C1-4BD8-81E4-8CA33F939B42}" srcOrd="0" destOrd="0" parTransId="{DEA357B0-A83B-4CF8-A775-061432FBC593}" sibTransId="{01FB6270-C8FD-4CEA-B55E-EF4E98AD4766}"/>
    <dgm:cxn modelId="{53C8414D-B35D-4C0A-9A1E-930F3F96E1F5}" type="presOf" srcId="{5574ADC0-47C1-4BD8-81E4-8CA33F939B42}" destId="{49DA26A8-9288-4D98-8434-BFACE5D588DC}" srcOrd="0" destOrd="0" presId="urn:microsoft.com/office/officeart/2005/8/layout/vList2"/>
    <dgm:cxn modelId="{FBF9DC9B-6F20-4E94-AE38-21ADD674D82D}" type="presOf" srcId="{D370F172-62B8-4573-ABF9-9440159C4D3E}" destId="{912BFC31-77AD-4525-BF54-343916DABC2E}" srcOrd="0" destOrd="0" presId="urn:microsoft.com/office/officeart/2005/8/layout/vList2"/>
    <dgm:cxn modelId="{B6E3DCCD-77C1-41D3-AA4D-4E63FCB16534}" type="presParOf" srcId="{912BFC31-77AD-4525-BF54-343916DABC2E}" destId="{49DA26A8-9288-4D98-8434-BFACE5D588DC}"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E2BF710A-A1FF-4D6D-8762-9FE50879D40B}" type="doc">
      <dgm:prSet loTypeId="urn:microsoft.com/office/officeart/2009/3/layout/HorizontalOrganizationChart" loCatId="hierarchy" qsTypeId="urn:microsoft.com/office/officeart/2005/8/quickstyle/simple1" qsCatId="simple" csTypeId="urn:microsoft.com/office/officeart/2005/8/colors/accent1_2" csCatId="accent1" phldr="1"/>
      <dgm:spPr/>
      <dgm:t>
        <a:bodyPr/>
        <a:lstStyle/>
        <a:p>
          <a:endParaRPr lang="x-none"/>
        </a:p>
      </dgm:t>
    </dgm:pt>
    <dgm:pt modelId="{A3331775-669E-4EC4-B845-C91759B251A9}">
      <dgm:prSet custT="1"/>
      <dgm:spPr/>
      <dgm:t>
        <a:bodyPr/>
        <a:lstStyle/>
        <a:p>
          <a:pPr algn="l"/>
          <a:r>
            <a:rPr lang="en-GB" sz="2700" dirty="0">
              <a:latin typeface="Verdana Pro Cond Semibold" panose="020B0706030504040204" pitchFamily="34" charset="0"/>
            </a:rPr>
            <a:t>learning areas at JS will be clustered for Purposes of placement </a:t>
          </a:r>
          <a:endParaRPr lang="x-none" sz="2700" dirty="0">
            <a:latin typeface="Verdana Pro Cond Semibold" panose="020B0706030504040204" pitchFamily="34" charset="0"/>
          </a:endParaRPr>
        </a:p>
      </dgm:t>
    </dgm:pt>
    <dgm:pt modelId="{EC96F6F9-BCB4-41A7-8B2F-331B76F60744}" type="parTrans" cxnId="{55A0F08F-87BD-4FC3-8346-0E914F866B91}">
      <dgm:prSet/>
      <dgm:spPr/>
      <dgm:t>
        <a:bodyPr/>
        <a:lstStyle/>
        <a:p>
          <a:pPr algn="just"/>
          <a:endParaRPr lang="x-none" sz="2700">
            <a:latin typeface="Verdana Pro Cond Semibold" panose="020B0706030504040204" pitchFamily="34" charset="0"/>
          </a:endParaRPr>
        </a:p>
      </dgm:t>
    </dgm:pt>
    <dgm:pt modelId="{337E0B23-9018-48D4-8C71-F97D5FDBBDC1}" type="sibTrans" cxnId="{55A0F08F-87BD-4FC3-8346-0E914F866B91}">
      <dgm:prSet/>
      <dgm:spPr/>
      <dgm:t>
        <a:bodyPr/>
        <a:lstStyle/>
        <a:p>
          <a:pPr algn="just"/>
          <a:endParaRPr lang="x-none" sz="2700">
            <a:latin typeface="Verdana Pro Cond Semibold" panose="020B0706030504040204" pitchFamily="34" charset="0"/>
          </a:endParaRPr>
        </a:p>
      </dgm:t>
    </dgm:pt>
    <dgm:pt modelId="{C2479CBC-3E78-453F-83B1-207C1ADB9283}">
      <dgm:prSet custT="1"/>
      <dgm:spPr/>
      <dgm:t>
        <a:bodyPr/>
        <a:lstStyle/>
        <a:p>
          <a:pPr algn="l"/>
          <a:r>
            <a:rPr lang="en-GB" sz="2700" dirty="0">
              <a:latin typeface="Verdana Pro Cond Semibold" panose="020B0706030504040204" pitchFamily="34" charset="0"/>
            </a:rPr>
            <a:t>Performance in cluster learning areas will be used in placement of learners in appropriate pathways in senior school. </a:t>
          </a:r>
          <a:endParaRPr lang="x-none" sz="2700" dirty="0">
            <a:latin typeface="Verdana Pro Cond Semibold" panose="020B0706030504040204" pitchFamily="34" charset="0"/>
          </a:endParaRPr>
        </a:p>
      </dgm:t>
    </dgm:pt>
    <dgm:pt modelId="{8DE16142-3844-4D64-8525-2EA972374649}" type="parTrans" cxnId="{A45F945F-C3B3-4FF0-A1BF-2E244EBE330E}">
      <dgm:prSet/>
      <dgm:spPr/>
      <dgm:t>
        <a:bodyPr/>
        <a:lstStyle/>
        <a:p>
          <a:pPr algn="just"/>
          <a:endParaRPr lang="x-none" sz="2700">
            <a:latin typeface="Verdana Pro Cond Semibold" panose="020B0706030504040204" pitchFamily="34" charset="0"/>
          </a:endParaRPr>
        </a:p>
      </dgm:t>
    </dgm:pt>
    <dgm:pt modelId="{AC2B65FE-F2D8-4FFF-96B6-FB702596CF6D}" type="sibTrans" cxnId="{A45F945F-C3B3-4FF0-A1BF-2E244EBE330E}">
      <dgm:prSet/>
      <dgm:spPr/>
      <dgm:t>
        <a:bodyPr/>
        <a:lstStyle/>
        <a:p>
          <a:pPr algn="just"/>
          <a:endParaRPr lang="x-none" sz="2700">
            <a:latin typeface="Verdana Pro Cond Semibold" panose="020B0706030504040204" pitchFamily="34" charset="0"/>
          </a:endParaRPr>
        </a:p>
      </dgm:t>
    </dgm:pt>
    <dgm:pt modelId="{E7732BE0-BA68-4368-8B8A-1D61BE7F7C7E}">
      <dgm:prSet custT="1"/>
      <dgm:spPr/>
      <dgm:t>
        <a:bodyPr/>
        <a:lstStyle/>
        <a:p>
          <a:pPr algn="l"/>
          <a:r>
            <a:rPr lang="en-GB" sz="2700" dirty="0">
              <a:latin typeface="Verdana Pro Cond Semibold" panose="020B0706030504040204" pitchFamily="34" charset="0"/>
            </a:rPr>
            <a:t>The cluster of learning areas adopted for each track relate to subjects in the track</a:t>
          </a:r>
          <a:endParaRPr lang="x-none" sz="2700" dirty="0">
            <a:latin typeface="Verdana Pro Cond Semibold" panose="020B0706030504040204" pitchFamily="34" charset="0"/>
          </a:endParaRPr>
        </a:p>
      </dgm:t>
    </dgm:pt>
    <dgm:pt modelId="{5657D4A4-C28C-41A7-9B89-A987F620BF53}" type="parTrans" cxnId="{D199C408-E97B-4A72-84BD-BE1F6867C407}">
      <dgm:prSet/>
      <dgm:spPr/>
      <dgm:t>
        <a:bodyPr/>
        <a:lstStyle/>
        <a:p>
          <a:pPr algn="just"/>
          <a:endParaRPr lang="x-none" sz="2700">
            <a:latin typeface="Verdana Pro Cond Semibold" panose="020B0706030504040204" pitchFamily="34" charset="0"/>
          </a:endParaRPr>
        </a:p>
      </dgm:t>
    </dgm:pt>
    <dgm:pt modelId="{A729CD16-4A7C-46A2-8A27-F0B3DBFBC700}" type="sibTrans" cxnId="{D199C408-E97B-4A72-84BD-BE1F6867C407}">
      <dgm:prSet/>
      <dgm:spPr/>
      <dgm:t>
        <a:bodyPr/>
        <a:lstStyle/>
        <a:p>
          <a:pPr algn="just"/>
          <a:endParaRPr lang="x-none" sz="2700">
            <a:latin typeface="Verdana Pro Cond Semibold" panose="020B0706030504040204" pitchFamily="34" charset="0"/>
          </a:endParaRPr>
        </a:p>
      </dgm:t>
    </dgm:pt>
    <dgm:pt modelId="{A1C785BF-E719-40B3-AD85-B9E89B9F6942}" type="pres">
      <dgm:prSet presAssocID="{E2BF710A-A1FF-4D6D-8762-9FE50879D40B}" presName="hierChild1" presStyleCnt="0">
        <dgm:presLayoutVars>
          <dgm:orgChart val="1"/>
          <dgm:chPref val="1"/>
          <dgm:dir/>
          <dgm:animOne val="branch"/>
          <dgm:animLvl val="lvl"/>
          <dgm:resizeHandles/>
        </dgm:presLayoutVars>
      </dgm:prSet>
      <dgm:spPr/>
    </dgm:pt>
    <dgm:pt modelId="{B34DB3C1-9AE5-42CE-8D10-39E82174FD20}" type="pres">
      <dgm:prSet presAssocID="{A3331775-669E-4EC4-B845-C91759B251A9}" presName="hierRoot1" presStyleCnt="0">
        <dgm:presLayoutVars>
          <dgm:hierBranch val="init"/>
        </dgm:presLayoutVars>
      </dgm:prSet>
      <dgm:spPr/>
    </dgm:pt>
    <dgm:pt modelId="{58772072-E5DA-46D9-A02F-AAAA9AE22E31}" type="pres">
      <dgm:prSet presAssocID="{A3331775-669E-4EC4-B845-C91759B251A9}" presName="rootComposite1" presStyleCnt="0"/>
      <dgm:spPr/>
    </dgm:pt>
    <dgm:pt modelId="{083B0D79-5C64-43FD-B70A-6C58D747A65E}" type="pres">
      <dgm:prSet presAssocID="{A3331775-669E-4EC4-B845-C91759B251A9}" presName="rootText1" presStyleLbl="node0" presStyleIdx="0" presStyleCnt="3">
        <dgm:presLayoutVars>
          <dgm:chPref val="3"/>
        </dgm:presLayoutVars>
      </dgm:prSet>
      <dgm:spPr/>
    </dgm:pt>
    <dgm:pt modelId="{192B8297-222B-41FA-938B-9E2D61597637}" type="pres">
      <dgm:prSet presAssocID="{A3331775-669E-4EC4-B845-C91759B251A9}" presName="rootConnector1" presStyleLbl="node1" presStyleIdx="0" presStyleCnt="0"/>
      <dgm:spPr/>
    </dgm:pt>
    <dgm:pt modelId="{C506B891-97E4-4244-ACFE-2AD76C3645BD}" type="pres">
      <dgm:prSet presAssocID="{A3331775-669E-4EC4-B845-C91759B251A9}" presName="hierChild2" presStyleCnt="0"/>
      <dgm:spPr/>
    </dgm:pt>
    <dgm:pt modelId="{1327EB22-2490-4DDA-8958-B21FE78CC4AF}" type="pres">
      <dgm:prSet presAssocID="{A3331775-669E-4EC4-B845-C91759B251A9}" presName="hierChild3" presStyleCnt="0"/>
      <dgm:spPr/>
    </dgm:pt>
    <dgm:pt modelId="{49E55DB6-4EC1-41B8-8ED6-4A061D00B76C}" type="pres">
      <dgm:prSet presAssocID="{C2479CBC-3E78-453F-83B1-207C1ADB9283}" presName="hierRoot1" presStyleCnt="0">
        <dgm:presLayoutVars>
          <dgm:hierBranch val="init"/>
        </dgm:presLayoutVars>
      </dgm:prSet>
      <dgm:spPr/>
    </dgm:pt>
    <dgm:pt modelId="{F711D87F-A46B-4802-8E40-D1846F114A38}" type="pres">
      <dgm:prSet presAssocID="{C2479CBC-3E78-453F-83B1-207C1ADB9283}" presName="rootComposite1" presStyleCnt="0"/>
      <dgm:spPr/>
    </dgm:pt>
    <dgm:pt modelId="{9D39274E-0823-47F1-91EC-4AFF38E4C77C}" type="pres">
      <dgm:prSet presAssocID="{C2479CBC-3E78-453F-83B1-207C1ADB9283}" presName="rootText1" presStyleLbl="node0" presStyleIdx="1" presStyleCnt="3" custScaleY="173197">
        <dgm:presLayoutVars>
          <dgm:chPref val="3"/>
        </dgm:presLayoutVars>
      </dgm:prSet>
      <dgm:spPr/>
    </dgm:pt>
    <dgm:pt modelId="{A166849D-C324-4E5E-9743-E7D6303CC0DF}" type="pres">
      <dgm:prSet presAssocID="{C2479CBC-3E78-453F-83B1-207C1ADB9283}" presName="rootConnector1" presStyleLbl="node1" presStyleIdx="0" presStyleCnt="0"/>
      <dgm:spPr/>
    </dgm:pt>
    <dgm:pt modelId="{55FA0D51-B033-486E-BA5D-98586D75595A}" type="pres">
      <dgm:prSet presAssocID="{C2479CBC-3E78-453F-83B1-207C1ADB9283}" presName="hierChild2" presStyleCnt="0"/>
      <dgm:spPr/>
    </dgm:pt>
    <dgm:pt modelId="{FAD1334A-0F58-4E4D-AE15-7AA9FB808066}" type="pres">
      <dgm:prSet presAssocID="{C2479CBC-3E78-453F-83B1-207C1ADB9283}" presName="hierChild3" presStyleCnt="0"/>
      <dgm:spPr/>
    </dgm:pt>
    <dgm:pt modelId="{1F518FE9-C549-4E15-B7F6-3E1E2419D229}" type="pres">
      <dgm:prSet presAssocID="{E7732BE0-BA68-4368-8B8A-1D61BE7F7C7E}" presName="hierRoot1" presStyleCnt="0">
        <dgm:presLayoutVars>
          <dgm:hierBranch val="init"/>
        </dgm:presLayoutVars>
      </dgm:prSet>
      <dgm:spPr/>
    </dgm:pt>
    <dgm:pt modelId="{50CFE7CB-91DF-41E6-81CA-E0BC8FA19AD6}" type="pres">
      <dgm:prSet presAssocID="{E7732BE0-BA68-4368-8B8A-1D61BE7F7C7E}" presName="rootComposite1" presStyleCnt="0"/>
      <dgm:spPr/>
    </dgm:pt>
    <dgm:pt modelId="{86851A63-692A-4A9C-99A0-D995624765DA}" type="pres">
      <dgm:prSet presAssocID="{E7732BE0-BA68-4368-8B8A-1D61BE7F7C7E}" presName="rootText1" presStyleLbl="node0" presStyleIdx="2" presStyleCnt="3" custScaleY="160043">
        <dgm:presLayoutVars>
          <dgm:chPref val="3"/>
        </dgm:presLayoutVars>
      </dgm:prSet>
      <dgm:spPr/>
    </dgm:pt>
    <dgm:pt modelId="{93430B63-4829-43F4-8879-50EDB5CF9B8D}" type="pres">
      <dgm:prSet presAssocID="{E7732BE0-BA68-4368-8B8A-1D61BE7F7C7E}" presName="rootConnector1" presStyleLbl="node1" presStyleIdx="0" presStyleCnt="0"/>
      <dgm:spPr/>
    </dgm:pt>
    <dgm:pt modelId="{55405825-DF6B-4C60-8EC3-44D0441D4B11}" type="pres">
      <dgm:prSet presAssocID="{E7732BE0-BA68-4368-8B8A-1D61BE7F7C7E}" presName="hierChild2" presStyleCnt="0"/>
      <dgm:spPr/>
    </dgm:pt>
    <dgm:pt modelId="{86B81328-C86A-49CA-9FAB-AA9F053AB178}" type="pres">
      <dgm:prSet presAssocID="{E7732BE0-BA68-4368-8B8A-1D61BE7F7C7E}" presName="hierChild3" presStyleCnt="0"/>
      <dgm:spPr/>
    </dgm:pt>
  </dgm:ptLst>
  <dgm:cxnLst>
    <dgm:cxn modelId="{D199C408-E97B-4A72-84BD-BE1F6867C407}" srcId="{E2BF710A-A1FF-4D6D-8762-9FE50879D40B}" destId="{E7732BE0-BA68-4368-8B8A-1D61BE7F7C7E}" srcOrd="2" destOrd="0" parTransId="{5657D4A4-C28C-41A7-9B89-A987F620BF53}" sibTransId="{A729CD16-4A7C-46A2-8A27-F0B3DBFBC700}"/>
    <dgm:cxn modelId="{3C333618-73E7-4001-993B-4261E12DB961}" type="presOf" srcId="{A3331775-669E-4EC4-B845-C91759B251A9}" destId="{083B0D79-5C64-43FD-B70A-6C58D747A65E}" srcOrd="0" destOrd="0" presId="urn:microsoft.com/office/officeart/2009/3/layout/HorizontalOrganizationChart"/>
    <dgm:cxn modelId="{5E8DE52D-2C6B-420D-8A04-2441570B5A27}" type="presOf" srcId="{E7732BE0-BA68-4368-8B8A-1D61BE7F7C7E}" destId="{93430B63-4829-43F4-8879-50EDB5CF9B8D}" srcOrd="1" destOrd="0" presId="urn:microsoft.com/office/officeart/2009/3/layout/HorizontalOrganizationChart"/>
    <dgm:cxn modelId="{A45F945F-C3B3-4FF0-A1BF-2E244EBE330E}" srcId="{E2BF710A-A1FF-4D6D-8762-9FE50879D40B}" destId="{C2479CBC-3E78-453F-83B1-207C1ADB9283}" srcOrd="1" destOrd="0" parTransId="{8DE16142-3844-4D64-8525-2EA972374649}" sibTransId="{AC2B65FE-F2D8-4FFF-96B6-FB702596CF6D}"/>
    <dgm:cxn modelId="{5BFFA175-3BB4-456D-97D0-4A238E9A5B22}" type="presOf" srcId="{E2BF710A-A1FF-4D6D-8762-9FE50879D40B}" destId="{A1C785BF-E719-40B3-AD85-B9E89B9F6942}" srcOrd="0" destOrd="0" presId="urn:microsoft.com/office/officeart/2009/3/layout/HorizontalOrganizationChart"/>
    <dgm:cxn modelId="{55A0F08F-87BD-4FC3-8346-0E914F866B91}" srcId="{E2BF710A-A1FF-4D6D-8762-9FE50879D40B}" destId="{A3331775-669E-4EC4-B845-C91759B251A9}" srcOrd="0" destOrd="0" parTransId="{EC96F6F9-BCB4-41A7-8B2F-331B76F60744}" sibTransId="{337E0B23-9018-48D4-8C71-F97D5FDBBDC1}"/>
    <dgm:cxn modelId="{12C27CA9-E99C-4248-BF11-BB5C25F0233F}" type="presOf" srcId="{C2479CBC-3E78-453F-83B1-207C1ADB9283}" destId="{A166849D-C324-4E5E-9743-E7D6303CC0DF}" srcOrd="1" destOrd="0" presId="urn:microsoft.com/office/officeart/2009/3/layout/HorizontalOrganizationChart"/>
    <dgm:cxn modelId="{BA30E8DD-AB59-45A5-AE7F-0ECFD9EE8C88}" type="presOf" srcId="{A3331775-669E-4EC4-B845-C91759B251A9}" destId="{192B8297-222B-41FA-938B-9E2D61597637}" srcOrd="1" destOrd="0" presId="urn:microsoft.com/office/officeart/2009/3/layout/HorizontalOrganizationChart"/>
    <dgm:cxn modelId="{B03085E9-D593-4991-A426-5FF6813C5F55}" type="presOf" srcId="{C2479CBC-3E78-453F-83B1-207C1ADB9283}" destId="{9D39274E-0823-47F1-91EC-4AFF38E4C77C}" srcOrd="0" destOrd="0" presId="urn:microsoft.com/office/officeart/2009/3/layout/HorizontalOrganizationChart"/>
    <dgm:cxn modelId="{EFB8C3F8-3188-4C05-8568-D2E768884084}" type="presOf" srcId="{E7732BE0-BA68-4368-8B8A-1D61BE7F7C7E}" destId="{86851A63-692A-4A9C-99A0-D995624765DA}" srcOrd="0" destOrd="0" presId="urn:microsoft.com/office/officeart/2009/3/layout/HorizontalOrganizationChart"/>
    <dgm:cxn modelId="{E8C7CA5B-2305-4D0F-8404-9D3F03E07E93}" type="presParOf" srcId="{A1C785BF-E719-40B3-AD85-B9E89B9F6942}" destId="{B34DB3C1-9AE5-42CE-8D10-39E82174FD20}" srcOrd="0" destOrd="0" presId="urn:microsoft.com/office/officeart/2009/3/layout/HorizontalOrganizationChart"/>
    <dgm:cxn modelId="{99FD850B-DE81-4267-B94E-FD1E01AD233D}" type="presParOf" srcId="{B34DB3C1-9AE5-42CE-8D10-39E82174FD20}" destId="{58772072-E5DA-46D9-A02F-AAAA9AE22E31}" srcOrd="0" destOrd="0" presId="urn:microsoft.com/office/officeart/2009/3/layout/HorizontalOrganizationChart"/>
    <dgm:cxn modelId="{BE7FB1E0-7D29-418E-A3D6-E793129F5D2A}" type="presParOf" srcId="{58772072-E5DA-46D9-A02F-AAAA9AE22E31}" destId="{083B0D79-5C64-43FD-B70A-6C58D747A65E}" srcOrd="0" destOrd="0" presId="urn:microsoft.com/office/officeart/2009/3/layout/HorizontalOrganizationChart"/>
    <dgm:cxn modelId="{082ED8F3-E9DE-4293-A65F-420C28A7D4AA}" type="presParOf" srcId="{58772072-E5DA-46D9-A02F-AAAA9AE22E31}" destId="{192B8297-222B-41FA-938B-9E2D61597637}" srcOrd="1" destOrd="0" presId="urn:microsoft.com/office/officeart/2009/3/layout/HorizontalOrganizationChart"/>
    <dgm:cxn modelId="{9167DBB2-7BC2-4EC2-BC65-A7FD1433A3AE}" type="presParOf" srcId="{B34DB3C1-9AE5-42CE-8D10-39E82174FD20}" destId="{C506B891-97E4-4244-ACFE-2AD76C3645BD}" srcOrd="1" destOrd="0" presId="urn:microsoft.com/office/officeart/2009/3/layout/HorizontalOrganizationChart"/>
    <dgm:cxn modelId="{D152A9BA-5450-4057-A048-861C6398AE2F}" type="presParOf" srcId="{B34DB3C1-9AE5-42CE-8D10-39E82174FD20}" destId="{1327EB22-2490-4DDA-8958-B21FE78CC4AF}" srcOrd="2" destOrd="0" presId="urn:microsoft.com/office/officeart/2009/3/layout/HorizontalOrganizationChart"/>
    <dgm:cxn modelId="{1BCA0B42-938A-46D0-9FE3-FC4DC098CF25}" type="presParOf" srcId="{A1C785BF-E719-40B3-AD85-B9E89B9F6942}" destId="{49E55DB6-4EC1-41B8-8ED6-4A061D00B76C}" srcOrd="1" destOrd="0" presId="urn:microsoft.com/office/officeart/2009/3/layout/HorizontalOrganizationChart"/>
    <dgm:cxn modelId="{8AD3F0B4-82D3-478E-800C-128D0803EBA7}" type="presParOf" srcId="{49E55DB6-4EC1-41B8-8ED6-4A061D00B76C}" destId="{F711D87F-A46B-4802-8E40-D1846F114A38}" srcOrd="0" destOrd="0" presId="urn:microsoft.com/office/officeart/2009/3/layout/HorizontalOrganizationChart"/>
    <dgm:cxn modelId="{BD2270A9-2F8D-4FFA-A1F5-DD8B5C9AE2FD}" type="presParOf" srcId="{F711D87F-A46B-4802-8E40-D1846F114A38}" destId="{9D39274E-0823-47F1-91EC-4AFF38E4C77C}" srcOrd="0" destOrd="0" presId="urn:microsoft.com/office/officeart/2009/3/layout/HorizontalOrganizationChart"/>
    <dgm:cxn modelId="{22A7EE36-8F41-4CFA-AA39-A9291A040A6D}" type="presParOf" srcId="{F711D87F-A46B-4802-8E40-D1846F114A38}" destId="{A166849D-C324-4E5E-9743-E7D6303CC0DF}" srcOrd="1" destOrd="0" presId="urn:microsoft.com/office/officeart/2009/3/layout/HorizontalOrganizationChart"/>
    <dgm:cxn modelId="{E856A15A-27B4-4FB9-AF2E-5F1EF94F1DFD}" type="presParOf" srcId="{49E55DB6-4EC1-41B8-8ED6-4A061D00B76C}" destId="{55FA0D51-B033-486E-BA5D-98586D75595A}" srcOrd="1" destOrd="0" presId="urn:microsoft.com/office/officeart/2009/3/layout/HorizontalOrganizationChart"/>
    <dgm:cxn modelId="{DD1F134D-5AB6-4C15-B756-9200A2E8DAC8}" type="presParOf" srcId="{49E55DB6-4EC1-41B8-8ED6-4A061D00B76C}" destId="{FAD1334A-0F58-4E4D-AE15-7AA9FB808066}" srcOrd="2" destOrd="0" presId="urn:microsoft.com/office/officeart/2009/3/layout/HorizontalOrganizationChart"/>
    <dgm:cxn modelId="{CE8EB065-0CDB-4065-ACDD-36677F887C08}" type="presParOf" srcId="{A1C785BF-E719-40B3-AD85-B9E89B9F6942}" destId="{1F518FE9-C549-4E15-B7F6-3E1E2419D229}" srcOrd="2" destOrd="0" presId="urn:microsoft.com/office/officeart/2009/3/layout/HorizontalOrganizationChart"/>
    <dgm:cxn modelId="{38C2A75B-DED1-4F37-BB5C-EF265D959046}" type="presParOf" srcId="{1F518FE9-C549-4E15-B7F6-3E1E2419D229}" destId="{50CFE7CB-91DF-41E6-81CA-E0BC8FA19AD6}" srcOrd="0" destOrd="0" presId="urn:microsoft.com/office/officeart/2009/3/layout/HorizontalOrganizationChart"/>
    <dgm:cxn modelId="{22DF4D2F-A071-45D3-987F-4ABFAF99A041}" type="presParOf" srcId="{50CFE7CB-91DF-41E6-81CA-E0BC8FA19AD6}" destId="{86851A63-692A-4A9C-99A0-D995624765DA}" srcOrd="0" destOrd="0" presId="urn:microsoft.com/office/officeart/2009/3/layout/HorizontalOrganizationChart"/>
    <dgm:cxn modelId="{58648245-8F75-4A83-9FAF-294C537EB072}" type="presParOf" srcId="{50CFE7CB-91DF-41E6-81CA-E0BC8FA19AD6}" destId="{93430B63-4829-43F4-8879-50EDB5CF9B8D}" srcOrd="1" destOrd="0" presId="urn:microsoft.com/office/officeart/2009/3/layout/HorizontalOrganizationChart"/>
    <dgm:cxn modelId="{75A3CBF0-2AE9-47C2-BA95-0C171FD82E1F}" type="presParOf" srcId="{1F518FE9-C549-4E15-B7F6-3E1E2419D229}" destId="{55405825-DF6B-4C60-8EC3-44D0441D4B11}" srcOrd="1" destOrd="0" presId="urn:microsoft.com/office/officeart/2009/3/layout/HorizontalOrganizationChart"/>
    <dgm:cxn modelId="{2760F3CA-E429-4B72-AFB6-16CCB8D97776}" type="presParOf" srcId="{1F518FE9-C549-4E15-B7F6-3E1E2419D229}" destId="{86B81328-C86A-49CA-9FAB-AA9F053AB178}" srcOrd="2" destOrd="0" presId="urn:microsoft.com/office/officeart/2009/3/layout/HorizontalOrganizationChar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210570F0-40D0-4E0E-8FD4-721F4BE4B05F}"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n-US"/>
        </a:p>
      </dgm:t>
    </dgm:pt>
    <dgm:pt modelId="{597B1CC7-7911-44AC-90CE-E61E48988BC3}">
      <dgm:prSet/>
      <dgm:spPr/>
      <dgm:t>
        <a:bodyPr/>
        <a:lstStyle/>
        <a:p>
          <a:r>
            <a:rPr lang="en-US" b="1" i="0" baseline="0" dirty="0"/>
            <a:t>Cluster of Learning Areas for Placement ..</a:t>
          </a:r>
          <a:endParaRPr lang="en-US" dirty="0"/>
        </a:p>
      </dgm:t>
    </dgm:pt>
    <dgm:pt modelId="{7B560418-F214-45E2-A8C4-BF45403E932D}" type="parTrans" cxnId="{9D12C785-2B8E-4336-8801-506199F8821E}">
      <dgm:prSet/>
      <dgm:spPr/>
      <dgm:t>
        <a:bodyPr/>
        <a:lstStyle/>
        <a:p>
          <a:endParaRPr lang="en-US"/>
        </a:p>
      </dgm:t>
    </dgm:pt>
    <dgm:pt modelId="{9D14910F-566A-4225-8626-5D8C271C1EF4}" type="sibTrans" cxnId="{9D12C785-2B8E-4336-8801-506199F8821E}">
      <dgm:prSet/>
      <dgm:spPr/>
      <dgm:t>
        <a:bodyPr/>
        <a:lstStyle/>
        <a:p>
          <a:endParaRPr lang="en-US"/>
        </a:p>
      </dgm:t>
    </dgm:pt>
    <dgm:pt modelId="{68ECF727-5D53-4581-821D-BC44D5BE6040}" type="pres">
      <dgm:prSet presAssocID="{210570F0-40D0-4E0E-8FD4-721F4BE4B05F}" presName="Name0" presStyleCnt="0">
        <dgm:presLayoutVars>
          <dgm:chMax val="7"/>
          <dgm:dir/>
          <dgm:animLvl val="lvl"/>
          <dgm:resizeHandles val="exact"/>
        </dgm:presLayoutVars>
      </dgm:prSet>
      <dgm:spPr/>
    </dgm:pt>
    <dgm:pt modelId="{63026D1A-745A-48A7-AC2E-70644A2D62F3}" type="pres">
      <dgm:prSet presAssocID="{597B1CC7-7911-44AC-90CE-E61E48988BC3}" presName="circle1" presStyleLbl="node1" presStyleIdx="0" presStyleCnt="1"/>
      <dgm:spPr/>
    </dgm:pt>
    <dgm:pt modelId="{6299B97F-A9B6-482A-8C5D-C6128A6799DA}" type="pres">
      <dgm:prSet presAssocID="{597B1CC7-7911-44AC-90CE-E61E48988BC3}" presName="space" presStyleCnt="0"/>
      <dgm:spPr/>
    </dgm:pt>
    <dgm:pt modelId="{BBDFB6AA-D45F-4133-BE21-2847377AF46F}" type="pres">
      <dgm:prSet presAssocID="{597B1CC7-7911-44AC-90CE-E61E48988BC3}" presName="rect1" presStyleLbl="alignAcc1" presStyleIdx="0" presStyleCnt="1" custLinFactNeighborY="-854"/>
      <dgm:spPr/>
    </dgm:pt>
    <dgm:pt modelId="{58F19CE7-F2C0-44F7-B86F-62F0278A60EC}" type="pres">
      <dgm:prSet presAssocID="{597B1CC7-7911-44AC-90CE-E61E48988BC3}" presName="rect1ParTxNoCh" presStyleLbl="alignAcc1" presStyleIdx="0" presStyleCnt="1">
        <dgm:presLayoutVars>
          <dgm:chMax val="1"/>
          <dgm:bulletEnabled val="1"/>
        </dgm:presLayoutVars>
      </dgm:prSet>
      <dgm:spPr/>
    </dgm:pt>
  </dgm:ptLst>
  <dgm:cxnLst>
    <dgm:cxn modelId="{0BB47017-4204-497A-8C67-B702AFC65A7F}" type="presOf" srcId="{597B1CC7-7911-44AC-90CE-E61E48988BC3}" destId="{58F19CE7-F2C0-44F7-B86F-62F0278A60EC}" srcOrd="1" destOrd="0" presId="urn:microsoft.com/office/officeart/2005/8/layout/target3"/>
    <dgm:cxn modelId="{9D12C785-2B8E-4336-8801-506199F8821E}" srcId="{210570F0-40D0-4E0E-8FD4-721F4BE4B05F}" destId="{597B1CC7-7911-44AC-90CE-E61E48988BC3}" srcOrd="0" destOrd="0" parTransId="{7B560418-F214-45E2-A8C4-BF45403E932D}" sibTransId="{9D14910F-566A-4225-8626-5D8C271C1EF4}"/>
    <dgm:cxn modelId="{C9F757C1-3A18-4111-BB2A-22D603DB23A1}" type="presOf" srcId="{210570F0-40D0-4E0E-8FD4-721F4BE4B05F}" destId="{68ECF727-5D53-4581-821D-BC44D5BE6040}" srcOrd="0" destOrd="0" presId="urn:microsoft.com/office/officeart/2005/8/layout/target3"/>
    <dgm:cxn modelId="{06F460EB-B796-431D-942F-1F7026EB8082}" type="presOf" srcId="{597B1CC7-7911-44AC-90CE-E61E48988BC3}" destId="{BBDFB6AA-D45F-4133-BE21-2847377AF46F}" srcOrd="0" destOrd="0" presId="urn:microsoft.com/office/officeart/2005/8/layout/target3"/>
    <dgm:cxn modelId="{98E87BB0-12B6-46AE-A2B7-7A4FDFA2D29D}" type="presParOf" srcId="{68ECF727-5D53-4581-821D-BC44D5BE6040}" destId="{63026D1A-745A-48A7-AC2E-70644A2D62F3}" srcOrd="0" destOrd="0" presId="urn:microsoft.com/office/officeart/2005/8/layout/target3"/>
    <dgm:cxn modelId="{DB155BC1-7D8E-49FB-8737-B4E8FEF2BB5E}" type="presParOf" srcId="{68ECF727-5D53-4581-821D-BC44D5BE6040}" destId="{6299B97F-A9B6-482A-8C5D-C6128A6799DA}" srcOrd="1" destOrd="0" presId="urn:microsoft.com/office/officeart/2005/8/layout/target3"/>
    <dgm:cxn modelId="{02C0A617-14E7-47B8-8640-E7B267A2E85E}" type="presParOf" srcId="{68ECF727-5D53-4581-821D-BC44D5BE6040}" destId="{BBDFB6AA-D45F-4133-BE21-2847377AF46F}" srcOrd="2" destOrd="0" presId="urn:microsoft.com/office/officeart/2005/8/layout/target3"/>
    <dgm:cxn modelId="{526C8113-5964-4EAA-9D91-5FB7DE3DE8F3}" type="presParOf" srcId="{68ECF727-5D53-4581-821D-BC44D5BE6040}" destId="{58F19CE7-F2C0-44F7-B86F-62F0278A60EC}" srcOrd="3"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5F6932F4-B935-4D47-8FFC-78D8C03B623A}"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n-US"/>
        </a:p>
      </dgm:t>
    </dgm:pt>
    <dgm:pt modelId="{C6C68285-12FE-4D97-AF6C-BC9092073378}">
      <dgm:prSet/>
      <dgm:spPr/>
      <dgm:t>
        <a:bodyPr/>
        <a:lstStyle/>
        <a:p>
          <a:r>
            <a:rPr lang="en-US" b="1" dirty="0">
              <a:latin typeface="Franklin Gothic Demi" panose="020B0703020102020204" pitchFamily="34" charset="0"/>
            </a:rPr>
            <a:t>Grading of Learners at Grade 9</a:t>
          </a:r>
          <a:endParaRPr lang="en-US" dirty="0">
            <a:latin typeface="Franklin Gothic Demi" panose="020B0703020102020204" pitchFamily="34" charset="0"/>
          </a:endParaRPr>
        </a:p>
      </dgm:t>
    </dgm:pt>
    <dgm:pt modelId="{66BFCCF4-4DF0-4B35-8339-D931A61FD472}" type="parTrans" cxnId="{057DE6BA-2770-416C-B850-5C1019C9E84C}">
      <dgm:prSet/>
      <dgm:spPr/>
      <dgm:t>
        <a:bodyPr/>
        <a:lstStyle/>
        <a:p>
          <a:endParaRPr lang="en-US">
            <a:latin typeface="Franklin Gothic Demi" panose="020B0703020102020204" pitchFamily="34" charset="0"/>
          </a:endParaRPr>
        </a:p>
      </dgm:t>
    </dgm:pt>
    <dgm:pt modelId="{802E6874-603A-45A1-9FE2-958FFCD916E2}" type="sibTrans" cxnId="{057DE6BA-2770-416C-B850-5C1019C9E84C}">
      <dgm:prSet/>
      <dgm:spPr/>
      <dgm:t>
        <a:bodyPr/>
        <a:lstStyle/>
        <a:p>
          <a:endParaRPr lang="en-US">
            <a:latin typeface="Franklin Gothic Demi" panose="020B0703020102020204" pitchFamily="34" charset="0"/>
          </a:endParaRPr>
        </a:p>
      </dgm:t>
    </dgm:pt>
    <dgm:pt modelId="{E6E079A5-F12B-4AA6-A08E-0A09183B0671}" type="pres">
      <dgm:prSet presAssocID="{5F6932F4-B935-4D47-8FFC-78D8C03B623A}" presName="Name0" presStyleCnt="0">
        <dgm:presLayoutVars>
          <dgm:chMax val="7"/>
          <dgm:dir/>
          <dgm:animLvl val="lvl"/>
          <dgm:resizeHandles val="exact"/>
        </dgm:presLayoutVars>
      </dgm:prSet>
      <dgm:spPr/>
    </dgm:pt>
    <dgm:pt modelId="{D3486DB8-B36F-4C61-BA07-64B6B3AD48A7}" type="pres">
      <dgm:prSet presAssocID="{C6C68285-12FE-4D97-AF6C-BC9092073378}" presName="circle1" presStyleLbl="node1" presStyleIdx="0" presStyleCnt="1"/>
      <dgm:spPr/>
    </dgm:pt>
    <dgm:pt modelId="{6B253822-FA9D-491E-82C2-1C2D1AB8FA4D}" type="pres">
      <dgm:prSet presAssocID="{C6C68285-12FE-4D97-AF6C-BC9092073378}" presName="space" presStyleCnt="0"/>
      <dgm:spPr/>
    </dgm:pt>
    <dgm:pt modelId="{63FCA103-5755-4DBD-AA84-7B49D0FB5D43}" type="pres">
      <dgm:prSet presAssocID="{C6C68285-12FE-4D97-AF6C-BC9092073378}" presName="rect1" presStyleLbl="alignAcc1" presStyleIdx="0" presStyleCnt="1" custLinFactNeighborY="-5015"/>
      <dgm:spPr/>
    </dgm:pt>
    <dgm:pt modelId="{E3C670E1-681C-4DA8-B10F-0AB5950C747A}" type="pres">
      <dgm:prSet presAssocID="{C6C68285-12FE-4D97-AF6C-BC9092073378}" presName="rect1ParTxNoCh" presStyleLbl="alignAcc1" presStyleIdx="0" presStyleCnt="1">
        <dgm:presLayoutVars>
          <dgm:chMax val="1"/>
          <dgm:bulletEnabled val="1"/>
        </dgm:presLayoutVars>
      </dgm:prSet>
      <dgm:spPr/>
    </dgm:pt>
  </dgm:ptLst>
  <dgm:cxnLst>
    <dgm:cxn modelId="{BED83749-4D3F-4E9D-A45A-CAD659315CB3}" type="presOf" srcId="{C6C68285-12FE-4D97-AF6C-BC9092073378}" destId="{63FCA103-5755-4DBD-AA84-7B49D0FB5D43}" srcOrd="0" destOrd="0" presId="urn:microsoft.com/office/officeart/2005/8/layout/target3"/>
    <dgm:cxn modelId="{B4FED7AA-EE0D-4498-842C-EF7A27C1AF91}" type="presOf" srcId="{C6C68285-12FE-4D97-AF6C-BC9092073378}" destId="{E3C670E1-681C-4DA8-B10F-0AB5950C747A}" srcOrd="1" destOrd="0" presId="urn:microsoft.com/office/officeart/2005/8/layout/target3"/>
    <dgm:cxn modelId="{057DE6BA-2770-416C-B850-5C1019C9E84C}" srcId="{5F6932F4-B935-4D47-8FFC-78D8C03B623A}" destId="{C6C68285-12FE-4D97-AF6C-BC9092073378}" srcOrd="0" destOrd="0" parTransId="{66BFCCF4-4DF0-4B35-8339-D931A61FD472}" sibTransId="{802E6874-603A-45A1-9FE2-958FFCD916E2}"/>
    <dgm:cxn modelId="{8D2427EB-EA26-4169-A64C-922044DD34E4}" type="presOf" srcId="{5F6932F4-B935-4D47-8FFC-78D8C03B623A}" destId="{E6E079A5-F12B-4AA6-A08E-0A09183B0671}" srcOrd="0" destOrd="0" presId="urn:microsoft.com/office/officeart/2005/8/layout/target3"/>
    <dgm:cxn modelId="{91518B2C-0896-4519-A7EF-66245261A977}" type="presParOf" srcId="{E6E079A5-F12B-4AA6-A08E-0A09183B0671}" destId="{D3486DB8-B36F-4C61-BA07-64B6B3AD48A7}" srcOrd="0" destOrd="0" presId="urn:microsoft.com/office/officeart/2005/8/layout/target3"/>
    <dgm:cxn modelId="{C9692B85-EAC1-4D1E-9506-7C8A3282A71F}" type="presParOf" srcId="{E6E079A5-F12B-4AA6-A08E-0A09183B0671}" destId="{6B253822-FA9D-491E-82C2-1C2D1AB8FA4D}" srcOrd="1" destOrd="0" presId="urn:microsoft.com/office/officeart/2005/8/layout/target3"/>
    <dgm:cxn modelId="{C10F8B25-98DB-4F38-A2E6-443AE5CDB2F8}" type="presParOf" srcId="{E6E079A5-F12B-4AA6-A08E-0A09183B0671}" destId="{63FCA103-5755-4DBD-AA84-7B49D0FB5D43}" srcOrd="2" destOrd="0" presId="urn:microsoft.com/office/officeart/2005/8/layout/target3"/>
    <dgm:cxn modelId="{8830E8B3-EA02-4D19-B350-10A6CA444EA1}" type="presParOf" srcId="{E6E079A5-F12B-4AA6-A08E-0A09183B0671}" destId="{E3C670E1-681C-4DA8-B10F-0AB5950C747A}" srcOrd="3"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4CE98280-2850-4CAF-BEF8-18A41325F37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04C483C-6AA0-4886-B5F2-D7DCC726C7D4}">
      <dgm:prSet custT="1"/>
      <dgm:spPr/>
      <dgm:t>
        <a:bodyPr/>
        <a:lstStyle/>
        <a:p>
          <a:pPr algn="l"/>
          <a:r>
            <a:rPr lang="en-GB" sz="4000" dirty="0">
              <a:latin typeface="Narkisim" panose="020E0502050101010101" pitchFamily="34" charset="-79"/>
              <a:cs typeface="Narkisim" panose="020E0502050101010101" pitchFamily="34" charset="-79"/>
            </a:rPr>
            <a:t>The presidential Party on Education Reform (PWPER) Report recommended that grade 9 assessment comprise;</a:t>
          </a:r>
        </a:p>
        <a:p>
          <a:pPr algn="l"/>
          <a:r>
            <a:rPr lang="en-GB" sz="4000" dirty="0">
              <a:latin typeface="Narkisim" panose="020E0502050101010101" pitchFamily="34" charset="-79"/>
              <a:cs typeface="Narkisim" panose="020E0502050101010101" pitchFamily="34" charset="-79"/>
            </a:rPr>
            <a:t>20% KPSEA, </a:t>
          </a:r>
        </a:p>
        <a:p>
          <a:pPr algn="l"/>
          <a:r>
            <a:rPr lang="en-GB" sz="4000" dirty="0">
              <a:latin typeface="Narkisim" panose="020E0502050101010101" pitchFamily="34" charset="-79"/>
              <a:cs typeface="Narkisim" panose="020E0502050101010101" pitchFamily="34" charset="-79"/>
            </a:rPr>
            <a:t>20% SBAs in grade 7 and 8 and, </a:t>
          </a:r>
        </a:p>
        <a:p>
          <a:pPr algn="l"/>
          <a:r>
            <a:rPr lang="en-GB" sz="4000" dirty="0">
              <a:latin typeface="Narkisim" panose="020E0502050101010101" pitchFamily="34" charset="-79"/>
              <a:cs typeface="Narkisim" panose="020E0502050101010101" pitchFamily="34" charset="-79"/>
            </a:rPr>
            <a:t>60% summative evaluation at grade 9. (KJSEA) </a:t>
          </a:r>
          <a:endParaRPr lang="en-US" sz="4000" dirty="0">
            <a:latin typeface="Narkisim" panose="020E0502050101010101" pitchFamily="34" charset="-79"/>
            <a:cs typeface="Narkisim" panose="020E0502050101010101" pitchFamily="34" charset="-79"/>
          </a:endParaRPr>
        </a:p>
      </dgm:t>
    </dgm:pt>
    <dgm:pt modelId="{5FC3BCBB-B3A3-4C74-BB1A-8D1A538F8B7C}" type="parTrans" cxnId="{4B335E11-7083-45B8-9AF6-84147D2FDD7A}">
      <dgm:prSet/>
      <dgm:spPr/>
      <dgm:t>
        <a:bodyPr/>
        <a:lstStyle/>
        <a:p>
          <a:pPr algn="just"/>
          <a:endParaRPr lang="en-US" sz="3600">
            <a:latin typeface="Verdana Pro Cond Semibold" panose="020B0706030504040204" pitchFamily="34" charset="0"/>
          </a:endParaRPr>
        </a:p>
      </dgm:t>
    </dgm:pt>
    <dgm:pt modelId="{E7001C2B-E1CA-4535-9D04-564342165A10}" type="sibTrans" cxnId="{4B335E11-7083-45B8-9AF6-84147D2FDD7A}">
      <dgm:prSet/>
      <dgm:spPr/>
      <dgm:t>
        <a:bodyPr/>
        <a:lstStyle/>
        <a:p>
          <a:pPr algn="just"/>
          <a:endParaRPr lang="en-US" sz="3600">
            <a:latin typeface="Verdana Pro Cond Semibold" panose="020B0706030504040204" pitchFamily="34" charset="0"/>
          </a:endParaRPr>
        </a:p>
      </dgm:t>
    </dgm:pt>
    <dgm:pt modelId="{7128638F-089F-4C1A-8A47-DFD877D24DA2}">
      <dgm:prSet custT="1"/>
      <dgm:spPr/>
      <dgm:t>
        <a:bodyPr/>
        <a:lstStyle/>
        <a:p>
          <a:pPr algn="l"/>
          <a:r>
            <a:rPr lang="en-GB" sz="4000" dirty="0">
              <a:latin typeface="Narkisim" panose="020E0502050101010101" pitchFamily="34" charset="-79"/>
              <a:cs typeface="Narkisim" panose="020E0502050101010101" pitchFamily="34" charset="-79"/>
            </a:rPr>
            <a:t>The rubrics used in CBC assessment have been the 4-point levels of EE, ME,AE and BE is now expanded to 8 Achievement levels:</a:t>
          </a:r>
          <a:endParaRPr lang="en-US" sz="4000" dirty="0">
            <a:latin typeface="Narkisim" panose="020E0502050101010101" pitchFamily="34" charset="-79"/>
            <a:cs typeface="Narkisim" panose="020E0502050101010101" pitchFamily="34" charset="-79"/>
          </a:endParaRPr>
        </a:p>
      </dgm:t>
    </dgm:pt>
    <dgm:pt modelId="{C18B63A7-DB57-4F59-9D06-1F3865BA3333}" type="parTrans" cxnId="{9568DD75-C531-4008-9771-284739C32014}">
      <dgm:prSet/>
      <dgm:spPr/>
      <dgm:t>
        <a:bodyPr/>
        <a:lstStyle/>
        <a:p>
          <a:pPr algn="just"/>
          <a:endParaRPr lang="en-US" sz="3600">
            <a:latin typeface="Verdana Pro Cond Semibold" panose="020B0706030504040204" pitchFamily="34" charset="0"/>
          </a:endParaRPr>
        </a:p>
      </dgm:t>
    </dgm:pt>
    <dgm:pt modelId="{A85B28BE-6A50-4A94-8234-5CEE8929594B}" type="sibTrans" cxnId="{9568DD75-C531-4008-9771-284739C32014}">
      <dgm:prSet/>
      <dgm:spPr/>
      <dgm:t>
        <a:bodyPr/>
        <a:lstStyle/>
        <a:p>
          <a:pPr algn="just"/>
          <a:endParaRPr lang="en-US" sz="3600">
            <a:latin typeface="Verdana Pro Cond Semibold" panose="020B0706030504040204" pitchFamily="34" charset="0"/>
          </a:endParaRPr>
        </a:p>
      </dgm:t>
    </dgm:pt>
    <dgm:pt modelId="{52C837DD-F532-4658-BE71-E74222066148}" type="pres">
      <dgm:prSet presAssocID="{4CE98280-2850-4CAF-BEF8-18A41325F37D}" presName="linear" presStyleCnt="0">
        <dgm:presLayoutVars>
          <dgm:animLvl val="lvl"/>
          <dgm:resizeHandles val="exact"/>
        </dgm:presLayoutVars>
      </dgm:prSet>
      <dgm:spPr/>
    </dgm:pt>
    <dgm:pt modelId="{390FADED-1C8B-4368-9ED3-276D127A2CDD}" type="pres">
      <dgm:prSet presAssocID="{804C483C-6AA0-4886-B5F2-D7DCC726C7D4}" presName="parentText" presStyleLbl="node1" presStyleIdx="0" presStyleCnt="2" custScaleY="116936">
        <dgm:presLayoutVars>
          <dgm:chMax val="0"/>
          <dgm:bulletEnabled val="1"/>
        </dgm:presLayoutVars>
      </dgm:prSet>
      <dgm:spPr/>
    </dgm:pt>
    <dgm:pt modelId="{E91A2FC6-5490-4951-B0C5-1DFD3739B2A1}" type="pres">
      <dgm:prSet presAssocID="{E7001C2B-E1CA-4535-9D04-564342165A10}" presName="spacer" presStyleCnt="0"/>
      <dgm:spPr/>
    </dgm:pt>
    <dgm:pt modelId="{66591C64-EA2D-4B0C-9A93-0D40D6FD42B5}" type="pres">
      <dgm:prSet presAssocID="{7128638F-089F-4C1A-8A47-DFD877D24DA2}" presName="parentText" presStyleLbl="node1" presStyleIdx="1" presStyleCnt="2" custScaleY="58544">
        <dgm:presLayoutVars>
          <dgm:chMax val="0"/>
          <dgm:bulletEnabled val="1"/>
        </dgm:presLayoutVars>
      </dgm:prSet>
      <dgm:spPr/>
    </dgm:pt>
  </dgm:ptLst>
  <dgm:cxnLst>
    <dgm:cxn modelId="{F0323F04-08FB-4D19-97D7-231B332F534C}" type="presOf" srcId="{7128638F-089F-4C1A-8A47-DFD877D24DA2}" destId="{66591C64-EA2D-4B0C-9A93-0D40D6FD42B5}" srcOrd="0" destOrd="0" presId="urn:microsoft.com/office/officeart/2005/8/layout/vList2"/>
    <dgm:cxn modelId="{4B335E11-7083-45B8-9AF6-84147D2FDD7A}" srcId="{4CE98280-2850-4CAF-BEF8-18A41325F37D}" destId="{804C483C-6AA0-4886-B5F2-D7DCC726C7D4}" srcOrd="0" destOrd="0" parTransId="{5FC3BCBB-B3A3-4C74-BB1A-8D1A538F8B7C}" sibTransId="{E7001C2B-E1CA-4535-9D04-564342165A10}"/>
    <dgm:cxn modelId="{E791ED1E-BD3C-4356-A4FC-1E6B8C91D092}" type="presOf" srcId="{804C483C-6AA0-4886-B5F2-D7DCC726C7D4}" destId="{390FADED-1C8B-4368-9ED3-276D127A2CDD}" srcOrd="0" destOrd="0" presId="urn:microsoft.com/office/officeart/2005/8/layout/vList2"/>
    <dgm:cxn modelId="{9568DD75-C531-4008-9771-284739C32014}" srcId="{4CE98280-2850-4CAF-BEF8-18A41325F37D}" destId="{7128638F-089F-4C1A-8A47-DFD877D24DA2}" srcOrd="1" destOrd="0" parTransId="{C18B63A7-DB57-4F59-9D06-1F3865BA3333}" sibTransId="{A85B28BE-6A50-4A94-8234-5CEE8929594B}"/>
    <dgm:cxn modelId="{40BB7494-1106-40C2-BDA1-2F3A59816B6E}" type="presOf" srcId="{4CE98280-2850-4CAF-BEF8-18A41325F37D}" destId="{52C837DD-F532-4658-BE71-E74222066148}" srcOrd="0" destOrd="0" presId="urn:microsoft.com/office/officeart/2005/8/layout/vList2"/>
    <dgm:cxn modelId="{6700B23F-90CA-42AA-BE57-584FEEF56B3A}" type="presParOf" srcId="{52C837DD-F532-4658-BE71-E74222066148}" destId="{390FADED-1C8B-4368-9ED3-276D127A2CDD}" srcOrd="0" destOrd="0" presId="urn:microsoft.com/office/officeart/2005/8/layout/vList2"/>
    <dgm:cxn modelId="{2AA86584-BD1C-43FB-97DB-63E7B94DCBB8}" type="presParOf" srcId="{52C837DD-F532-4658-BE71-E74222066148}" destId="{E91A2FC6-5490-4951-B0C5-1DFD3739B2A1}" srcOrd="1" destOrd="0" presId="urn:microsoft.com/office/officeart/2005/8/layout/vList2"/>
    <dgm:cxn modelId="{10EB91DE-5A31-498B-AB29-8E23D91117ED}" type="presParOf" srcId="{52C837DD-F532-4658-BE71-E74222066148}" destId="{66591C64-EA2D-4B0C-9A93-0D40D6FD42B5}" srcOrd="2" destOrd="0" presId="urn:microsoft.com/office/officeart/2005/8/layout/vList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F4EA648B-D573-4C09-B345-8DE846568FB4}"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n-US"/>
        </a:p>
      </dgm:t>
    </dgm:pt>
    <dgm:pt modelId="{82D4CC78-69DD-487E-BC0C-C48FFBA54701}">
      <dgm:prSet/>
      <dgm:spPr/>
      <dgm:t>
        <a:bodyPr/>
        <a:lstStyle/>
        <a:p>
          <a:r>
            <a:rPr lang="en-US" b="1" dirty="0">
              <a:latin typeface="Verdana Pro Cond Semibold" panose="020B0706030504040204" pitchFamily="34" charset="0"/>
            </a:rPr>
            <a:t>Learner Personality and Interest </a:t>
          </a:r>
          <a:endParaRPr lang="en-US" dirty="0">
            <a:latin typeface="Verdana Pro Cond Semibold" panose="020B0706030504040204" pitchFamily="34" charset="0"/>
          </a:endParaRPr>
        </a:p>
      </dgm:t>
    </dgm:pt>
    <dgm:pt modelId="{7BE9A5EE-E9B3-45F6-95E0-3C55F70A39A6}" type="parTrans" cxnId="{2C266845-0777-460F-9358-A9E98FCCEE31}">
      <dgm:prSet/>
      <dgm:spPr/>
      <dgm:t>
        <a:bodyPr/>
        <a:lstStyle/>
        <a:p>
          <a:endParaRPr lang="en-US"/>
        </a:p>
      </dgm:t>
    </dgm:pt>
    <dgm:pt modelId="{9FA0F363-EDDF-4AF0-87AE-BE2662C2F762}" type="sibTrans" cxnId="{2C266845-0777-460F-9358-A9E98FCCEE31}">
      <dgm:prSet/>
      <dgm:spPr/>
      <dgm:t>
        <a:bodyPr/>
        <a:lstStyle/>
        <a:p>
          <a:endParaRPr lang="en-US"/>
        </a:p>
      </dgm:t>
    </dgm:pt>
    <dgm:pt modelId="{6A89F297-8800-46B8-99A7-F353CA95A691}" type="pres">
      <dgm:prSet presAssocID="{F4EA648B-D573-4C09-B345-8DE846568FB4}" presName="Name0" presStyleCnt="0">
        <dgm:presLayoutVars>
          <dgm:chMax val="7"/>
          <dgm:dir/>
          <dgm:animLvl val="lvl"/>
          <dgm:resizeHandles val="exact"/>
        </dgm:presLayoutVars>
      </dgm:prSet>
      <dgm:spPr/>
    </dgm:pt>
    <dgm:pt modelId="{87D865C1-2B28-4826-BDEC-71B5134EDED7}" type="pres">
      <dgm:prSet presAssocID="{82D4CC78-69DD-487E-BC0C-C48FFBA54701}" presName="circle1" presStyleLbl="node1" presStyleIdx="0" presStyleCnt="1"/>
      <dgm:spPr/>
    </dgm:pt>
    <dgm:pt modelId="{E8D57C53-4AF2-48C5-9EFC-19F5B7696C6B}" type="pres">
      <dgm:prSet presAssocID="{82D4CC78-69DD-487E-BC0C-C48FFBA54701}" presName="space" presStyleCnt="0"/>
      <dgm:spPr/>
    </dgm:pt>
    <dgm:pt modelId="{11D2835E-8202-4152-93AE-A696DE292DEE}" type="pres">
      <dgm:prSet presAssocID="{82D4CC78-69DD-487E-BC0C-C48FFBA54701}" presName="rect1" presStyleLbl="alignAcc1" presStyleIdx="0" presStyleCnt="1" custLinFactNeighborX="95"/>
      <dgm:spPr/>
    </dgm:pt>
    <dgm:pt modelId="{C64CA8C6-AE34-4198-B5AB-7D899504CDA2}" type="pres">
      <dgm:prSet presAssocID="{82D4CC78-69DD-487E-BC0C-C48FFBA54701}" presName="rect1ParTxNoCh" presStyleLbl="alignAcc1" presStyleIdx="0" presStyleCnt="1">
        <dgm:presLayoutVars>
          <dgm:chMax val="1"/>
          <dgm:bulletEnabled val="1"/>
        </dgm:presLayoutVars>
      </dgm:prSet>
      <dgm:spPr/>
    </dgm:pt>
  </dgm:ptLst>
  <dgm:cxnLst>
    <dgm:cxn modelId="{24419205-D717-4D18-8415-B145E029A2B9}" type="presOf" srcId="{F4EA648B-D573-4C09-B345-8DE846568FB4}" destId="{6A89F297-8800-46B8-99A7-F353CA95A691}" srcOrd="0" destOrd="0" presId="urn:microsoft.com/office/officeart/2005/8/layout/target3"/>
    <dgm:cxn modelId="{2C266845-0777-460F-9358-A9E98FCCEE31}" srcId="{F4EA648B-D573-4C09-B345-8DE846568FB4}" destId="{82D4CC78-69DD-487E-BC0C-C48FFBA54701}" srcOrd="0" destOrd="0" parTransId="{7BE9A5EE-E9B3-45F6-95E0-3C55F70A39A6}" sibTransId="{9FA0F363-EDDF-4AF0-87AE-BE2662C2F762}"/>
    <dgm:cxn modelId="{DD35AD9D-71BE-4922-85D1-67B76710392B}" type="presOf" srcId="{82D4CC78-69DD-487E-BC0C-C48FFBA54701}" destId="{11D2835E-8202-4152-93AE-A696DE292DEE}" srcOrd="0" destOrd="0" presId="urn:microsoft.com/office/officeart/2005/8/layout/target3"/>
    <dgm:cxn modelId="{B8FB9FDF-BE16-4817-A36D-CF82A4C453B3}" type="presOf" srcId="{82D4CC78-69DD-487E-BC0C-C48FFBA54701}" destId="{C64CA8C6-AE34-4198-B5AB-7D899504CDA2}" srcOrd="1" destOrd="0" presId="urn:microsoft.com/office/officeart/2005/8/layout/target3"/>
    <dgm:cxn modelId="{7BA093E4-624A-4C85-8ED3-565465649BBB}" type="presParOf" srcId="{6A89F297-8800-46B8-99A7-F353CA95A691}" destId="{87D865C1-2B28-4826-BDEC-71B5134EDED7}" srcOrd="0" destOrd="0" presId="urn:microsoft.com/office/officeart/2005/8/layout/target3"/>
    <dgm:cxn modelId="{B515C445-6648-4FFE-AB6E-ABD0DA521290}" type="presParOf" srcId="{6A89F297-8800-46B8-99A7-F353CA95A691}" destId="{E8D57C53-4AF2-48C5-9EFC-19F5B7696C6B}" srcOrd="1" destOrd="0" presId="urn:microsoft.com/office/officeart/2005/8/layout/target3"/>
    <dgm:cxn modelId="{5D3FA4A1-0D16-457C-9214-1EE7DC37D90B}" type="presParOf" srcId="{6A89F297-8800-46B8-99A7-F353CA95A691}" destId="{11D2835E-8202-4152-93AE-A696DE292DEE}" srcOrd="2" destOrd="0" presId="urn:microsoft.com/office/officeart/2005/8/layout/target3"/>
    <dgm:cxn modelId="{FF298B2D-26E8-4E8A-ABC3-D6B7800DD7AE}" type="presParOf" srcId="{6A89F297-8800-46B8-99A7-F353CA95A691}" destId="{C64CA8C6-AE34-4198-B5AB-7D899504CDA2}" srcOrd="3"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20821D2F-7FC9-4DCB-86B7-9A164E94D926}"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058F467D-32D1-4CDF-83FA-F812A02A018A}">
      <dgm:prSet/>
      <dgm:spPr/>
      <dgm:t>
        <a:bodyPr/>
        <a:lstStyle/>
        <a:p>
          <a:r>
            <a:rPr lang="en-GB" dirty="0">
              <a:latin typeface="Narkisim" panose="020E0502050101010101" pitchFamily="34" charset="-79"/>
              <a:cs typeface="Narkisim" panose="020E0502050101010101" pitchFamily="34" charset="-79"/>
            </a:rPr>
            <a:t>Placement will also take into account learners’ interest. </a:t>
          </a:r>
          <a:endParaRPr lang="en-US" dirty="0">
            <a:latin typeface="Narkisim" panose="020E0502050101010101" pitchFamily="34" charset="-79"/>
            <a:cs typeface="Narkisim" panose="020E0502050101010101" pitchFamily="34" charset="-79"/>
          </a:endParaRPr>
        </a:p>
      </dgm:t>
    </dgm:pt>
    <dgm:pt modelId="{42E8C340-B358-454A-9DFF-DC221624B541}" type="parTrans" cxnId="{92C26F28-4D9B-4786-885E-E909714C688F}">
      <dgm:prSet/>
      <dgm:spPr/>
      <dgm:t>
        <a:bodyPr/>
        <a:lstStyle/>
        <a:p>
          <a:endParaRPr lang="en-US">
            <a:latin typeface="Narkisim" panose="020E0502050101010101" pitchFamily="34" charset="-79"/>
            <a:cs typeface="Narkisim" panose="020E0502050101010101" pitchFamily="34" charset="-79"/>
          </a:endParaRPr>
        </a:p>
      </dgm:t>
    </dgm:pt>
    <dgm:pt modelId="{DBDC9305-F1D2-4F4A-8946-D0E73CA15F96}" type="sibTrans" cxnId="{92C26F28-4D9B-4786-885E-E909714C688F}">
      <dgm:prSet/>
      <dgm:spPr/>
      <dgm:t>
        <a:bodyPr/>
        <a:lstStyle/>
        <a:p>
          <a:endParaRPr lang="en-US">
            <a:latin typeface="Narkisim" panose="020E0502050101010101" pitchFamily="34" charset="-79"/>
            <a:cs typeface="Narkisim" panose="020E0502050101010101" pitchFamily="34" charset="-79"/>
          </a:endParaRPr>
        </a:p>
      </dgm:t>
    </dgm:pt>
    <dgm:pt modelId="{267CAEDC-A17C-4F39-A4EB-7381B55B2C32}">
      <dgm:prSet/>
      <dgm:spPr/>
      <dgm:t>
        <a:bodyPr/>
        <a:lstStyle/>
        <a:p>
          <a:r>
            <a:rPr lang="en-GB" dirty="0">
              <a:latin typeface="Narkisim" panose="020E0502050101010101" pitchFamily="34" charset="-79"/>
              <a:cs typeface="Narkisim" panose="020E0502050101010101" pitchFamily="34" charset="-79"/>
            </a:rPr>
            <a:t>Learners are expected to meet some minimum requirement in their cluster for consideration for the track of choice.</a:t>
          </a:r>
          <a:endParaRPr lang="en-US" dirty="0">
            <a:latin typeface="Narkisim" panose="020E0502050101010101" pitchFamily="34" charset="-79"/>
            <a:cs typeface="Narkisim" panose="020E0502050101010101" pitchFamily="34" charset="-79"/>
          </a:endParaRPr>
        </a:p>
      </dgm:t>
    </dgm:pt>
    <dgm:pt modelId="{C6A9F6E2-423D-4D14-9F4D-2C5E56989572}" type="parTrans" cxnId="{E67B17DF-5307-4B88-8247-71A8CB78E69F}">
      <dgm:prSet/>
      <dgm:spPr/>
      <dgm:t>
        <a:bodyPr/>
        <a:lstStyle/>
        <a:p>
          <a:endParaRPr lang="en-US">
            <a:latin typeface="Narkisim" panose="020E0502050101010101" pitchFamily="34" charset="-79"/>
            <a:cs typeface="Narkisim" panose="020E0502050101010101" pitchFamily="34" charset="-79"/>
          </a:endParaRPr>
        </a:p>
      </dgm:t>
    </dgm:pt>
    <dgm:pt modelId="{210138EB-DA6F-48A9-B69D-BF3DD9E5E1FA}" type="sibTrans" cxnId="{E67B17DF-5307-4B88-8247-71A8CB78E69F}">
      <dgm:prSet/>
      <dgm:spPr/>
      <dgm:t>
        <a:bodyPr/>
        <a:lstStyle/>
        <a:p>
          <a:endParaRPr lang="en-US">
            <a:latin typeface="Narkisim" panose="020E0502050101010101" pitchFamily="34" charset="-79"/>
            <a:cs typeface="Narkisim" panose="020E0502050101010101" pitchFamily="34" charset="-79"/>
          </a:endParaRPr>
        </a:p>
      </dgm:t>
    </dgm:pt>
    <dgm:pt modelId="{5623657E-13A8-4F5C-9B34-156A0A851249}" type="pres">
      <dgm:prSet presAssocID="{20821D2F-7FC9-4DCB-86B7-9A164E94D926}" presName="linear" presStyleCnt="0">
        <dgm:presLayoutVars>
          <dgm:animLvl val="lvl"/>
          <dgm:resizeHandles val="exact"/>
        </dgm:presLayoutVars>
      </dgm:prSet>
      <dgm:spPr/>
    </dgm:pt>
    <dgm:pt modelId="{F455264F-505D-439A-B65D-33E9D753BAA2}" type="pres">
      <dgm:prSet presAssocID="{058F467D-32D1-4CDF-83FA-F812A02A018A}" presName="parentText" presStyleLbl="node1" presStyleIdx="0" presStyleCnt="2" custScaleY="63270">
        <dgm:presLayoutVars>
          <dgm:chMax val="0"/>
          <dgm:bulletEnabled val="1"/>
        </dgm:presLayoutVars>
      </dgm:prSet>
      <dgm:spPr/>
    </dgm:pt>
    <dgm:pt modelId="{2D261D64-8BE3-4973-B63A-B23E86F31DAC}" type="pres">
      <dgm:prSet presAssocID="{DBDC9305-F1D2-4F4A-8946-D0E73CA15F96}" presName="spacer" presStyleCnt="0"/>
      <dgm:spPr/>
    </dgm:pt>
    <dgm:pt modelId="{E4FF0E83-2E51-4A2B-903D-7BEA2D494EC2}" type="pres">
      <dgm:prSet presAssocID="{267CAEDC-A17C-4F39-A4EB-7381B55B2C32}" presName="parentText" presStyleLbl="node1" presStyleIdx="1" presStyleCnt="2">
        <dgm:presLayoutVars>
          <dgm:chMax val="0"/>
          <dgm:bulletEnabled val="1"/>
        </dgm:presLayoutVars>
      </dgm:prSet>
      <dgm:spPr/>
    </dgm:pt>
  </dgm:ptLst>
  <dgm:cxnLst>
    <dgm:cxn modelId="{92C26F28-4D9B-4786-885E-E909714C688F}" srcId="{20821D2F-7FC9-4DCB-86B7-9A164E94D926}" destId="{058F467D-32D1-4CDF-83FA-F812A02A018A}" srcOrd="0" destOrd="0" parTransId="{42E8C340-B358-454A-9DFF-DC221624B541}" sibTransId="{DBDC9305-F1D2-4F4A-8946-D0E73CA15F96}"/>
    <dgm:cxn modelId="{47A16E7C-469C-41F2-9461-EA8BC1A185BA}" type="presOf" srcId="{267CAEDC-A17C-4F39-A4EB-7381B55B2C32}" destId="{E4FF0E83-2E51-4A2B-903D-7BEA2D494EC2}" srcOrd="0" destOrd="0" presId="urn:microsoft.com/office/officeart/2005/8/layout/vList2"/>
    <dgm:cxn modelId="{3A935087-0FA0-469A-9E8F-D55BA28E3194}" type="presOf" srcId="{20821D2F-7FC9-4DCB-86B7-9A164E94D926}" destId="{5623657E-13A8-4F5C-9B34-156A0A851249}" srcOrd="0" destOrd="0" presId="urn:microsoft.com/office/officeart/2005/8/layout/vList2"/>
    <dgm:cxn modelId="{7EAF84A1-9878-4D25-94D7-AC5C1C1ED028}" type="presOf" srcId="{058F467D-32D1-4CDF-83FA-F812A02A018A}" destId="{F455264F-505D-439A-B65D-33E9D753BAA2}" srcOrd="0" destOrd="0" presId="urn:microsoft.com/office/officeart/2005/8/layout/vList2"/>
    <dgm:cxn modelId="{E67B17DF-5307-4B88-8247-71A8CB78E69F}" srcId="{20821D2F-7FC9-4DCB-86B7-9A164E94D926}" destId="{267CAEDC-A17C-4F39-A4EB-7381B55B2C32}" srcOrd="1" destOrd="0" parTransId="{C6A9F6E2-423D-4D14-9F4D-2C5E56989572}" sibTransId="{210138EB-DA6F-48A9-B69D-BF3DD9E5E1FA}"/>
    <dgm:cxn modelId="{81493AAD-F4B7-45F9-BEC4-A860D55CA435}" type="presParOf" srcId="{5623657E-13A8-4F5C-9B34-156A0A851249}" destId="{F455264F-505D-439A-B65D-33E9D753BAA2}" srcOrd="0" destOrd="0" presId="urn:microsoft.com/office/officeart/2005/8/layout/vList2"/>
    <dgm:cxn modelId="{1260C199-2E17-4518-8D3B-40337B92C955}" type="presParOf" srcId="{5623657E-13A8-4F5C-9B34-156A0A851249}" destId="{2D261D64-8BE3-4973-B63A-B23E86F31DAC}" srcOrd="1" destOrd="0" presId="urn:microsoft.com/office/officeart/2005/8/layout/vList2"/>
    <dgm:cxn modelId="{A5CDC1C3-E73F-4BFC-8736-32CAB4966E9B}" type="presParOf" srcId="{5623657E-13A8-4F5C-9B34-156A0A851249}" destId="{E4FF0E83-2E51-4A2B-903D-7BEA2D494EC2}" srcOrd="2"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303E5073-6C78-472F-856E-338F3008AA05}" type="doc">
      <dgm:prSet loTypeId="urn:microsoft.com/office/officeart/2005/8/layout/vList2" loCatId="list" qsTypeId="urn:microsoft.com/office/officeart/2005/8/quickstyle/simple1" qsCatId="simple" csTypeId="urn:microsoft.com/office/officeart/2005/8/colors/accent0_3" csCatId="mainScheme"/>
      <dgm:spPr/>
      <dgm:t>
        <a:bodyPr/>
        <a:lstStyle/>
        <a:p>
          <a:endParaRPr lang="x-none"/>
        </a:p>
      </dgm:t>
    </dgm:pt>
    <dgm:pt modelId="{4C69274D-7455-4076-B9BE-62A75B0719A0}">
      <dgm:prSet custT="1"/>
      <dgm:spPr/>
      <dgm:t>
        <a:bodyPr/>
        <a:lstStyle/>
        <a:p>
          <a:r>
            <a:rPr lang="en-US" sz="7200" b="1" dirty="0">
              <a:latin typeface="Narkisim" panose="020E0502050101010101" pitchFamily="34" charset="-79"/>
              <a:cs typeface="Narkisim" panose="020E0502050101010101" pitchFamily="34" charset="-79"/>
            </a:rPr>
            <a:t>Assessment for a Pathway </a:t>
          </a:r>
          <a:endParaRPr lang="x-none" sz="7200" dirty="0">
            <a:latin typeface="Narkisim" panose="020E0502050101010101" pitchFamily="34" charset="-79"/>
            <a:cs typeface="Narkisim" panose="020E0502050101010101" pitchFamily="34" charset="-79"/>
          </a:endParaRPr>
        </a:p>
      </dgm:t>
    </dgm:pt>
    <dgm:pt modelId="{2C168CBA-D66C-4672-882F-8F95DD06B5D5}" type="parTrans" cxnId="{F8534C45-74DE-4C88-9415-4D2BB5D16301}">
      <dgm:prSet/>
      <dgm:spPr/>
      <dgm:t>
        <a:bodyPr/>
        <a:lstStyle/>
        <a:p>
          <a:endParaRPr lang="x-none" sz="7200">
            <a:latin typeface="Narkisim" panose="020E0502050101010101" pitchFamily="34" charset="-79"/>
            <a:cs typeface="Narkisim" panose="020E0502050101010101" pitchFamily="34" charset="-79"/>
          </a:endParaRPr>
        </a:p>
      </dgm:t>
    </dgm:pt>
    <dgm:pt modelId="{F36D6CB1-0E6F-4E99-96C6-69B2AFFDCB6F}" type="sibTrans" cxnId="{F8534C45-74DE-4C88-9415-4D2BB5D16301}">
      <dgm:prSet/>
      <dgm:spPr/>
      <dgm:t>
        <a:bodyPr/>
        <a:lstStyle/>
        <a:p>
          <a:endParaRPr lang="x-none" sz="7200">
            <a:latin typeface="Narkisim" panose="020E0502050101010101" pitchFamily="34" charset="-79"/>
            <a:cs typeface="Narkisim" panose="020E0502050101010101" pitchFamily="34" charset="-79"/>
          </a:endParaRPr>
        </a:p>
      </dgm:t>
    </dgm:pt>
    <dgm:pt modelId="{ACBED2B1-DFE9-4DB4-BCFD-AC6DA5642FF7}" type="pres">
      <dgm:prSet presAssocID="{303E5073-6C78-472F-856E-338F3008AA05}" presName="linear" presStyleCnt="0">
        <dgm:presLayoutVars>
          <dgm:animLvl val="lvl"/>
          <dgm:resizeHandles val="exact"/>
        </dgm:presLayoutVars>
      </dgm:prSet>
      <dgm:spPr/>
    </dgm:pt>
    <dgm:pt modelId="{17EB2E4B-81CA-478C-981D-EF86129E91D0}" type="pres">
      <dgm:prSet presAssocID="{4C69274D-7455-4076-B9BE-62A75B0719A0}" presName="parentText" presStyleLbl="node1" presStyleIdx="0" presStyleCnt="1">
        <dgm:presLayoutVars>
          <dgm:chMax val="0"/>
          <dgm:bulletEnabled val="1"/>
        </dgm:presLayoutVars>
      </dgm:prSet>
      <dgm:spPr/>
    </dgm:pt>
  </dgm:ptLst>
  <dgm:cxnLst>
    <dgm:cxn modelId="{F8534C45-74DE-4C88-9415-4D2BB5D16301}" srcId="{303E5073-6C78-472F-856E-338F3008AA05}" destId="{4C69274D-7455-4076-B9BE-62A75B0719A0}" srcOrd="0" destOrd="0" parTransId="{2C168CBA-D66C-4672-882F-8F95DD06B5D5}" sibTransId="{F36D6CB1-0E6F-4E99-96C6-69B2AFFDCB6F}"/>
    <dgm:cxn modelId="{178F1554-B102-41C3-978D-24A9380A5543}" type="presOf" srcId="{303E5073-6C78-472F-856E-338F3008AA05}" destId="{ACBED2B1-DFE9-4DB4-BCFD-AC6DA5642FF7}" srcOrd="0" destOrd="0" presId="urn:microsoft.com/office/officeart/2005/8/layout/vList2"/>
    <dgm:cxn modelId="{9A3A1FDF-7540-4D3A-840B-25A1C88E3DD6}" type="presOf" srcId="{4C69274D-7455-4076-B9BE-62A75B0719A0}" destId="{17EB2E4B-81CA-478C-981D-EF86129E91D0}" srcOrd="0" destOrd="0" presId="urn:microsoft.com/office/officeart/2005/8/layout/vList2"/>
    <dgm:cxn modelId="{CED795BF-346E-4C84-856A-67C038A34D63}" type="presParOf" srcId="{ACBED2B1-DFE9-4DB4-BCFD-AC6DA5642FF7}" destId="{17EB2E4B-81CA-478C-981D-EF86129E91D0}" srcOrd="0" destOrd="0" presId="urn:microsoft.com/office/officeart/2005/8/layout/vList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0ABB59DC-85A9-4F7E-8D01-9E2829FF9A8C}" type="doc">
      <dgm:prSet loTypeId="urn:microsoft.com/office/officeart/2008/layout/PictureStrips" loCatId="list" qsTypeId="urn:microsoft.com/office/officeart/2005/8/quickstyle/simple1" qsCatId="simple" csTypeId="urn:microsoft.com/office/officeart/2005/8/colors/accent1_2" csCatId="accent1" phldr="1"/>
      <dgm:spPr/>
      <dgm:t>
        <a:bodyPr/>
        <a:lstStyle/>
        <a:p>
          <a:endParaRPr lang="en-US"/>
        </a:p>
      </dgm:t>
    </dgm:pt>
    <dgm:pt modelId="{B799B184-22AB-4615-9D5B-0AE8B4B73378}">
      <dgm:prSet custT="1"/>
      <dgm:spPr/>
      <dgm:t>
        <a:bodyPr/>
        <a:lstStyle/>
        <a:p>
          <a:r>
            <a:rPr lang="en-GB" sz="3200" dirty="0">
              <a:latin typeface="Narkisim" panose="020E0502050101010101" pitchFamily="34" charset="-79"/>
              <a:cs typeface="Narkisim" panose="020E0502050101010101" pitchFamily="34" charset="-79"/>
            </a:rPr>
            <a:t>Grade 9 Learners will select a pathway and subject combination that they wish to join.</a:t>
          </a:r>
          <a:endParaRPr lang="en-US" sz="3200" dirty="0">
            <a:latin typeface="Narkisim" panose="020E0502050101010101" pitchFamily="34" charset="-79"/>
            <a:cs typeface="Narkisim" panose="020E0502050101010101" pitchFamily="34" charset="-79"/>
          </a:endParaRPr>
        </a:p>
      </dgm:t>
    </dgm:pt>
    <dgm:pt modelId="{26E78C42-B389-46F0-8CF1-0AF3CEB573DB}" type="parTrans" cxnId="{229B9B38-F6A1-4138-BA4E-1BB82B509FFF}">
      <dgm:prSet/>
      <dgm:spPr/>
      <dgm:t>
        <a:bodyPr/>
        <a:lstStyle/>
        <a:p>
          <a:endParaRPr lang="en-US" sz="3200">
            <a:latin typeface="Narkisim" panose="020E0502050101010101" pitchFamily="34" charset="-79"/>
            <a:cs typeface="Narkisim" panose="020E0502050101010101" pitchFamily="34" charset="-79"/>
          </a:endParaRPr>
        </a:p>
      </dgm:t>
    </dgm:pt>
    <dgm:pt modelId="{28A17003-9598-4428-971B-F7A163875632}" type="sibTrans" cxnId="{229B9B38-F6A1-4138-BA4E-1BB82B509FFF}">
      <dgm:prSet/>
      <dgm:spPr/>
      <dgm:t>
        <a:bodyPr/>
        <a:lstStyle/>
        <a:p>
          <a:endParaRPr lang="en-US" sz="3200">
            <a:latin typeface="Narkisim" panose="020E0502050101010101" pitchFamily="34" charset="-79"/>
            <a:cs typeface="Narkisim" panose="020E0502050101010101" pitchFamily="34" charset="-79"/>
          </a:endParaRPr>
        </a:p>
      </dgm:t>
    </dgm:pt>
    <dgm:pt modelId="{1F39A2FA-CA11-4A78-B69F-7152A3275424}">
      <dgm:prSet custT="1"/>
      <dgm:spPr/>
      <dgm:t>
        <a:bodyPr/>
        <a:lstStyle/>
        <a:p>
          <a:r>
            <a:rPr lang="en-GB" sz="3200" dirty="0">
              <a:latin typeface="Narkisim" panose="020E0502050101010101" pitchFamily="34" charset="-79"/>
              <a:cs typeface="Narkisim" panose="020E0502050101010101" pitchFamily="34" charset="-79"/>
            </a:rPr>
            <a:t>Selection will be done after registration for KJSEA/KPLEA by KNEC.</a:t>
          </a:r>
          <a:endParaRPr lang="en-US" sz="3200" dirty="0">
            <a:latin typeface="Narkisim" panose="020E0502050101010101" pitchFamily="34" charset="-79"/>
            <a:cs typeface="Narkisim" panose="020E0502050101010101" pitchFamily="34" charset="-79"/>
          </a:endParaRPr>
        </a:p>
      </dgm:t>
    </dgm:pt>
    <dgm:pt modelId="{EF47FB98-298F-4829-88E5-6FAE8E27B0A7}" type="parTrans" cxnId="{F137C48C-9F54-44E3-BA3A-707AC8B8DF1A}">
      <dgm:prSet/>
      <dgm:spPr/>
      <dgm:t>
        <a:bodyPr/>
        <a:lstStyle/>
        <a:p>
          <a:endParaRPr lang="en-US" sz="3200">
            <a:latin typeface="Narkisim" panose="020E0502050101010101" pitchFamily="34" charset="-79"/>
            <a:cs typeface="Narkisim" panose="020E0502050101010101" pitchFamily="34" charset="-79"/>
          </a:endParaRPr>
        </a:p>
      </dgm:t>
    </dgm:pt>
    <dgm:pt modelId="{545E88B7-21A3-4E5B-9E32-6EF63E9CA8A0}" type="sibTrans" cxnId="{F137C48C-9F54-44E3-BA3A-707AC8B8DF1A}">
      <dgm:prSet/>
      <dgm:spPr/>
      <dgm:t>
        <a:bodyPr/>
        <a:lstStyle/>
        <a:p>
          <a:endParaRPr lang="en-US" sz="3200">
            <a:latin typeface="Narkisim" panose="020E0502050101010101" pitchFamily="34" charset="-79"/>
            <a:cs typeface="Narkisim" panose="020E0502050101010101" pitchFamily="34" charset="-79"/>
          </a:endParaRPr>
        </a:p>
      </dgm:t>
    </dgm:pt>
    <dgm:pt modelId="{89AEBFB6-F3F9-4A51-B6CB-2666A4716DF0}">
      <dgm:prSet custT="1"/>
      <dgm:spPr/>
      <dgm:t>
        <a:bodyPr/>
        <a:lstStyle/>
        <a:p>
          <a:r>
            <a:rPr lang="en-GB" sz="3200" dirty="0">
              <a:latin typeface="Narkisim" panose="020E0502050101010101" pitchFamily="34" charset="-79"/>
              <a:cs typeface="Narkisim" panose="020E0502050101010101" pitchFamily="34" charset="-79"/>
            </a:rPr>
            <a:t>Selection will consider learner’s ability, interest, and personality</a:t>
          </a:r>
          <a:endParaRPr lang="en-US" sz="3200" dirty="0">
            <a:latin typeface="Narkisim" panose="020E0502050101010101" pitchFamily="34" charset="-79"/>
            <a:cs typeface="Narkisim" panose="020E0502050101010101" pitchFamily="34" charset="-79"/>
          </a:endParaRPr>
        </a:p>
      </dgm:t>
    </dgm:pt>
    <dgm:pt modelId="{DBF8F4DC-2838-4D19-9C4F-DF10E1882D9E}" type="parTrans" cxnId="{093E1D4C-BE0E-4A4F-92CC-B85822C4121C}">
      <dgm:prSet/>
      <dgm:spPr/>
      <dgm:t>
        <a:bodyPr/>
        <a:lstStyle/>
        <a:p>
          <a:endParaRPr lang="en-US" sz="3200">
            <a:latin typeface="Narkisim" panose="020E0502050101010101" pitchFamily="34" charset="-79"/>
            <a:cs typeface="Narkisim" panose="020E0502050101010101" pitchFamily="34" charset="-79"/>
          </a:endParaRPr>
        </a:p>
      </dgm:t>
    </dgm:pt>
    <dgm:pt modelId="{F8884CB1-887C-407C-9DE8-B7AF20BDF405}" type="sibTrans" cxnId="{093E1D4C-BE0E-4A4F-92CC-B85822C4121C}">
      <dgm:prSet/>
      <dgm:spPr/>
      <dgm:t>
        <a:bodyPr/>
        <a:lstStyle/>
        <a:p>
          <a:endParaRPr lang="en-US" sz="3200">
            <a:latin typeface="Narkisim" panose="020E0502050101010101" pitchFamily="34" charset="-79"/>
            <a:cs typeface="Narkisim" panose="020E0502050101010101" pitchFamily="34" charset="-79"/>
          </a:endParaRPr>
        </a:p>
      </dgm:t>
    </dgm:pt>
    <dgm:pt modelId="{71AB49BF-BC2F-4C2C-B62E-99430462DD84}" type="pres">
      <dgm:prSet presAssocID="{0ABB59DC-85A9-4F7E-8D01-9E2829FF9A8C}" presName="Name0" presStyleCnt="0">
        <dgm:presLayoutVars>
          <dgm:dir/>
          <dgm:resizeHandles val="exact"/>
        </dgm:presLayoutVars>
      </dgm:prSet>
      <dgm:spPr/>
    </dgm:pt>
    <dgm:pt modelId="{6B5D7322-0892-493A-8BDA-8FFDC2478DFE}" type="pres">
      <dgm:prSet presAssocID="{B799B184-22AB-4615-9D5B-0AE8B4B73378}" presName="composite" presStyleCnt="0"/>
      <dgm:spPr/>
    </dgm:pt>
    <dgm:pt modelId="{58F4B665-B5D4-4ED5-9E11-7AC274E5F0D7}" type="pres">
      <dgm:prSet presAssocID="{B799B184-22AB-4615-9D5B-0AE8B4B73378}" presName="rect1" presStyleLbl="trAlignAcc1" presStyleIdx="0" presStyleCnt="3">
        <dgm:presLayoutVars>
          <dgm:bulletEnabled val="1"/>
        </dgm:presLayoutVars>
      </dgm:prSet>
      <dgm:spPr/>
    </dgm:pt>
    <dgm:pt modelId="{6FFD069C-1F30-435D-AE34-B6DD63B1F809}" type="pres">
      <dgm:prSet presAssocID="{B799B184-22AB-4615-9D5B-0AE8B4B73378}" presName="rect2" presStyleLbl="fgImgPlace1" presStyleIdx="0" presStyleCnt="3"/>
      <dgm:spPr/>
    </dgm:pt>
    <dgm:pt modelId="{3AD63E4E-3262-410A-8A08-26368EE00E40}" type="pres">
      <dgm:prSet presAssocID="{28A17003-9598-4428-971B-F7A163875632}" presName="sibTrans" presStyleCnt="0"/>
      <dgm:spPr/>
    </dgm:pt>
    <dgm:pt modelId="{A6347789-A01B-457C-97AC-6B423A7B8B25}" type="pres">
      <dgm:prSet presAssocID="{1F39A2FA-CA11-4A78-B69F-7152A3275424}" presName="composite" presStyleCnt="0"/>
      <dgm:spPr/>
    </dgm:pt>
    <dgm:pt modelId="{9ED0EBC2-7A6E-4A7E-A5A9-5A8A74E79FA0}" type="pres">
      <dgm:prSet presAssocID="{1F39A2FA-CA11-4A78-B69F-7152A3275424}" presName="rect1" presStyleLbl="trAlignAcc1" presStyleIdx="1" presStyleCnt="3">
        <dgm:presLayoutVars>
          <dgm:bulletEnabled val="1"/>
        </dgm:presLayoutVars>
      </dgm:prSet>
      <dgm:spPr/>
    </dgm:pt>
    <dgm:pt modelId="{BDD06083-8BA2-490E-B495-7C2B1D0A7253}" type="pres">
      <dgm:prSet presAssocID="{1F39A2FA-CA11-4A78-B69F-7152A3275424}" presName="rect2" presStyleLbl="fgImgPlace1" presStyleIdx="1" presStyleCnt="3"/>
      <dgm:spPr/>
    </dgm:pt>
    <dgm:pt modelId="{388A5515-109B-433F-8336-7CED9A8B50E4}" type="pres">
      <dgm:prSet presAssocID="{545E88B7-21A3-4E5B-9E32-6EF63E9CA8A0}" presName="sibTrans" presStyleCnt="0"/>
      <dgm:spPr/>
    </dgm:pt>
    <dgm:pt modelId="{4B4E9479-6C5A-40FB-881E-A8EA2FC31112}" type="pres">
      <dgm:prSet presAssocID="{89AEBFB6-F3F9-4A51-B6CB-2666A4716DF0}" presName="composite" presStyleCnt="0"/>
      <dgm:spPr/>
    </dgm:pt>
    <dgm:pt modelId="{16AFFCCD-AFA4-4285-A18F-E4B08731F8BD}" type="pres">
      <dgm:prSet presAssocID="{89AEBFB6-F3F9-4A51-B6CB-2666A4716DF0}" presName="rect1" presStyleLbl="trAlignAcc1" presStyleIdx="2" presStyleCnt="3">
        <dgm:presLayoutVars>
          <dgm:bulletEnabled val="1"/>
        </dgm:presLayoutVars>
      </dgm:prSet>
      <dgm:spPr/>
    </dgm:pt>
    <dgm:pt modelId="{471B248F-F430-47BC-962A-7C036F867F54}" type="pres">
      <dgm:prSet presAssocID="{89AEBFB6-F3F9-4A51-B6CB-2666A4716DF0}" presName="rect2" presStyleLbl="fgImgPlace1" presStyleIdx="2" presStyleCnt="3"/>
      <dgm:spPr/>
    </dgm:pt>
  </dgm:ptLst>
  <dgm:cxnLst>
    <dgm:cxn modelId="{230D530C-F7B5-4457-A92E-E8DFE34437EA}" type="presOf" srcId="{0ABB59DC-85A9-4F7E-8D01-9E2829FF9A8C}" destId="{71AB49BF-BC2F-4C2C-B62E-99430462DD84}" srcOrd="0" destOrd="0" presId="urn:microsoft.com/office/officeart/2008/layout/PictureStrips"/>
    <dgm:cxn modelId="{392E012E-A465-47A2-9060-75572956B6E2}" type="presOf" srcId="{89AEBFB6-F3F9-4A51-B6CB-2666A4716DF0}" destId="{16AFFCCD-AFA4-4285-A18F-E4B08731F8BD}" srcOrd="0" destOrd="0" presId="urn:microsoft.com/office/officeart/2008/layout/PictureStrips"/>
    <dgm:cxn modelId="{229B9B38-F6A1-4138-BA4E-1BB82B509FFF}" srcId="{0ABB59DC-85A9-4F7E-8D01-9E2829FF9A8C}" destId="{B799B184-22AB-4615-9D5B-0AE8B4B73378}" srcOrd="0" destOrd="0" parTransId="{26E78C42-B389-46F0-8CF1-0AF3CEB573DB}" sibTransId="{28A17003-9598-4428-971B-F7A163875632}"/>
    <dgm:cxn modelId="{093E1D4C-BE0E-4A4F-92CC-B85822C4121C}" srcId="{0ABB59DC-85A9-4F7E-8D01-9E2829FF9A8C}" destId="{89AEBFB6-F3F9-4A51-B6CB-2666A4716DF0}" srcOrd="2" destOrd="0" parTransId="{DBF8F4DC-2838-4D19-9C4F-DF10E1882D9E}" sibTransId="{F8884CB1-887C-407C-9DE8-B7AF20BDF405}"/>
    <dgm:cxn modelId="{F137C48C-9F54-44E3-BA3A-707AC8B8DF1A}" srcId="{0ABB59DC-85A9-4F7E-8D01-9E2829FF9A8C}" destId="{1F39A2FA-CA11-4A78-B69F-7152A3275424}" srcOrd="1" destOrd="0" parTransId="{EF47FB98-298F-4829-88E5-6FAE8E27B0A7}" sibTransId="{545E88B7-21A3-4E5B-9E32-6EF63E9CA8A0}"/>
    <dgm:cxn modelId="{95DF10AA-6EA6-4FED-9A21-6CB79FDE2B46}" type="presOf" srcId="{B799B184-22AB-4615-9D5B-0AE8B4B73378}" destId="{58F4B665-B5D4-4ED5-9E11-7AC274E5F0D7}" srcOrd="0" destOrd="0" presId="urn:microsoft.com/office/officeart/2008/layout/PictureStrips"/>
    <dgm:cxn modelId="{AE2ADCCF-9E38-408A-B7FF-B3F2E2B665E1}" type="presOf" srcId="{1F39A2FA-CA11-4A78-B69F-7152A3275424}" destId="{9ED0EBC2-7A6E-4A7E-A5A9-5A8A74E79FA0}" srcOrd="0" destOrd="0" presId="urn:microsoft.com/office/officeart/2008/layout/PictureStrips"/>
    <dgm:cxn modelId="{C9C0766F-300B-4B54-8B54-D9E65B28A44F}" type="presParOf" srcId="{71AB49BF-BC2F-4C2C-B62E-99430462DD84}" destId="{6B5D7322-0892-493A-8BDA-8FFDC2478DFE}" srcOrd="0" destOrd="0" presId="urn:microsoft.com/office/officeart/2008/layout/PictureStrips"/>
    <dgm:cxn modelId="{328900C1-8314-4425-AC38-921F738BDDC5}" type="presParOf" srcId="{6B5D7322-0892-493A-8BDA-8FFDC2478DFE}" destId="{58F4B665-B5D4-4ED5-9E11-7AC274E5F0D7}" srcOrd="0" destOrd="0" presId="urn:microsoft.com/office/officeart/2008/layout/PictureStrips"/>
    <dgm:cxn modelId="{8D2A7594-615A-4B7D-B8D4-F865C9EF8433}" type="presParOf" srcId="{6B5D7322-0892-493A-8BDA-8FFDC2478DFE}" destId="{6FFD069C-1F30-435D-AE34-B6DD63B1F809}" srcOrd="1" destOrd="0" presId="urn:microsoft.com/office/officeart/2008/layout/PictureStrips"/>
    <dgm:cxn modelId="{573DFDF9-0F86-4B1A-BA83-D62B67639566}" type="presParOf" srcId="{71AB49BF-BC2F-4C2C-B62E-99430462DD84}" destId="{3AD63E4E-3262-410A-8A08-26368EE00E40}" srcOrd="1" destOrd="0" presId="urn:microsoft.com/office/officeart/2008/layout/PictureStrips"/>
    <dgm:cxn modelId="{7DD326D6-2A7C-40F5-B3B7-BD6684E89815}" type="presParOf" srcId="{71AB49BF-BC2F-4C2C-B62E-99430462DD84}" destId="{A6347789-A01B-457C-97AC-6B423A7B8B25}" srcOrd="2" destOrd="0" presId="urn:microsoft.com/office/officeart/2008/layout/PictureStrips"/>
    <dgm:cxn modelId="{5639053C-2ABE-497A-BA74-E94DBAD8C02A}" type="presParOf" srcId="{A6347789-A01B-457C-97AC-6B423A7B8B25}" destId="{9ED0EBC2-7A6E-4A7E-A5A9-5A8A74E79FA0}" srcOrd="0" destOrd="0" presId="urn:microsoft.com/office/officeart/2008/layout/PictureStrips"/>
    <dgm:cxn modelId="{DFD418C1-4EF6-4A25-A51E-BF921728DF5F}" type="presParOf" srcId="{A6347789-A01B-457C-97AC-6B423A7B8B25}" destId="{BDD06083-8BA2-490E-B495-7C2B1D0A7253}" srcOrd="1" destOrd="0" presId="urn:microsoft.com/office/officeart/2008/layout/PictureStrips"/>
    <dgm:cxn modelId="{18032CC9-AA3D-4A67-80F3-92F9642D91F3}" type="presParOf" srcId="{71AB49BF-BC2F-4C2C-B62E-99430462DD84}" destId="{388A5515-109B-433F-8336-7CED9A8B50E4}" srcOrd="3" destOrd="0" presId="urn:microsoft.com/office/officeart/2008/layout/PictureStrips"/>
    <dgm:cxn modelId="{37C20D9A-B298-434C-8A94-00BCF75EEB2E}" type="presParOf" srcId="{71AB49BF-BC2F-4C2C-B62E-99430462DD84}" destId="{4B4E9479-6C5A-40FB-881E-A8EA2FC31112}" srcOrd="4" destOrd="0" presId="urn:microsoft.com/office/officeart/2008/layout/PictureStrips"/>
    <dgm:cxn modelId="{487F318A-759C-415D-B80B-798A51D5E868}" type="presParOf" srcId="{4B4E9479-6C5A-40FB-881E-A8EA2FC31112}" destId="{16AFFCCD-AFA4-4285-A18F-E4B08731F8BD}" srcOrd="0" destOrd="0" presId="urn:microsoft.com/office/officeart/2008/layout/PictureStrips"/>
    <dgm:cxn modelId="{22BE5F55-17D0-465D-B42A-65E03C6429D5}" type="presParOf" srcId="{4B4E9479-6C5A-40FB-881E-A8EA2FC31112}" destId="{471B248F-F430-47BC-962A-7C036F867F54}" srcOrd="1" destOrd="0" presId="urn:microsoft.com/office/officeart/2008/layout/PictureStrip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1BED5DCC-605A-403E-B680-A40D2F8C2E55}"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C9BD5A88-3B31-4CA2-843F-25C4E6683FFF}">
      <dgm:prSet custT="1"/>
      <dgm:spPr/>
      <dgm:t>
        <a:bodyPr/>
        <a:lstStyle/>
        <a:p>
          <a:pPr algn="just"/>
          <a:r>
            <a:rPr lang="en-GB" sz="3200" b="1">
              <a:latin typeface="Narkisim" panose="020E0502050101010101" pitchFamily="34" charset="-79"/>
              <a:cs typeface="Narkisim" panose="020E0502050101010101" pitchFamily="34" charset="-79"/>
            </a:rPr>
            <a:t>The selection of the pathway shall take the following format: -</a:t>
          </a:r>
          <a:endParaRPr lang="en-US" sz="3200">
            <a:latin typeface="Narkisim" panose="020E0502050101010101" pitchFamily="34" charset="-79"/>
            <a:cs typeface="Narkisim" panose="020E0502050101010101" pitchFamily="34" charset="-79"/>
          </a:endParaRPr>
        </a:p>
      </dgm:t>
    </dgm:pt>
    <dgm:pt modelId="{1CA880CD-3ED5-403B-A95C-7747ABD43D54}" type="parTrans" cxnId="{D06FFFE1-F2E2-46A1-BC7E-9AB71ABF1923}">
      <dgm:prSet/>
      <dgm:spPr/>
      <dgm:t>
        <a:bodyPr/>
        <a:lstStyle/>
        <a:p>
          <a:pPr algn="just"/>
          <a:endParaRPr lang="en-US" sz="3200">
            <a:latin typeface="Narkisim" panose="020E0502050101010101" pitchFamily="34" charset="-79"/>
            <a:cs typeface="Narkisim" panose="020E0502050101010101" pitchFamily="34" charset="-79"/>
          </a:endParaRPr>
        </a:p>
      </dgm:t>
    </dgm:pt>
    <dgm:pt modelId="{EE8BEEA9-7AC6-4DF7-AB11-00AF52DEDFD4}" type="sibTrans" cxnId="{D06FFFE1-F2E2-46A1-BC7E-9AB71ABF1923}">
      <dgm:prSet/>
      <dgm:spPr/>
      <dgm:t>
        <a:bodyPr/>
        <a:lstStyle/>
        <a:p>
          <a:pPr algn="just"/>
          <a:endParaRPr lang="en-US" sz="3200">
            <a:latin typeface="Narkisim" panose="020E0502050101010101" pitchFamily="34" charset="-79"/>
            <a:cs typeface="Narkisim" panose="020E0502050101010101" pitchFamily="34" charset="-79"/>
          </a:endParaRPr>
        </a:p>
      </dgm:t>
    </dgm:pt>
    <dgm:pt modelId="{1B04D7E6-6E60-4C41-A1E2-B09FC31630FE}">
      <dgm:prSet custT="1"/>
      <dgm:spPr/>
      <dgm:t>
        <a:bodyPr/>
        <a:lstStyle/>
        <a:p>
          <a:pPr algn="just"/>
          <a:r>
            <a:rPr lang="en-GB" sz="3200" dirty="0">
              <a:latin typeface="Narkisim" panose="020E0502050101010101" pitchFamily="34" charset="-79"/>
              <a:cs typeface="Narkisim" panose="020E0502050101010101" pitchFamily="34" charset="-79"/>
            </a:rPr>
            <a:t>Capture Bio Data of the learner </a:t>
          </a:r>
          <a:endParaRPr lang="en-US" sz="3200" dirty="0">
            <a:latin typeface="Narkisim" panose="020E0502050101010101" pitchFamily="34" charset="-79"/>
            <a:cs typeface="Narkisim" panose="020E0502050101010101" pitchFamily="34" charset="-79"/>
          </a:endParaRPr>
        </a:p>
      </dgm:t>
    </dgm:pt>
    <dgm:pt modelId="{DDEDBA85-8CF4-46A4-9FB3-EDC341265D80}" type="parTrans" cxnId="{C86A9085-BAB8-4994-95E2-8164FA976804}">
      <dgm:prSet/>
      <dgm:spPr/>
      <dgm:t>
        <a:bodyPr/>
        <a:lstStyle/>
        <a:p>
          <a:pPr algn="just"/>
          <a:endParaRPr lang="en-US" sz="3200">
            <a:latin typeface="Narkisim" panose="020E0502050101010101" pitchFamily="34" charset="-79"/>
            <a:cs typeface="Narkisim" panose="020E0502050101010101" pitchFamily="34" charset="-79"/>
          </a:endParaRPr>
        </a:p>
      </dgm:t>
    </dgm:pt>
    <dgm:pt modelId="{D6FF0A3B-76C3-45D3-8B9F-749A0F249F8C}" type="sibTrans" cxnId="{C86A9085-BAB8-4994-95E2-8164FA976804}">
      <dgm:prSet/>
      <dgm:spPr/>
      <dgm:t>
        <a:bodyPr/>
        <a:lstStyle/>
        <a:p>
          <a:pPr algn="just"/>
          <a:endParaRPr lang="en-US" sz="3200">
            <a:latin typeface="Narkisim" panose="020E0502050101010101" pitchFamily="34" charset="-79"/>
            <a:cs typeface="Narkisim" panose="020E0502050101010101" pitchFamily="34" charset="-79"/>
          </a:endParaRPr>
        </a:p>
      </dgm:t>
    </dgm:pt>
    <dgm:pt modelId="{46926F03-907A-4661-8CB9-E4A016166F71}">
      <dgm:prSet custT="1"/>
      <dgm:spPr/>
      <dgm:t>
        <a:bodyPr/>
        <a:lstStyle/>
        <a:p>
          <a:pPr algn="just"/>
          <a:r>
            <a:rPr lang="en-GB" sz="3200" dirty="0">
              <a:latin typeface="Narkisim" panose="020E0502050101010101" pitchFamily="34" charset="-79"/>
              <a:cs typeface="Narkisim" panose="020E0502050101010101" pitchFamily="34" charset="-79"/>
            </a:rPr>
            <a:t>Select Pathways and subject combination of the learner.</a:t>
          </a:r>
          <a:endParaRPr lang="en-US" sz="3200" dirty="0">
            <a:latin typeface="Narkisim" panose="020E0502050101010101" pitchFamily="34" charset="-79"/>
            <a:cs typeface="Narkisim" panose="020E0502050101010101" pitchFamily="34" charset="-79"/>
          </a:endParaRPr>
        </a:p>
      </dgm:t>
    </dgm:pt>
    <dgm:pt modelId="{2D537BDB-AFC3-4582-8BD9-AAD3BDF18547}" type="parTrans" cxnId="{3019BEDB-31DC-4C73-B8B3-BC8C9FF93BEF}">
      <dgm:prSet/>
      <dgm:spPr/>
      <dgm:t>
        <a:bodyPr/>
        <a:lstStyle/>
        <a:p>
          <a:pPr algn="just"/>
          <a:endParaRPr lang="en-US" sz="3200">
            <a:latin typeface="Narkisim" panose="020E0502050101010101" pitchFamily="34" charset="-79"/>
            <a:cs typeface="Narkisim" panose="020E0502050101010101" pitchFamily="34" charset="-79"/>
          </a:endParaRPr>
        </a:p>
      </dgm:t>
    </dgm:pt>
    <dgm:pt modelId="{D579E998-CC59-4CEC-935B-4FB98DC44C20}" type="sibTrans" cxnId="{3019BEDB-31DC-4C73-B8B3-BC8C9FF93BEF}">
      <dgm:prSet/>
      <dgm:spPr/>
      <dgm:t>
        <a:bodyPr/>
        <a:lstStyle/>
        <a:p>
          <a:pPr algn="just"/>
          <a:endParaRPr lang="en-US" sz="3200">
            <a:latin typeface="Narkisim" panose="020E0502050101010101" pitchFamily="34" charset="-79"/>
            <a:cs typeface="Narkisim" panose="020E0502050101010101" pitchFamily="34" charset="-79"/>
          </a:endParaRPr>
        </a:p>
      </dgm:t>
    </dgm:pt>
    <dgm:pt modelId="{2E6B5EEB-FC6B-4BA2-A8AC-0B391A6A87A8}">
      <dgm:prSet custT="1"/>
      <dgm:spPr/>
      <dgm:t>
        <a:bodyPr/>
        <a:lstStyle/>
        <a:p>
          <a:pPr algn="just"/>
          <a:r>
            <a:rPr lang="en-GB" sz="3200" dirty="0">
              <a:latin typeface="Narkisim" panose="020E0502050101010101" pitchFamily="34" charset="-79"/>
              <a:cs typeface="Narkisim" panose="020E0502050101010101" pitchFamily="34" charset="-79"/>
            </a:rPr>
            <a:t>Junior School shall consult parents/ guardians during selection</a:t>
          </a:r>
          <a:endParaRPr lang="en-US" sz="3200" dirty="0">
            <a:latin typeface="Narkisim" panose="020E0502050101010101" pitchFamily="34" charset="-79"/>
            <a:cs typeface="Narkisim" panose="020E0502050101010101" pitchFamily="34" charset="-79"/>
          </a:endParaRPr>
        </a:p>
      </dgm:t>
    </dgm:pt>
    <dgm:pt modelId="{DB2C3D4C-7F71-4F4F-85A6-922D5A4B16C9}" type="parTrans" cxnId="{8937D20C-EA45-4496-9BAA-D751A5005249}">
      <dgm:prSet/>
      <dgm:spPr/>
      <dgm:t>
        <a:bodyPr/>
        <a:lstStyle/>
        <a:p>
          <a:pPr algn="just"/>
          <a:endParaRPr lang="en-US" sz="3200">
            <a:latin typeface="Narkisim" panose="020E0502050101010101" pitchFamily="34" charset="-79"/>
            <a:cs typeface="Narkisim" panose="020E0502050101010101" pitchFamily="34" charset="-79"/>
          </a:endParaRPr>
        </a:p>
      </dgm:t>
    </dgm:pt>
    <dgm:pt modelId="{E16C531D-422A-4382-86CC-396169A520B8}" type="sibTrans" cxnId="{8937D20C-EA45-4496-9BAA-D751A5005249}">
      <dgm:prSet/>
      <dgm:spPr/>
      <dgm:t>
        <a:bodyPr/>
        <a:lstStyle/>
        <a:p>
          <a:pPr algn="just"/>
          <a:endParaRPr lang="en-US" sz="3200">
            <a:latin typeface="Narkisim" panose="020E0502050101010101" pitchFamily="34" charset="-79"/>
            <a:cs typeface="Narkisim" panose="020E0502050101010101" pitchFamily="34" charset="-79"/>
          </a:endParaRPr>
        </a:p>
      </dgm:t>
    </dgm:pt>
    <dgm:pt modelId="{F3FEC942-2989-419C-81C0-2967569A9109}">
      <dgm:prSet custT="1"/>
      <dgm:spPr/>
      <dgm:t>
        <a:bodyPr/>
        <a:lstStyle/>
        <a:p>
          <a:pPr algn="just"/>
          <a:r>
            <a:rPr lang="en-GB" sz="3200" dirty="0">
              <a:latin typeface="Narkisim" panose="020E0502050101010101" pitchFamily="34" charset="-79"/>
              <a:cs typeface="Narkisim" panose="020E0502050101010101" pitchFamily="34" charset="-79"/>
            </a:rPr>
            <a:t>Information about subjects combinations is senior schools Be provided before Selection.</a:t>
          </a:r>
          <a:endParaRPr lang="en-US" sz="3200" dirty="0">
            <a:latin typeface="Narkisim" panose="020E0502050101010101" pitchFamily="34" charset="-79"/>
            <a:cs typeface="Narkisim" panose="020E0502050101010101" pitchFamily="34" charset="-79"/>
          </a:endParaRPr>
        </a:p>
      </dgm:t>
    </dgm:pt>
    <dgm:pt modelId="{490022B3-73EF-43AD-BD95-4ECEEDE72041}" type="parTrans" cxnId="{264FB575-5C7B-4E5C-A040-3AF2D00CBA98}">
      <dgm:prSet/>
      <dgm:spPr/>
      <dgm:t>
        <a:bodyPr/>
        <a:lstStyle/>
        <a:p>
          <a:pPr algn="just"/>
          <a:endParaRPr lang="en-US" sz="3200">
            <a:latin typeface="Narkisim" panose="020E0502050101010101" pitchFamily="34" charset="-79"/>
            <a:cs typeface="Narkisim" panose="020E0502050101010101" pitchFamily="34" charset="-79"/>
          </a:endParaRPr>
        </a:p>
      </dgm:t>
    </dgm:pt>
    <dgm:pt modelId="{36C0B3D8-6BF8-45AB-A3A6-61D1AAA11CA0}" type="sibTrans" cxnId="{264FB575-5C7B-4E5C-A040-3AF2D00CBA98}">
      <dgm:prSet/>
      <dgm:spPr/>
      <dgm:t>
        <a:bodyPr/>
        <a:lstStyle/>
        <a:p>
          <a:pPr algn="just"/>
          <a:endParaRPr lang="en-US" sz="3200">
            <a:latin typeface="Narkisim" panose="020E0502050101010101" pitchFamily="34" charset="-79"/>
            <a:cs typeface="Narkisim" panose="020E0502050101010101" pitchFamily="34" charset="-79"/>
          </a:endParaRPr>
        </a:p>
      </dgm:t>
    </dgm:pt>
    <dgm:pt modelId="{06D0AFE5-C39C-4501-A787-C5781D9680E6}" type="pres">
      <dgm:prSet presAssocID="{1BED5DCC-605A-403E-B680-A40D2F8C2E55}" presName="diagram" presStyleCnt="0">
        <dgm:presLayoutVars>
          <dgm:chPref val="1"/>
          <dgm:dir/>
          <dgm:animOne val="branch"/>
          <dgm:animLvl val="lvl"/>
          <dgm:resizeHandles/>
        </dgm:presLayoutVars>
      </dgm:prSet>
      <dgm:spPr/>
    </dgm:pt>
    <dgm:pt modelId="{6F8F60D4-25C8-491E-BA35-4E4596DF5CC3}" type="pres">
      <dgm:prSet presAssocID="{C9BD5A88-3B31-4CA2-843F-25C4E6683FFF}" presName="root" presStyleCnt="0"/>
      <dgm:spPr/>
    </dgm:pt>
    <dgm:pt modelId="{8FC74FFE-1EC7-4F54-BEC5-08046448729C}" type="pres">
      <dgm:prSet presAssocID="{C9BD5A88-3B31-4CA2-843F-25C4E6683FFF}" presName="rootComposite" presStyleCnt="0"/>
      <dgm:spPr/>
    </dgm:pt>
    <dgm:pt modelId="{E7F78928-15B1-4913-8D6E-909395F8B389}" type="pres">
      <dgm:prSet presAssocID="{C9BD5A88-3B31-4CA2-843F-25C4E6683FFF}" presName="rootText" presStyleLbl="node1" presStyleIdx="0" presStyleCnt="1" custScaleX="888503"/>
      <dgm:spPr/>
    </dgm:pt>
    <dgm:pt modelId="{D3FA7ECF-9E02-4FF0-888A-08638FC04A7E}" type="pres">
      <dgm:prSet presAssocID="{C9BD5A88-3B31-4CA2-843F-25C4E6683FFF}" presName="rootConnector" presStyleLbl="node1" presStyleIdx="0" presStyleCnt="1"/>
      <dgm:spPr/>
    </dgm:pt>
    <dgm:pt modelId="{8C89F5C5-071D-468B-977E-A8901D7B6C55}" type="pres">
      <dgm:prSet presAssocID="{C9BD5A88-3B31-4CA2-843F-25C4E6683FFF}" presName="childShape" presStyleCnt="0"/>
      <dgm:spPr/>
    </dgm:pt>
    <dgm:pt modelId="{8CC7DB4B-54B1-4491-824A-BAC6FDE5EEC4}" type="pres">
      <dgm:prSet presAssocID="{DDEDBA85-8CF4-46A4-9FB3-EDC341265D80}" presName="Name13" presStyleLbl="parChTrans1D2" presStyleIdx="0" presStyleCnt="4"/>
      <dgm:spPr/>
    </dgm:pt>
    <dgm:pt modelId="{A982FFEC-3A4C-4CEC-8F0E-59301C6C2B3E}" type="pres">
      <dgm:prSet presAssocID="{1B04D7E6-6E60-4C41-A1E2-B09FC31630FE}" presName="childText" presStyleLbl="bgAcc1" presStyleIdx="0" presStyleCnt="4" custScaleX="916234">
        <dgm:presLayoutVars>
          <dgm:bulletEnabled val="1"/>
        </dgm:presLayoutVars>
      </dgm:prSet>
      <dgm:spPr/>
    </dgm:pt>
    <dgm:pt modelId="{B99A8E35-1765-441B-8A45-512A678EEF50}" type="pres">
      <dgm:prSet presAssocID="{2D537BDB-AFC3-4582-8BD9-AAD3BDF18547}" presName="Name13" presStyleLbl="parChTrans1D2" presStyleIdx="1" presStyleCnt="4"/>
      <dgm:spPr/>
    </dgm:pt>
    <dgm:pt modelId="{AF52A164-0A9A-4494-BEA4-FD028929B4D5}" type="pres">
      <dgm:prSet presAssocID="{46926F03-907A-4661-8CB9-E4A016166F71}" presName="childText" presStyleLbl="bgAcc1" presStyleIdx="1" presStyleCnt="4" custScaleX="916234">
        <dgm:presLayoutVars>
          <dgm:bulletEnabled val="1"/>
        </dgm:presLayoutVars>
      </dgm:prSet>
      <dgm:spPr/>
    </dgm:pt>
    <dgm:pt modelId="{DF19B64E-8EB8-44E5-B78B-DD0DD7D5B509}" type="pres">
      <dgm:prSet presAssocID="{DB2C3D4C-7F71-4F4F-85A6-922D5A4B16C9}" presName="Name13" presStyleLbl="parChTrans1D2" presStyleIdx="2" presStyleCnt="4"/>
      <dgm:spPr/>
    </dgm:pt>
    <dgm:pt modelId="{FD2CA6EC-F66A-4E71-835B-036E75B2D1C4}" type="pres">
      <dgm:prSet presAssocID="{2E6B5EEB-FC6B-4BA2-A8AC-0B391A6A87A8}" presName="childText" presStyleLbl="bgAcc1" presStyleIdx="2" presStyleCnt="4" custScaleX="916234">
        <dgm:presLayoutVars>
          <dgm:bulletEnabled val="1"/>
        </dgm:presLayoutVars>
      </dgm:prSet>
      <dgm:spPr/>
    </dgm:pt>
    <dgm:pt modelId="{77DB042A-B8D5-4513-B9F2-CCE9C8115CE4}" type="pres">
      <dgm:prSet presAssocID="{490022B3-73EF-43AD-BD95-4ECEEDE72041}" presName="Name13" presStyleLbl="parChTrans1D2" presStyleIdx="3" presStyleCnt="4"/>
      <dgm:spPr/>
    </dgm:pt>
    <dgm:pt modelId="{BEBA1424-6FED-4D83-8110-998AF36E2059}" type="pres">
      <dgm:prSet presAssocID="{F3FEC942-2989-419C-81C0-2967569A9109}" presName="childText" presStyleLbl="bgAcc1" presStyleIdx="3" presStyleCnt="4" custScaleX="916234">
        <dgm:presLayoutVars>
          <dgm:bulletEnabled val="1"/>
        </dgm:presLayoutVars>
      </dgm:prSet>
      <dgm:spPr/>
    </dgm:pt>
  </dgm:ptLst>
  <dgm:cxnLst>
    <dgm:cxn modelId="{8937D20C-EA45-4496-9BAA-D751A5005249}" srcId="{C9BD5A88-3B31-4CA2-843F-25C4E6683FFF}" destId="{2E6B5EEB-FC6B-4BA2-A8AC-0B391A6A87A8}" srcOrd="2" destOrd="0" parTransId="{DB2C3D4C-7F71-4F4F-85A6-922D5A4B16C9}" sibTransId="{E16C531D-422A-4382-86CC-396169A520B8}"/>
    <dgm:cxn modelId="{B862F718-A7C2-43F1-BA5E-05B66537B1E8}" type="presOf" srcId="{2D537BDB-AFC3-4582-8BD9-AAD3BDF18547}" destId="{B99A8E35-1765-441B-8A45-512A678EEF50}" srcOrd="0" destOrd="0" presId="urn:microsoft.com/office/officeart/2005/8/layout/hierarchy3"/>
    <dgm:cxn modelId="{E286E660-44C9-47BB-8E74-029680E23D47}" type="presOf" srcId="{F3FEC942-2989-419C-81C0-2967569A9109}" destId="{BEBA1424-6FED-4D83-8110-998AF36E2059}" srcOrd="0" destOrd="0" presId="urn:microsoft.com/office/officeart/2005/8/layout/hierarchy3"/>
    <dgm:cxn modelId="{AE67534C-86F2-47AA-90A4-63DD8D42BDB2}" type="presOf" srcId="{DDEDBA85-8CF4-46A4-9FB3-EDC341265D80}" destId="{8CC7DB4B-54B1-4491-824A-BAC6FDE5EEC4}" srcOrd="0" destOrd="0" presId="urn:microsoft.com/office/officeart/2005/8/layout/hierarchy3"/>
    <dgm:cxn modelId="{93DBD16C-6908-45B4-8BD2-93FC8810019D}" type="presOf" srcId="{C9BD5A88-3B31-4CA2-843F-25C4E6683FFF}" destId="{D3FA7ECF-9E02-4FF0-888A-08638FC04A7E}" srcOrd="1" destOrd="0" presId="urn:microsoft.com/office/officeart/2005/8/layout/hierarchy3"/>
    <dgm:cxn modelId="{264FB575-5C7B-4E5C-A040-3AF2D00CBA98}" srcId="{C9BD5A88-3B31-4CA2-843F-25C4E6683FFF}" destId="{F3FEC942-2989-419C-81C0-2967569A9109}" srcOrd="3" destOrd="0" parTransId="{490022B3-73EF-43AD-BD95-4ECEEDE72041}" sibTransId="{36C0B3D8-6BF8-45AB-A3A6-61D1AAA11CA0}"/>
    <dgm:cxn modelId="{C86A9085-BAB8-4994-95E2-8164FA976804}" srcId="{C9BD5A88-3B31-4CA2-843F-25C4E6683FFF}" destId="{1B04D7E6-6E60-4C41-A1E2-B09FC31630FE}" srcOrd="0" destOrd="0" parTransId="{DDEDBA85-8CF4-46A4-9FB3-EDC341265D80}" sibTransId="{D6FF0A3B-76C3-45D3-8B9F-749A0F249F8C}"/>
    <dgm:cxn modelId="{B90E3898-0324-4BD5-A776-3E6CFAEA9813}" type="presOf" srcId="{DB2C3D4C-7F71-4F4F-85A6-922D5A4B16C9}" destId="{DF19B64E-8EB8-44E5-B78B-DD0DD7D5B509}" srcOrd="0" destOrd="0" presId="urn:microsoft.com/office/officeart/2005/8/layout/hierarchy3"/>
    <dgm:cxn modelId="{1F29F3A6-E582-4556-9327-6499ED18D275}" type="presOf" srcId="{490022B3-73EF-43AD-BD95-4ECEEDE72041}" destId="{77DB042A-B8D5-4513-B9F2-CCE9C8115CE4}" srcOrd="0" destOrd="0" presId="urn:microsoft.com/office/officeart/2005/8/layout/hierarchy3"/>
    <dgm:cxn modelId="{AA0D22B2-E943-4D7D-B86F-89AEE058C315}" type="presOf" srcId="{1B04D7E6-6E60-4C41-A1E2-B09FC31630FE}" destId="{A982FFEC-3A4C-4CEC-8F0E-59301C6C2B3E}" srcOrd="0" destOrd="0" presId="urn:microsoft.com/office/officeart/2005/8/layout/hierarchy3"/>
    <dgm:cxn modelId="{6E4548CA-285B-4D2F-8810-8213E91018DB}" type="presOf" srcId="{46926F03-907A-4661-8CB9-E4A016166F71}" destId="{AF52A164-0A9A-4494-BEA4-FD028929B4D5}" srcOrd="0" destOrd="0" presId="urn:microsoft.com/office/officeart/2005/8/layout/hierarchy3"/>
    <dgm:cxn modelId="{3019BEDB-31DC-4C73-B8B3-BC8C9FF93BEF}" srcId="{C9BD5A88-3B31-4CA2-843F-25C4E6683FFF}" destId="{46926F03-907A-4661-8CB9-E4A016166F71}" srcOrd="1" destOrd="0" parTransId="{2D537BDB-AFC3-4582-8BD9-AAD3BDF18547}" sibTransId="{D579E998-CC59-4CEC-935B-4FB98DC44C20}"/>
    <dgm:cxn modelId="{D06FFFE1-F2E2-46A1-BC7E-9AB71ABF1923}" srcId="{1BED5DCC-605A-403E-B680-A40D2F8C2E55}" destId="{C9BD5A88-3B31-4CA2-843F-25C4E6683FFF}" srcOrd="0" destOrd="0" parTransId="{1CA880CD-3ED5-403B-A95C-7747ABD43D54}" sibTransId="{EE8BEEA9-7AC6-4DF7-AB11-00AF52DEDFD4}"/>
    <dgm:cxn modelId="{5D3A02E3-04DF-40CD-B43C-E0E68FDD37B1}" type="presOf" srcId="{2E6B5EEB-FC6B-4BA2-A8AC-0B391A6A87A8}" destId="{FD2CA6EC-F66A-4E71-835B-036E75B2D1C4}" srcOrd="0" destOrd="0" presId="urn:microsoft.com/office/officeart/2005/8/layout/hierarchy3"/>
    <dgm:cxn modelId="{F0A2F8E3-4F1D-4168-B308-E0D77D0C2444}" type="presOf" srcId="{C9BD5A88-3B31-4CA2-843F-25C4E6683FFF}" destId="{E7F78928-15B1-4913-8D6E-909395F8B389}" srcOrd="0" destOrd="0" presId="urn:microsoft.com/office/officeart/2005/8/layout/hierarchy3"/>
    <dgm:cxn modelId="{C8D776FF-B6F9-4927-9637-8A7C181F3BD7}" type="presOf" srcId="{1BED5DCC-605A-403E-B680-A40D2F8C2E55}" destId="{06D0AFE5-C39C-4501-A787-C5781D9680E6}" srcOrd="0" destOrd="0" presId="urn:microsoft.com/office/officeart/2005/8/layout/hierarchy3"/>
    <dgm:cxn modelId="{F68573B6-BB46-4307-AC6A-F17269D3941A}" type="presParOf" srcId="{06D0AFE5-C39C-4501-A787-C5781D9680E6}" destId="{6F8F60D4-25C8-491E-BA35-4E4596DF5CC3}" srcOrd="0" destOrd="0" presId="urn:microsoft.com/office/officeart/2005/8/layout/hierarchy3"/>
    <dgm:cxn modelId="{C964BAAE-0840-4CCF-BC6F-26C7DF0B373E}" type="presParOf" srcId="{6F8F60D4-25C8-491E-BA35-4E4596DF5CC3}" destId="{8FC74FFE-1EC7-4F54-BEC5-08046448729C}" srcOrd="0" destOrd="0" presId="urn:microsoft.com/office/officeart/2005/8/layout/hierarchy3"/>
    <dgm:cxn modelId="{17DB67B9-1490-4D1C-A17B-B5C521134DDC}" type="presParOf" srcId="{8FC74FFE-1EC7-4F54-BEC5-08046448729C}" destId="{E7F78928-15B1-4913-8D6E-909395F8B389}" srcOrd="0" destOrd="0" presId="urn:microsoft.com/office/officeart/2005/8/layout/hierarchy3"/>
    <dgm:cxn modelId="{0E209929-7039-4F09-8F8B-DF4901FEBE6A}" type="presParOf" srcId="{8FC74FFE-1EC7-4F54-BEC5-08046448729C}" destId="{D3FA7ECF-9E02-4FF0-888A-08638FC04A7E}" srcOrd="1" destOrd="0" presId="urn:microsoft.com/office/officeart/2005/8/layout/hierarchy3"/>
    <dgm:cxn modelId="{D6277536-5812-4BF4-9B39-00E33E8C163F}" type="presParOf" srcId="{6F8F60D4-25C8-491E-BA35-4E4596DF5CC3}" destId="{8C89F5C5-071D-468B-977E-A8901D7B6C55}" srcOrd="1" destOrd="0" presId="urn:microsoft.com/office/officeart/2005/8/layout/hierarchy3"/>
    <dgm:cxn modelId="{90BD599C-A06D-4EB8-858B-4716BF85B9F9}" type="presParOf" srcId="{8C89F5C5-071D-468B-977E-A8901D7B6C55}" destId="{8CC7DB4B-54B1-4491-824A-BAC6FDE5EEC4}" srcOrd="0" destOrd="0" presId="urn:microsoft.com/office/officeart/2005/8/layout/hierarchy3"/>
    <dgm:cxn modelId="{09413DBC-842E-4051-9E9B-6F8C2C3E3726}" type="presParOf" srcId="{8C89F5C5-071D-468B-977E-A8901D7B6C55}" destId="{A982FFEC-3A4C-4CEC-8F0E-59301C6C2B3E}" srcOrd="1" destOrd="0" presId="urn:microsoft.com/office/officeart/2005/8/layout/hierarchy3"/>
    <dgm:cxn modelId="{6EBCDEC9-D59C-4374-8C3D-19BCC5677B22}" type="presParOf" srcId="{8C89F5C5-071D-468B-977E-A8901D7B6C55}" destId="{B99A8E35-1765-441B-8A45-512A678EEF50}" srcOrd="2" destOrd="0" presId="urn:microsoft.com/office/officeart/2005/8/layout/hierarchy3"/>
    <dgm:cxn modelId="{EE714AEE-B4ED-4121-9230-EB050D10F70C}" type="presParOf" srcId="{8C89F5C5-071D-468B-977E-A8901D7B6C55}" destId="{AF52A164-0A9A-4494-BEA4-FD028929B4D5}" srcOrd="3" destOrd="0" presId="urn:microsoft.com/office/officeart/2005/8/layout/hierarchy3"/>
    <dgm:cxn modelId="{1A20AA9F-3778-4CAF-9C2A-49C57CBC95E3}" type="presParOf" srcId="{8C89F5C5-071D-468B-977E-A8901D7B6C55}" destId="{DF19B64E-8EB8-44E5-B78B-DD0DD7D5B509}" srcOrd="4" destOrd="0" presId="urn:microsoft.com/office/officeart/2005/8/layout/hierarchy3"/>
    <dgm:cxn modelId="{29203CC2-CA2F-4A71-A2BE-91C9E82D85DC}" type="presParOf" srcId="{8C89F5C5-071D-468B-977E-A8901D7B6C55}" destId="{FD2CA6EC-F66A-4E71-835B-036E75B2D1C4}" srcOrd="5" destOrd="0" presId="urn:microsoft.com/office/officeart/2005/8/layout/hierarchy3"/>
    <dgm:cxn modelId="{475ABAD9-83B1-4606-B253-79654A60B127}" type="presParOf" srcId="{8C89F5C5-071D-468B-977E-A8901D7B6C55}" destId="{77DB042A-B8D5-4513-B9F2-CCE9C8115CE4}" srcOrd="6" destOrd="0" presId="urn:microsoft.com/office/officeart/2005/8/layout/hierarchy3"/>
    <dgm:cxn modelId="{5B8FCB45-CE28-4E88-8C90-68D4C685F285}" type="presParOf" srcId="{8C89F5C5-071D-468B-977E-A8901D7B6C55}" destId="{BEBA1424-6FED-4D83-8110-998AF36E2059}" srcOrd="7" destOrd="0" presId="urn:microsoft.com/office/officeart/2005/8/layout/hierarchy3"/>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ACE32F45-EC30-4F67-B89F-43C5C086842E}"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x-none"/>
        </a:p>
      </dgm:t>
    </dgm:pt>
    <dgm:pt modelId="{41D29639-8E25-49AA-A68E-592CA87CFBE3}">
      <dgm:prSet/>
      <dgm:spPr/>
      <dgm:t>
        <a:bodyPr/>
        <a:lstStyle/>
        <a:p>
          <a:r>
            <a:rPr lang="en-US" b="1" dirty="0"/>
            <a:t>Pre select Schools</a:t>
          </a:r>
          <a:endParaRPr lang="x-none" dirty="0"/>
        </a:p>
      </dgm:t>
    </dgm:pt>
    <dgm:pt modelId="{DF55AC5C-932C-43B3-90CE-4195C39DBD69}" type="parTrans" cxnId="{1FBFE3CE-063B-4054-8F3E-943340375B3C}">
      <dgm:prSet/>
      <dgm:spPr/>
      <dgm:t>
        <a:bodyPr/>
        <a:lstStyle/>
        <a:p>
          <a:endParaRPr lang="x-none"/>
        </a:p>
      </dgm:t>
    </dgm:pt>
    <dgm:pt modelId="{D3D808CB-CB18-4E06-891A-30490BA940C0}" type="sibTrans" cxnId="{1FBFE3CE-063B-4054-8F3E-943340375B3C}">
      <dgm:prSet/>
      <dgm:spPr/>
      <dgm:t>
        <a:bodyPr/>
        <a:lstStyle/>
        <a:p>
          <a:endParaRPr lang="x-none"/>
        </a:p>
      </dgm:t>
    </dgm:pt>
    <dgm:pt modelId="{6FC27E0C-2258-496D-857B-38143DDF0AC8}" type="pres">
      <dgm:prSet presAssocID="{ACE32F45-EC30-4F67-B89F-43C5C086842E}" presName="linear" presStyleCnt="0">
        <dgm:presLayoutVars>
          <dgm:animLvl val="lvl"/>
          <dgm:resizeHandles val="exact"/>
        </dgm:presLayoutVars>
      </dgm:prSet>
      <dgm:spPr/>
    </dgm:pt>
    <dgm:pt modelId="{21D71A7A-6941-4480-B66E-A1B8CB8DBAE5}" type="pres">
      <dgm:prSet presAssocID="{41D29639-8E25-49AA-A68E-592CA87CFBE3}" presName="parentText" presStyleLbl="node1" presStyleIdx="0" presStyleCnt="1">
        <dgm:presLayoutVars>
          <dgm:chMax val="0"/>
          <dgm:bulletEnabled val="1"/>
        </dgm:presLayoutVars>
      </dgm:prSet>
      <dgm:spPr/>
    </dgm:pt>
  </dgm:ptLst>
  <dgm:cxnLst>
    <dgm:cxn modelId="{E5F03978-AF78-46A5-94E0-9BE465824901}" type="presOf" srcId="{ACE32F45-EC30-4F67-B89F-43C5C086842E}" destId="{6FC27E0C-2258-496D-857B-38143DDF0AC8}" srcOrd="0" destOrd="0" presId="urn:microsoft.com/office/officeart/2005/8/layout/vList2"/>
    <dgm:cxn modelId="{43BA1E8D-CE57-4DB9-8027-B2D5121E7D41}" type="presOf" srcId="{41D29639-8E25-49AA-A68E-592CA87CFBE3}" destId="{21D71A7A-6941-4480-B66E-A1B8CB8DBAE5}" srcOrd="0" destOrd="0" presId="urn:microsoft.com/office/officeart/2005/8/layout/vList2"/>
    <dgm:cxn modelId="{1FBFE3CE-063B-4054-8F3E-943340375B3C}" srcId="{ACE32F45-EC30-4F67-B89F-43C5C086842E}" destId="{41D29639-8E25-49AA-A68E-592CA87CFBE3}" srcOrd="0" destOrd="0" parTransId="{DF55AC5C-932C-43B3-90CE-4195C39DBD69}" sibTransId="{D3D808CB-CB18-4E06-891A-30490BA940C0}"/>
    <dgm:cxn modelId="{9D960319-E520-4BEF-9CAE-988248557DF8}" type="presParOf" srcId="{6FC27E0C-2258-496D-857B-38143DDF0AC8}" destId="{21D71A7A-6941-4480-B66E-A1B8CB8DBAE5}"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CE0883B8-1BC6-446F-9CEB-FE701DA2DA5C}" type="doc">
      <dgm:prSet loTypeId="urn:microsoft.com/office/officeart/2005/8/layout/vList4" loCatId="list" qsTypeId="urn:microsoft.com/office/officeart/2005/8/quickstyle/simple1" qsCatId="simple" csTypeId="urn:microsoft.com/office/officeart/2005/8/colors/accent1_2" csCatId="accent1" phldr="1"/>
      <dgm:spPr/>
      <dgm:t>
        <a:bodyPr/>
        <a:lstStyle/>
        <a:p>
          <a:endParaRPr lang="x-none"/>
        </a:p>
      </dgm:t>
    </dgm:pt>
    <dgm:pt modelId="{1D1B276E-0D8D-43BC-A317-101197A5E678}">
      <dgm:prSet custT="1"/>
      <dgm:spPr/>
      <dgm:t>
        <a:bodyPr/>
        <a:lstStyle/>
        <a:p>
          <a:r>
            <a:rPr lang="en-US" sz="2800" b="1" i="0" baseline="0">
              <a:latin typeface="Narkisim" panose="020E0502050101010101" pitchFamily="34" charset="-79"/>
              <a:cs typeface="Narkisim" panose="020E0502050101010101" pitchFamily="34" charset="-79"/>
            </a:rPr>
            <a:t>Junior School </a:t>
          </a:r>
          <a:endParaRPr lang="x-none" sz="2800">
            <a:latin typeface="Narkisim" panose="020E0502050101010101" pitchFamily="34" charset="-79"/>
            <a:cs typeface="Narkisim" panose="020E0502050101010101" pitchFamily="34" charset="-79"/>
          </a:endParaRPr>
        </a:p>
      </dgm:t>
    </dgm:pt>
    <dgm:pt modelId="{11AED9B8-3147-40C6-8D73-F4705799F945}" type="parTrans" cxnId="{547335E9-C5EE-4B7F-9EE8-B05733C23054}">
      <dgm:prSet/>
      <dgm:spPr/>
      <dgm:t>
        <a:bodyPr/>
        <a:lstStyle/>
        <a:p>
          <a:endParaRPr lang="x-none" sz="2800">
            <a:latin typeface="Narkisim" panose="020E0502050101010101" pitchFamily="34" charset="-79"/>
            <a:cs typeface="Narkisim" panose="020E0502050101010101" pitchFamily="34" charset="-79"/>
          </a:endParaRPr>
        </a:p>
      </dgm:t>
    </dgm:pt>
    <dgm:pt modelId="{6564F105-8404-4EF3-BB0A-33C9DDB40C19}" type="sibTrans" cxnId="{547335E9-C5EE-4B7F-9EE8-B05733C23054}">
      <dgm:prSet/>
      <dgm:spPr/>
      <dgm:t>
        <a:bodyPr/>
        <a:lstStyle/>
        <a:p>
          <a:endParaRPr lang="x-none" sz="2800">
            <a:latin typeface="Narkisim" panose="020E0502050101010101" pitchFamily="34" charset="-79"/>
            <a:cs typeface="Narkisim" panose="020E0502050101010101" pitchFamily="34" charset="-79"/>
          </a:endParaRPr>
        </a:p>
      </dgm:t>
    </dgm:pt>
    <dgm:pt modelId="{B066B2E7-5364-4297-BB49-BECF58A33DC3}" type="pres">
      <dgm:prSet presAssocID="{CE0883B8-1BC6-446F-9CEB-FE701DA2DA5C}" presName="linear" presStyleCnt="0">
        <dgm:presLayoutVars>
          <dgm:dir/>
          <dgm:resizeHandles val="exact"/>
        </dgm:presLayoutVars>
      </dgm:prSet>
      <dgm:spPr/>
    </dgm:pt>
    <dgm:pt modelId="{A68699B6-B48C-4BBC-9916-3557E289E4E8}" type="pres">
      <dgm:prSet presAssocID="{1D1B276E-0D8D-43BC-A317-101197A5E678}" presName="comp" presStyleCnt="0"/>
      <dgm:spPr/>
    </dgm:pt>
    <dgm:pt modelId="{09462F7A-F8D7-4095-9CA1-09F448BB7B94}" type="pres">
      <dgm:prSet presAssocID="{1D1B276E-0D8D-43BC-A317-101197A5E678}" presName="box" presStyleLbl="node1" presStyleIdx="0" presStyleCnt="1"/>
      <dgm:spPr/>
    </dgm:pt>
    <dgm:pt modelId="{D15DAEBD-EC96-494B-A907-164696F91A01}" type="pres">
      <dgm:prSet presAssocID="{1D1B276E-0D8D-43BC-A317-101197A5E678}" presName="img" presStyleLbl="fgImgPlace1" presStyleIdx="0" presStyleCnt="1"/>
      <dgm:spPr>
        <a:blipFill rotWithShape="1">
          <a:blip xmlns:r="http://schemas.openxmlformats.org/officeDocument/2006/relationships" r:embed="rId1" cstate="email">
            <a:extLst>
              <a:ext uri="{28A0092B-C50C-407E-A947-70E740481C1C}">
                <a14:useLocalDpi xmlns:a14="http://schemas.microsoft.com/office/drawing/2010/main"/>
              </a:ext>
            </a:extLst>
          </a:blip>
          <a:srcRect/>
          <a:stretch>
            <a:fillRect t="-11000" b="-11000"/>
          </a:stretch>
        </a:blipFill>
      </dgm:spPr>
    </dgm:pt>
    <dgm:pt modelId="{D175F5FF-9C2C-41FB-BA69-F102BA262A01}" type="pres">
      <dgm:prSet presAssocID="{1D1B276E-0D8D-43BC-A317-101197A5E678}" presName="text" presStyleLbl="node1" presStyleIdx="0" presStyleCnt="1">
        <dgm:presLayoutVars>
          <dgm:bulletEnabled val="1"/>
        </dgm:presLayoutVars>
      </dgm:prSet>
      <dgm:spPr/>
    </dgm:pt>
  </dgm:ptLst>
  <dgm:cxnLst>
    <dgm:cxn modelId="{87C8DC44-4730-4E9D-A85D-428ED78CF823}" type="presOf" srcId="{1D1B276E-0D8D-43BC-A317-101197A5E678}" destId="{D175F5FF-9C2C-41FB-BA69-F102BA262A01}" srcOrd="1" destOrd="0" presId="urn:microsoft.com/office/officeart/2005/8/layout/vList4"/>
    <dgm:cxn modelId="{26C1FFC7-FBA2-44C1-BF6F-B32BCBC19C41}" type="presOf" srcId="{CE0883B8-1BC6-446F-9CEB-FE701DA2DA5C}" destId="{B066B2E7-5364-4297-BB49-BECF58A33DC3}" srcOrd="0" destOrd="0" presId="urn:microsoft.com/office/officeart/2005/8/layout/vList4"/>
    <dgm:cxn modelId="{547335E9-C5EE-4B7F-9EE8-B05733C23054}" srcId="{CE0883B8-1BC6-446F-9CEB-FE701DA2DA5C}" destId="{1D1B276E-0D8D-43BC-A317-101197A5E678}" srcOrd="0" destOrd="0" parTransId="{11AED9B8-3147-40C6-8D73-F4705799F945}" sibTransId="{6564F105-8404-4EF3-BB0A-33C9DDB40C19}"/>
    <dgm:cxn modelId="{FA99E3E9-7132-4E58-B62F-EA6EA761AFE7}" type="presOf" srcId="{1D1B276E-0D8D-43BC-A317-101197A5E678}" destId="{09462F7A-F8D7-4095-9CA1-09F448BB7B94}" srcOrd="0" destOrd="0" presId="urn:microsoft.com/office/officeart/2005/8/layout/vList4"/>
    <dgm:cxn modelId="{A82D639B-A6A6-42C5-95B3-F117EE06423F}" type="presParOf" srcId="{B066B2E7-5364-4297-BB49-BECF58A33DC3}" destId="{A68699B6-B48C-4BBC-9916-3557E289E4E8}" srcOrd="0" destOrd="0" presId="urn:microsoft.com/office/officeart/2005/8/layout/vList4"/>
    <dgm:cxn modelId="{51D1C6E9-2F0C-4A07-A5E2-105D7C62AEB4}" type="presParOf" srcId="{A68699B6-B48C-4BBC-9916-3557E289E4E8}" destId="{09462F7A-F8D7-4095-9CA1-09F448BB7B94}" srcOrd="0" destOrd="0" presId="urn:microsoft.com/office/officeart/2005/8/layout/vList4"/>
    <dgm:cxn modelId="{AB2CEB89-4D5B-4582-AA06-4272009B4E28}" type="presParOf" srcId="{A68699B6-B48C-4BBC-9916-3557E289E4E8}" destId="{D15DAEBD-EC96-494B-A907-164696F91A01}" srcOrd="1" destOrd="0" presId="urn:microsoft.com/office/officeart/2005/8/layout/vList4"/>
    <dgm:cxn modelId="{13C25534-831F-42BC-9080-8FF094904920}" type="presParOf" srcId="{A68699B6-B48C-4BBC-9916-3557E289E4E8}" destId="{D175F5FF-9C2C-41FB-BA69-F102BA262A01}" srcOrd="2" destOrd="0" presId="urn:microsoft.com/office/officeart/2005/8/layout/vList4"/>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E3AA3027-0010-4C27-BC0E-7C5DE544782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x-none"/>
        </a:p>
      </dgm:t>
    </dgm:pt>
    <dgm:pt modelId="{CE712E38-50DE-4861-905C-C10BFE59CDF3}">
      <dgm:prSet custT="1"/>
      <dgm:spPr/>
      <dgm:t>
        <a:bodyPr/>
        <a:lstStyle/>
        <a:p>
          <a:r>
            <a:rPr lang="en-US" sz="6000" b="0" baseline="0" dirty="0">
              <a:latin typeface="Narkisim" panose="020E0502050101010101" pitchFamily="34" charset="-79"/>
              <a:cs typeface="Narkisim" panose="020E0502050101010101" pitchFamily="34" charset="-79"/>
            </a:rPr>
            <a:t>CHAPTER 5: ADMISSION AND REPLACEMENT PROCESS</a:t>
          </a:r>
          <a:endParaRPr lang="x-none" sz="6000" dirty="0">
            <a:latin typeface="Narkisim" panose="020E0502050101010101" pitchFamily="34" charset="-79"/>
            <a:cs typeface="Narkisim" panose="020E0502050101010101" pitchFamily="34" charset="-79"/>
          </a:endParaRPr>
        </a:p>
      </dgm:t>
    </dgm:pt>
    <dgm:pt modelId="{454954BF-4584-4ED1-B84A-E0A772853F7D}" type="parTrans" cxnId="{AFD4BC43-5B86-446E-99A5-CBFC62DCB232}">
      <dgm:prSet/>
      <dgm:spPr/>
      <dgm:t>
        <a:bodyPr/>
        <a:lstStyle/>
        <a:p>
          <a:endParaRPr lang="x-none" sz="6000">
            <a:latin typeface="Narkisim" panose="020E0502050101010101" pitchFamily="34" charset="-79"/>
            <a:cs typeface="Narkisim" panose="020E0502050101010101" pitchFamily="34" charset="-79"/>
          </a:endParaRPr>
        </a:p>
      </dgm:t>
    </dgm:pt>
    <dgm:pt modelId="{99976D60-3C36-420D-A194-89887F195DD2}" type="sibTrans" cxnId="{AFD4BC43-5B86-446E-99A5-CBFC62DCB232}">
      <dgm:prSet/>
      <dgm:spPr/>
      <dgm:t>
        <a:bodyPr/>
        <a:lstStyle/>
        <a:p>
          <a:endParaRPr lang="x-none" sz="6000">
            <a:latin typeface="Narkisim" panose="020E0502050101010101" pitchFamily="34" charset="-79"/>
            <a:cs typeface="Narkisim" panose="020E0502050101010101" pitchFamily="34" charset="-79"/>
          </a:endParaRPr>
        </a:p>
      </dgm:t>
    </dgm:pt>
    <dgm:pt modelId="{C0E76D23-2264-42F8-9899-2051EEFA2FB0}" type="pres">
      <dgm:prSet presAssocID="{E3AA3027-0010-4C27-BC0E-7C5DE544782A}" presName="linear" presStyleCnt="0">
        <dgm:presLayoutVars>
          <dgm:animLvl val="lvl"/>
          <dgm:resizeHandles val="exact"/>
        </dgm:presLayoutVars>
      </dgm:prSet>
      <dgm:spPr/>
    </dgm:pt>
    <dgm:pt modelId="{971BD68F-2298-44CB-8473-150757C0BC5F}" type="pres">
      <dgm:prSet presAssocID="{CE712E38-50DE-4861-905C-C10BFE59CDF3}" presName="parentText" presStyleLbl="node1" presStyleIdx="0" presStyleCnt="1" custScaleY="953486">
        <dgm:presLayoutVars>
          <dgm:chMax val="0"/>
          <dgm:bulletEnabled val="1"/>
        </dgm:presLayoutVars>
      </dgm:prSet>
      <dgm:spPr/>
    </dgm:pt>
  </dgm:ptLst>
  <dgm:cxnLst>
    <dgm:cxn modelId="{AFD4BC43-5B86-446E-99A5-CBFC62DCB232}" srcId="{E3AA3027-0010-4C27-BC0E-7C5DE544782A}" destId="{CE712E38-50DE-4861-905C-C10BFE59CDF3}" srcOrd="0" destOrd="0" parTransId="{454954BF-4584-4ED1-B84A-E0A772853F7D}" sibTransId="{99976D60-3C36-420D-A194-89887F195DD2}"/>
    <dgm:cxn modelId="{122B1675-AA0D-4411-BF49-37209EDE008E}" type="presOf" srcId="{E3AA3027-0010-4C27-BC0E-7C5DE544782A}" destId="{C0E76D23-2264-42F8-9899-2051EEFA2FB0}" srcOrd="0" destOrd="0" presId="urn:microsoft.com/office/officeart/2005/8/layout/vList2"/>
    <dgm:cxn modelId="{383D8698-F7EE-415D-83BF-4211F6D2DE66}" type="presOf" srcId="{CE712E38-50DE-4861-905C-C10BFE59CDF3}" destId="{971BD68F-2298-44CB-8473-150757C0BC5F}" srcOrd="0" destOrd="0" presId="urn:microsoft.com/office/officeart/2005/8/layout/vList2"/>
    <dgm:cxn modelId="{CE3B8EF7-393C-40D3-97BD-0DEF923ED653}" type="presParOf" srcId="{C0E76D23-2264-42F8-9899-2051EEFA2FB0}" destId="{971BD68F-2298-44CB-8473-150757C0BC5F}"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3890E9F8-A142-4CFC-8055-49F04A4BDAFD}"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x-none"/>
        </a:p>
      </dgm:t>
    </dgm:pt>
    <dgm:pt modelId="{8CC50067-6487-4EF4-9DC5-2C3143CB8E92}">
      <dgm:prSet/>
      <dgm:spPr/>
      <dgm:t>
        <a:bodyPr/>
        <a:lstStyle/>
        <a:p>
          <a:r>
            <a:rPr lang="en-GB" dirty="0">
              <a:latin typeface="Trebuchet MS" panose="020B0603020202020204" pitchFamily="34" charset="0"/>
            </a:rPr>
            <a:t>It will be automated and the following Guidelines will apply :-</a:t>
          </a:r>
          <a:endParaRPr lang="x-none" dirty="0">
            <a:latin typeface="Trebuchet MS" panose="020B0603020202020204" pitchFamily="34" charset="0"/>
          </a:endParaRPr>
        </a:p>
      </dgm:t>
    </dgm:pt>
    <dgm:pt modelId="{75BEC8E4-41AD-4F73-A2F4-3B762E04468D}" type="parTrans" cxnId="{FFD1F005-0C0E-4BC5-8CA1-E8AB8ABDEC62}">
      <dgm:prSet/>
      <dgm:spPr/>
      <dgm:t>
        <a:bodyPr/>
        <a:lstStyle/>
        <a:p>
          <a:endParaRPr lang="x-none"/>
        </a:p>
      </dgm:t>
    </dgm:pt>
    <dgm:pt modelId="{3608111F-F773-489E-B71F-D8BAF6463FF5}" type="sibTrans" cxnId="{FFD1F005-0C0E-4BC5-8CA1-E8AB8ABDEC62}">
      <dgm:prSet/>
      <dgm:spPr/>
      <dgm:t>
        <a:bodyPr/>
        <a:lstStyle/>
        <a:p>
          <a:endParaRPr lang="x-none"/>
        </a:p>
      </dgm:t>
    </dgm:pt>
    <dgm:pt modelId="{5674305A-A8BA-4F75-8E0F-59531EB1E965}" type="pres">
      <dgm:prSet presAssocID="{3890E9F8-A142-4CFC-8055-49F04A4BDAFD}" presName="linearFlow" presStyleCnt="0">
        <dgm:presLayoutVars>
          <dgm:dir/>
          <dgm:resizeHandles val="exact"/>
        </dgm:presLayoutVars>
      </dgm:prSet>
      <dgm:spPr/>
    </dgm:pt>
    <dgm:pt modelId="{6CA52F6B-166F-480A-8455-45D724104BD2}" type="pres">
      <dgm:prSet presAssocID="{8CC50067-6487-4EF4-9DC5-2C3143CB8E92}" presName="composite" presStyleCnt="0"/>
      <dgm:spPr/>
    </dgm:pt>
    <dgm:pt modelId="{75097AEE-F118-40A8-8DD9-4D958B5E2D14}" type="pres">
      <dgm:prSet presAssocID="{8CC50067-6487-4EF4-9DC5-2C3143CB8E92}" presName="imgShp" presStyleLbl="fgImgPlace1" presStyleIdx="0" presStyleCnt="1"/>
      <dgm:spPr>
        <a:blipFill rotWithShape="1">
          <a:blip xmlns:r="http://schemas.openxmlformats.org/officeDocument/2006/relationships" r:embed="rId1" cstate="email">
            <a:extLst>
              <a:ext uri="{28A0092B-C50C-407E-A947-70E740481C1C}">
                <a14:useLocalDpi xmlns:a14="http://schemas.microsoft.com/office/drawing/2010/main"/>
              </a:ext>
            </a:extLst>
          </a:blip>
          <a:srcRect/>
          <a:stretch>
            <a:fillRect l="-36000" r="-36000"/>
          </a:stretch>
        </a:blipFill>
      </dgm:spPr>
    </dgm:pt>
    <dgm:pt modelId="{8E13FC97-8917-47B4-86B6-BE26AEA05D07}" type="pres">
      <dgm:prSet presAssocID="{8CC50067-6487-4EF4-9DC5-2C3143CB8E92}" presName="txShp" presStyleLbl="node1" presStyleIdx="0" presStyleCnt="1" custScaleX="112545">
        <dgm:presLayoutVars>
          <dgm:bulletEnabled val="1"/>
        </dgm:presLayoutVars>
      </dgm:prSet>
      <dgm:spPr/>
    </dgm:pt>
  </dgm:ptLst>
  <dgm:cxnLst>
    <dgm:cxn modelId="{FFD1F005-0C0E-4BC5-8CA1-E8AB8ABDEC62}" srcId="{3890E9F8-A142-4CFC-8055-49F04A4BDAFD}" destId="{8CC50067-6487-4EF4-9DC5-2C3143CB8E92}" srcOrd="0" destOrd="0" parTransId="{75BEC8E4-41AD-4F73-A2F4-3B762E04468D}" sibTransId="{3608111F-F773-489E-B71F-D8BAF6463FF5}"/>
    <dgm:cxn modelId="{1054D142-2DF5-41A4-9A5D-C17E0A3ABF35}" type="presOf" srcId="{3890E9F8-A142-4CFC-8055-49F04A4BDAFD}" destId="{5674305A-A8BA-4F75-8E0F-59531EB1E965}" srcOrd="0" destOrd="0" presId="urn:microsoft.com/office/officeart/2005/8/layout/vList3"/>
    <dgm:cxn modelId="{77DF73BC-D770-4303-8E2E-F991E280B93A}" type="presOf" srcId="{8CC50067-6487-4EF4-9DC5-2C3143CB8E92}" destId="{8E13FC97-8917-47B4-86B6-BE26AEA05D07}" srcOrd="0" destOrd="0" presId="urn:microsoft.com/office/officeart/2005/8/layout/vList3"/>
    <dgm:cxn modelId="{58D09509-3517-495B-9BA4-DC546E7630B3}" type="presParOf" srcId="{5674305A-A8BA-4F75-8E0F-59531EB1E965}" destId="{6CA52F6B-166F-480A-8455-45D724104BD2}" srcOrd="0" destOrd="0" presId="urn:microsoft.com/office/officeart/2005/8/layout/vList3"/>
    <dgm:cxn modelId="{EBDCE857-F838-483A-B80C-EB520FC72859}" type="presParOf" srcId="{6CA52F6B-166F-480A-8455-45D724104BD2}" destId="{75097AEE-F118-40A8-8DD9-4D958B5E2D14}" srcOrd="0" destOrd="0" presId="urn:microsoft.com/office/officeart/2005/8/layout/vList3"/>
    <dgm:cxn modelId="{3A3E9216-1CAA-494F-BEFF-C0C52338A70C}" type="presParOf" srcId="{6CA52F6B-166F-480A-8455-45D724104BD2}" destId="{8E13FC97-8917-47B4-86B6-BE26AEA05D07}" srcOrd="1" destOrd="0" presId="urn:microsoft.com/office/officeart/2005/8/layout/vList3"/>
  </dgm:cxnLst>
  <dgm:bg/>
  <dgm:whole/>
  <dgm:extLst>
    <a:ext uri="http://schemas.microsoft.com/office/drawing/2008/diagram">
      <dsp:dataModelExt xmlns:dsp="http://schemas.microsoft.com/office/drawing/2008/diagram" relId="rId22"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A1BB6F84-BFE4-461C-99BA-FB9CD653858A}" type="doc">
      <dgm:prSet loTypeId="urn:microsoft.com/office/officeart/2005/8/layout/orgChart1" loCatId="hierarchy" qsTypeId="urn:microsoft.com/office/officeart/2005/8/quickstyle/simple1" qsCatId="simple" csTypeId="urn:microsoft.com/office/officeart/2005/8/colors/accent1_2" csCatId="accent1"/>
      <dgm:spPr/>
      <dgm:t>
        <a:bodyPr/>
        <a:lstStyle/>
        <a:p>
          <a:endParaRPr lang="x-none"/>
        </a:p>
      </dgm:t>
    </dgm:pt>
    <dgm:pt modelId="{48356A1E-CEBE-4D49-B09C-919433164620}">
      <dgm:prSet custT="1"/>
      <dgm:spPr/>
      <dgm:t>
        <a:bodyPr/>
        <a:lstStyle/>
        <a:p>
          <a:r>
            <a:rPr lang="en-GB" sz="3200" dirty="0">
              <a:latin typeface="Narkisim" panose="020E0502050101010101" pitchFamily="34" charset="-79"/>
              <a:cs typeface="Narkisim" panose="020E0502050101010101" pitchFamily="34" charset="-79"/>
            </a:rPr>
            <a:t>Replacement approvals </a:t>
          </a:r>
          <a:endParaRPr lang="x-none" sz="3200" dirty="0">
            <a:latin typeface="Narkisim" panose="020E0502050101010101" pitchFamily="34" charset="-79"/>
            <a:cs typeface="Narkisim" panose="020E0502050101010101" pitchFamily="34" charset="-79"/>
          </a:endParaRPr>
        </a:p>
      </dgm:t>
    </dgm:pt>
    <dgm:pt modelId="{766F7307-9E7F-4CB2-B96F-8A0BA18E0B29}" type="parTrans" cxnId="{8D4EA514-B92F-47ED-AB81-9C32C6097C3C}">
      <dgm:prSet/>
      <dgm:spPr/>
      <dgm:t>
        <a:bodyPr/>
        <a:lstStyle/>
        <a:p>
          <a:endParaRPr lang="x-none" sz="3200">
            <a:latin typeface="Narkisim" panose="020E0502050101010101" pitchFamily="34" charset="-79"/>
            <a:cs typeface="Narkisim" panose="020E0502050101010101" pitchFamily="34" charset="-79"/>
          </a:endParaRPr>
        </a:p>
      </dgm:t>
    </dgm:pt>
    <dgm:pt modelId="{CA93F192-6FAA-40F2-AFE7-72FE3441DA88}" type="sibTrans" cxnId="{8D4EA514-B92F-47ED-AB81-9C32C6097C3C}">
      <dgm:prSet/>
      <dgm:spPr/>
      <dgm:t>
        <a:bodyPr/>
        <a:lstStyle/>
        <a:p>
          <a:endParaRPr lang="x-none" sz="3200">
            <a:latin typeface="Narkisim" panose="020E0502050101010101" pitchFamily="34" charset="-79"/>
            <a:cs typeface="Narkisim" panose="020E0502050101010101" pitchFamily="34" charset="-79"/>
          </a:endParaRPr>
        </a:p>
      </dgm:t>
    </dgm:pt>
    <dgm:pt modelId="{0D791F0F-71F8-45FF-AD88-FE4013CEEED5}" type="pres">
      <dgm:prSet presAssocID="{A1BB6F84-BFE4-461C-99BA-FB9CD653858A}" presName="hierChild1" presStyleCnt="0">
        <dgm:presLayoutVars>
          <dgm:orgChart val="1"/>
          <dgm:chPref val="1"/>
          <dgm:dir/>
          <dgm:animOne val="branch"/>
          <dgm:animLvl val="lvl"/>
          <dgm:resizeHandles/>
        </dgm:presLayoutVars>
      </dgm:prSet>
      <dgm:spPr/>
    </dgm:pt>
    <dgm:pt modelId="{66C8B10B-FCF5-4004-BC32-AFC3DD60A56A}" type="pres">
      <dgm:prSet presAssocID="{48356A1E-CEBE-4D49-B09C-919433164620}" presName="hierRoot1" presStyleCnt="0">
        <dgm:presLayoutVars>
          <dgm:hierBranch val="init"/>
        </dgm:presLayoutVars>
      </dgm:prSet>
      <dgm:spPr/>
    </dgm:pt>
    <dgm:pt modelId="{0B8F3C4C-D671-4525-90AE-BB0F75C411D2}" type="pres">
      <dgm:prSet presAssocID="{48356A1E-CEBE-4D49-B09C-919433164620}" presName="rootComposite1" presStyleCnt="0"/>
      <dgm:spPr/>
    </dgm:pt>
    <dgm:pt modelId="{8F75F6A9-F43D-4B7A-B8C8-8E3B2DF2F98D}" type="pres">
      <dgm:prSet presAssocID="{48356A1E-CEBE-4D49-B09C-919433164620}" presName="rootText1" presStyleLbl="node0" presStyleIdx="0" presStyleCnt="1">
        <dgm:presLayoutVars>
          <dgm:chPref val="3"/>
        </dgm:presLayoutVars>
      </dgm:prSet>
      <dgm:spPr/>
    </dgm:pt>
    <dgm:pt modelId="{4BB70910-67F2-495B-9686-9BFADB9B805F}" type="pres">
      <dgm:prSet presAssocID="{48356A1E-CEBE-4D49-B09C-919433164620}" presName="rootConnector1" presStyleLbl="node1" presStyleIdx="0" presStyleCnt="0"/>
      <dgm:spPr/>
    </dgm:pt>
    <dgm:pt modelId="{37AC14B3-AE59-4601-8E2D-A18EB0C367DD}" type="pres">
      <dgm:prSet presAssocID="{48356A1E-CEBE-4D49-B09C-919433164620}" presName="hierChild2" presStyleCnt="0"/>
      <dgm:spPr/>
    </dgm:pt>
    <dgm:pt modelId="{A5470990-D2EE-4DB9-AC2A-FE04E6D80BC5}" type="pres">
      <dgm:prSet presAssocID="{48356A1E-CEBE-4D49-B09C-919433164620}" presName="hierChild3" presStyleCnt="0"/>
      <dgm:spPr/>
    </dgm:pt>
  </dgm:ptLst>
  <dgm:cxnLst>
    <dgm:cxn modelId="{8D4EA514-B92F-47ED-AB81-9C32C6097C3C}" srcId="{A1BB6F84-BFE4-461C-99BA-FB9CD653858A}" destId="{48356A1E-CEBE-4D49-B09C-919433164620}" srcOrd="0" destOrd="0" parTransId="{766F7307-9E7F-4CB2-B96F-8A0BA18E0B29}" sibTransId="{CA93F192-6FAA-40F2-AFE7-72FE3441DA88}"/>
    <dgm:cxn modelId="{465DC018-0DB5-42D1-85BB-2562CCD66F6F}" type="presOf" srcId="{48356A1E-CEBE-4D49-B09C-919433164620}" destId="{4BB70910-67F2-495B-9686-9BFADB9B805F}" srcOrd="1" destOrd="0" presId="urn:microsoft.com/office/officeart/2005/8/layout/orgChart1"/>
    <dgm:cxn modelId="{9F3A2E61-6BEB-4AA8-960C-5BB8A62F058A}" type="presOf" srcId="{48356A1E-CEBE-4D49-B09C-919433164620}" destId="{8F75F6A9-F43D-4B7A-B8C8-8E3B2DF2F98D}" srcOrd="0" destOrd="0" presId="urn:microsoft.com/office/officeart/2005/8/layout/orgChart1"/>
    <dgm:cxn modelId="{A900E67A-F161-4C02-896E-7497BCBBB81B}" type="presOf" srcId="{A1BB6F84-BFE4-461C-99BA-FB9CD653858A}" destId="{0D791F0F-71F8-45FF-AD88-FE4013CEEED5}" srcOrd="0" destOrd="0" presId="urn:microsoft.com/office/officeart/2005/8/layout/orgChart1"/>
    <dgm:cxn modelId="{19A16E5D-7FF5-44DC-A5F4-FB1F1830C905}" type="presParOf" srcId="{0D791F0F-71F8-45FF-AD88-FE4013CEEED5}" destId="{66C8B10B-FCF5-4004-BC32-AFC3DD60A56A}" srcOrd="0" destOrd="0" presId="urn:microsoft.com/office/officeart/2005/8/layout/orgChart1"/>
    <dgm:cxn modelId="{187ECD40-B544-4E20-83F5-FE9126EBD559}" type="presParOf" srcId="{66C8B10B-FCF5-4004-BC32-AFC3DD60A56A}" destId="{0B8F3C4C-D671-4525-90AE-BB0F75C411D2}" srcOrd="0" destOrd="0" presId="urn:microsoft.com/office/officeart/2005/8/layout/orgChart1"/>
    <dgm:cxn modelId="{ACAFD121-BC32-44A4-B146-3BB921883578}" type="presParOf" srcId="{0B8F3C4C-D671-4525-90AE-BB0F75C411D2}" destId="{8F75F6A9-F43D-4B7A-B8C8-8E3B2DF2F98D}" srcOrd="0" destOrd="0" presId="urn:microsoft.com/office/officeart/2005/8/layout/orgChart1"/>
    <dgm:cxn modelId="{06FB5FE1-99F7-423C-864C-A0A209837AE6}" type="presParOf" srcId="{0B8F3C4C-D671-4525-90AE-BB0F75C411D2}" destId="{4BB70910-67F2-495B-9686-9BFADB9B805F}" srcOrd="1" destOrd="0" presId="urn:microsoft.com/office/officeart/2005/8/layout/orgChart1"/>
    <dgm:cxn modelId="{7D52FF0D-4F3F-49D2-88B6-ECF1E5F64638}" type="presParOf" srcId="{66C8B10B-FCF5-4004-BC32-AFC3DD60A56A}" destId="{37AC14B3-AE59-4601-8E2D-A18EB0C367DD}" srcOrd="1" destOrd="0" presId="urn:microsoft.com/office/officeart/2005/8/layout/orgChart1"/>
    <dgm:cxn modelId="{4ECCDF36-55BE-440B-8C2F-F41838D5B07E}" type="presParOf" srcId="{66C8B10B-FCF5-4004-BC32-AFC3DD60A56A}" destId="{A5470990-D2EE-4DB9-AC2A-FE04E6D80BC5}" srcOrd="2" destOrd="0" presId="urn:microsoft.com/office/officeart/2005/8/layout/orgChart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AB496A0C-2770-4833-89E3-2DC127EAB79A}"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x-none"/>
        </a:p>
      </dgm:t>
    </dgm:pt>
    <dgm:pt modelId="{649ECCEB-752D-41B8-9885-D0308F3601B3}">
      <dgm:prSet custT="1"/>
      <dgm:spPr/>
      <dgm:t>
        <a:bodyPr/>
        <a:lstStyle/>
        <a:p>
          <a:r>
            <a:rPr lang="en-GB" sz="3200" dirty="0">
              <a:latin typeface="Narkisim" panose="020E0502050101010101" pitchFamily="34" charset="-79"/>
              <a:cs typeface="Narkisim" panose="020E0502050101010101" pitchFamily="34" charset="-79"/>
            </a:rPr>
            <a:t>Joining instructions </a:t>
          </a:r>
          <a:endParaRPr lang="x-none" sz="3200" dirty="0">
            <a:latin typeface="Narkisim" panose="020E0502050101010101" pitchFamily="34" charset="-79"/>
            <a:cs typeface="Narkisim" panose="020E0502050101010101" pitchFamily="34" charset="-79"/>
          </a:endParaRPr>
        </a:p>
      </dgm:t>
    </dgm:pt>
    <dgm:pt modelId="{207D5FB8-0117-4AF7-AE3A-F39CECD07121}" type="parTrans" cxnId="{BA963C9D-78FD-42F2-B245-CFEC3278DA6A}">
      <dgm:prSet/>
      <dgm:spPr/>
      <dgm:t>
        <a:bodyPr/>
        <a:lstStyle/>
        <a:p>
          <a:endParaRPr lang="x-none" sz="3600">
            <a:latin typeface="Narkisim" panose="020E0502050101010101" pitchFamily="34" charset="-79"/>
            <a:cs typeface="Narkisim" panose="020E0502050101010101" pitchFamily="34" charset="-79"/>
          </a:endParaRPr>
        </a:p>
      </dgm:t>
    </dgm:pt>
    <dgm:pt modelId="{436FC4B4-45B3-4CBB-9CB6-1A2E2653EE2D}" type="sibTrans" cxnId="{BA963C9D-78FD-42F2-B245-CFEC3278DA6A}">
      <dgm:prSet/>
      <dgm:spPr/>
      <dgm:t>
        <a:bodyPr/>
        <a:lstStyle/>
        <a:p>
          <a:endParaRPr lang="x-none" sz="3600">
            <a:latin typeface="Narkisim" panose="020E0502050101010101" pitchFamily="34" charset="-79"/>
            <a:cs typeface="Narkisim" panose="020E0502050101010101" pitchFamily="34" charset="-79"/>
          </a:endParaRPr>
        </a:p>
      </dgm:t>
    </dgm:pt>
    <dgm:pt modelId="{2067DBAD-C5F6-4BE9-B446-0FB18C6E123D}" type="pres">
      <dgm:prSet presAssocID="{AB496A0C-2770-4833-89E3-2DC127EAB79A}" presName="hierChild1" presStyleCnt="0">
        <dgm:presLayoutVars>
          <dgm:orgChart val="1"/>
          <dgm:chPref val="1"/>
          <dgm:dir/>
          <dgm:animOne val="branch"/>
          <dgm:animLvl val="lvl"/>
          <dgm:resizeHandles/>
        </dgm:presLayoutVars>
      </dgm:prSet>
      <dgm:spPr/>
    </dgm:pt>
    <dgm:pt modelId="{97C7AE0F-9641-427D-B830-CFC32FCF4A0A}" type="pres">
      <dgm:prSet presAssocID="{649ECCEB-752D-41B8-9885-D0308F3601B3}" presName="hierRoot1" presStyleCnt="0">
        <dgm:presLayoutVars>
          <dgm:hierBranch val="init"/>
        </dgm:presLayoutVars>
      </dgm:prSet>
      <dgm:spPr/>
    </dgm:pt>
    <dgm:pt modelId="{1486E4F4-4C70-4715-8DE1-94CEF6D2C4E7}" type="pres">
      <dgm:prSet presAssocID="{649ECCEB-752D-41B8-9885-D0308F3601B3}" presName="rootComposite1" presStyleCnt="0"/>
      <dgm:spPr/>
    </dgm:pt>
    <dgm:pt modelId="{6A6AA810-A269-44EB-BC6F-B19F43B3F8CC}" type="pres">
      <dgm:prSet presAssocID="{649ECCEB-752D-41B8-9885-D0308F3601B3}" presName="rootText1" presStyleLbl="node0" presStyleIdx="0" presStyleCnt="1" custLinFactNeighborY="-3278">
        <dgm:presLayoutVars>
          <dgm:chPref val="3"/>
        </dgm:presLayoutVars>
      </dgm:prSet>
      <dgm:spPr/>
    </dgm:pt>
    <dgm:pt modelId="{97F1B4DA-B996-45ED-9239-1D1EFA82F250}" type="pres">
      <dgm:prSet presAssocID="{649ECCEB-752D-41B8-9885-D0308F3601B3}" presName="rootConnector1" presStyleLbl="node1" presStyleIdx="0" presStyleCnt="0"/>
      <dgm:spPr/>
    </dgm:pt>
    <dgm:pt modelId="{B6D2B7F1-531C-4CA2-A2A7-AE52D5EE1B9F}" type="pres">
      <dgm:prSet presAssocID="{649ECCEB-752D-41B8-9885-D0308F3601B3}" presName="hierChild2" presStyleCnt="0"/>
      <dgm:spPr/>
    </dgm:pt>
    <dgm:pt modelId="{2C658A2D-0BF2-430A-A8FA-1DE81E2B0EFD}" type="pres">
      <dgm:prSet presAssocID="{649ECCEB-752D-41B8-9885-D0308F3601B3}" presName="hierChild3" presStyleCnt="0"/>
      <dgm:spPr/>
    </dgm:pt>
  </dgm:ptLst>
  <dgm:cxnLst>
    <dgm:cxn modelId="{A1A09932-2467-42E7-BAEA-A7FA7300DFE1}" type="presOf" srcId="{649ECCEB-752D-41B8-9885-D0308F3601B3}" destId="{6A6AA810-A269-44EB-BC6F-B19F43B3F8CC}" srcOrd="0" destOrd="0" presId="urn:microsoft.com/office/officeart/2005/8/layout/orgChart1"/>
    <dgm:cxn modelId="{A1F51A4A-E98B-4CFF-A15A-95AFFE717284}" type="presOf" srcId="{AB496A0C-2770-4833-89E3-2DC127EAB79A}" destId="{2067DBAD-C5F6-4BE9-B446-0FB18C6E123D}" srcOrd="0" destOrd="0" presId="urn:microsoft.com/office/officeart/2005/8/layout/orgChart1"/>
    <dgm:cxn modelId="{547E334A-624F-4081-915C-BAFC53A9CD36}" type="presOf" srcId="{649ECCEB-752D-41B8-9885-D0308F3601B3}" destId="{97F1B4DA-B996-45ED-9239-1D1EFA82F250}" srcOrd="1" destOrd="0" presId="urn:microsoft.com/office/officeart/2005/8/layout/orgChart1"/>
    <dgm:cxn modelId="{BA963C9D-78FD-42F2-B245-CFEC3278DA6A}" srcId="{AB496A0C-2770-4833-89E3-2DC127EAB79A}" destId="{649ECCEB-752D-41B8-9885-D0308F3601B3}" srcOrd="0" destOrd="0" parTransId="{207D5FB8-0117-4AF7-AE3A-F39CECD07121}" sibTransId="{436FC4B4-45B3-4CBB-9CB6-1A2E2653EE2D}"/>
    <dgm:cxn modelId="{090C682C-BE53-4C1A-84C0-68FA8583DA2A}" type="presParOf" srcId="{2067DBAD-C5F6-4BE9-B446-0FB18C6E123D}" destId="{97C7AE0F-9641-427D-B830-CFC32FCF4A0A}" srcOrd="0" destOrd="0" presId="urn:microsoft.com/office/officeart/2005/8/layout/orgChart1"/>
    <dgm:cxn modelId="{9F7B961B-0671-4C85-A958-3FE3119C0B1C}" type="presParOf" srcId="{97C7AE0F-9641-427D-B830-CFC32FCF4A0A}" destId="{1486E4F4-4C70-4715-8DE1-94CEF6D2C4E7}" srcOrd="0" destOrd="0" presId="urn:microsoft.com/office/officeart/2005/8/layout/orgChart1"/>
    <dgm:cxn modelId="{01836FAD-A041-479C-81AD-35FB830B41EC}" type="presParOf" srcId="{1486E4F4-4C70-4715-8DE1-94CEF6D2C4E7}" destId="{6A6AA810-A269-44EB-BC6F-B19F43B3F8CC}" srcOrd="0" destOrd="0" presId="urn:microsoft.com/office/officeart/2005/8/layout/orgChart1"/>
    <dgm:cxn modelId="{F7B3469E-BFB1-4378-8826-B1974A712B45}" type="presParOf" srcId="{1486E4F4-4C70-4715-8DE1-94CEF6D2C4E7}" destId="{97F1B4DA-B996-45ED-9239-1D1EFA82F250}" srcOrd="1" destOrd="0" presId="urn:microsoft.com/office/officeart/2005/8/layout/orgChart1"/>
    <dgm:cxn modelId="{6D6396C4-5557-472F-8E66-D42A59F90F3F}" type="presParOf" srcId="{97C7AE0F-9641-427D-B830-CFC32FCF4A0A}" destId="{B6D2B7F1-531C-4CA2-A2A7-AE52D5EE1B9F}" srcOrd="1" destOrd="0" presId="urn:microsoft.com/office/officeart/2005/8/layout/orgChart1"/>
    <dgm:cxn modelId="{FAF65D0A-A720-49CF-A583-6075862AC16F}" type="presParOf" srcId="{97C7AE0F-9641-427D-B830-CFC32FCF4A0A}" destId="{2C658A2D-0BF2-430A-A8FA-1DE81E2B0EFD}" srcOrd="2" destOrd="0" presId="urn:microsoft.com/office/officeart/2005/8/layout/orgChart1"/>
  </dgm:cxnLst>
  <dgm:bg/>
  <dgm:whole/>
  <dgm:extLst>
    <a:ext uri="http://schemas.microsoft.com/office/drawing/2008/diagram">
      <dsp:dataModelExt xmlns:dsp="http://schemas.microsoft.com/office/drawing/2008/diagram" relId="rId15"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9BDD3B84-34DD-4AF8-BFDB-99C73EC08718}" type="doc">
      <dgm:prSet loTypeId="urn:microsoft.com/office/officeart/2005/8/layout/orgChart1" loCatId="hierarchy" qsTypeId="urn:microsoft.com/office/officeart/2005/8/quickstyle/simple1" qsCatId="simple" csTypeId="urn:microsoft.com/office/officeart/2005/8/colors/accent1_2" csCatId="accent1"/>
      <dgm:spPr/>
      <dgm:t>
        <a:bodyPr/>
        <a:lstStyle/>
        <a:p>
          <a:endParaRPr lang="x-none"/>
        </a:p>
      </dgm:t>
    </dgm:pt>
    <dgm:pt modelId="{8A770C41-B65B-43DC-A62F-AC98CCBDD051}">
      <dgm:prSet custT="1"/>
      <dgm:spPr/>
      <dgm:t>
        <a:bodyPr/>
        <a:lstStyle/>
        <a:p>
          <a:r>
            <a:rPr lang="en-GB" sz="3200" dirty="0">
              <a:latin typeface="Narkisim" panose="020E0502050101010101" pitchFamily="34" charset="-79"/>
              <a:cs typeface="Narkisim" panose="020E0502050101010101" pitchFamily="34" charset="-79"/>
            </a:rPr>
            <a:t>Multiple requests</a:t>
          </a:r>
          <a:endParaRPr lang="x-none" sz="3200" dirty="0">
            <a:latin typeface="Narkisim" panose="020E0502050101010101" pitchFamily="34" charset="-79"/>
            <a:cs typeface="Narkisim" panose="020E0502050101010101" pitchFamily="34" charset="-79"/>
          </a:endParaRPr>
        </a:p>
      </dgm:t>
    </dgm:pt>
    <dgm:pt modelId="{9FFA312A-DA5D-41B8-AE96-6EBC409A2E58}" type="parTrans" cxnId="{1D28BBCE-773B-440C-AF38-7C8A66523FAA}">
      <dgm:prSet/>
      <dgm:spPr/>
      <dgm:t>
        <a:bodyPr/>
        <a:lstStyle/>
        <a:p>
          <a:endParaRPr lang="x-none">
            <a:latin typeface="Narkisim" panose="020E0502050101010101" pitchFamily="34" charset="-79"/>
            <a:cs typeface="Narkisim" panose="020E0502050101010101" pitchFamily="34" charset="-79"/>
          </a:endParaRPr>
        </a:p>
      </dgm:t>
    </dgm:pt>
    <dgm:pt modelId="{8759594C-380F-45AD-8963-AFB23F674F88}" type="sibTrans" cxnId="{1D28BBCE-773B-440C-AF38-7C8A66523FAA}">
      <dgm:prSet/>
      <dgm:spPr/>
      <dgm:t>
        <a:bodyPr/>
        <a:lstStyle/>
        <a:p>
          <a:endParaRPr lang="x-none">
            <a:latin typeface="Narkisim" panose="020E0502050101010101" pitchFamily="34" charset="-79"/>
            <a:cs typeface="Narkisim" panose="020E0502050101010101" pitchFamily="34" charset="-79"/>
          </a:endParaRPr>
        </a:p>
      </dgm:t>
    </dgm:pt>
    <dgm:pt modelId="{2EC0C3BE-21D2-4A2C-8C3C-177CBE12131B}" type="pres">
      <dgm:prSet presAssocID="{9BDD3B84-34DD-4AF8-BFDB-99C73EC08718}" presName="hierChild1" presStyleCnt="0">
        <dgm:presLayoutVars>
          <dgm:orgChart val="1"/>
          <dgm:chPref val="1"/>
          <dgm:dir/>
          <dgm:animOne val="branch"/>
          <dgm:animLvl val="lvl"/>
          <dgm:resizeHandles/>
        </dgm:presLayoutVars>
      </dgm:prSet>
      <dgm:spPr/>
    </dgm:pt>
    <dgm:pt modelId="{A7CF3E64-3A62-45F1-8A21-2144CE0CEB87}" type="pres">
      <dgm:prSet presAssocID="{8A770C41-B65B-43DC-A62F-AC98CCBDD051}" presName="hierRoot1" presStyleCnt="0">
        <dgm:presLayoutVars>
          <dgm:hierBranch val="init"/>
        </dgm:presLayoutVars>
      </dgm:prSet>
      <dgm:spPr/>
    </dgm:pt>
    <dgm:pt modelId="{51670709-99A3-461C-A556-C2EDF0E13394}" type="pres">
      <dgm:prSet presAssocID="{8A770C41-B65B-43DC-A62F-AC98CCBDD051}" presName="rootComposite1" presStyleCnt="0"/>
      <dgm:spPr/>
    </dgm:pt>
    <dgm:pt modelId="{E420C366-F927-44BA-8A9D-4E62F85761AB}" type="pres">
      <dgm:prSet presAssocID="{8A770C41-B65B-43DC-A62F-AC98CCBDD051}" presName="rootText1" presStyleLbl="node0" presStyleIdx="0" presStyleCnt="1">
        <dgm:presLayoutVars>
          <dgm:chPref val="3"/>
        </dgm:presLayoutVars>
      </dgm:prSet>
      <dgm:spPr/>
    </dgm:pt>
    <dgm:pt modelId="{77848219-6759-46D8-82A7-A26E902B3637}" type="pres">
      <dgm:prSet presAssocID="{8A770C41-B65B-43DC-A62F-AC98CCBDD051}" presName="rootConnector1" presStyleLbl="node1" presStyleIdx="0" presStyleCnt="0"/>
      <dgm:spPr/>
    </dgm:pt>
    <dgm:pt modelId="{98FA6701-2061-4B59-95CF-93636699ECCD}" type="pres">
      <dgm:prSet presAssocID="{8A770C41-B65B-43DC-A62F-AC98CCBDD051}" presName="hierChild2" presStyleCnt="0"/>
      <dgm:spPr/>
    </dgm:pt>
    <dgm:pt modelId="{747F421C-EE79-4CFF-8C3F-D19C7B63FFE0}" type="pres">
      <dgm:prSet presAssocID="{8A770C41-B65B-43DC-A62F-AC98CCBDD051}" presName="hierChild3" presStyleCnt="0"/>
      <dgm:spPr/>
    </dgm:pt>
  </dgm:ptLst>
  <dgm:cxnLst>
    <dgm:cxn modelId="{AF429494-36CF-414C-8B39-BE497790EFE1}" type="presOf" srcId="{8A770C41-B65B-43DC-A62F-AC98CCBDD051}" destId="{E420C366-F927-44BA-8A9D-4E62F85761AB}" srcOrd="0" destOrd="0" presId="urn:microsoft.com/office/officeart/2005/8/layout/orgChart1"/>
    <dgm:cxn modelId="{A4AD0A9A-A3C5-45C8-B4DE-092ADB462DA7}" type="presOf" srcId="{8A770C41-B65B-43DC-A62F-AC98CCBDD051}" destId="{77848219-6759-46D8-82A7-A26E902B3637}" srcOrd="1" destOrd="0" presId="urn:microsoft.com/office/officeart/2005/8/layout/orgChart1"/>
    <dgm:cxn modelId="{9CDE8DB1-3152-4BF9-9653-37A7194603F7}" type="presOf" srcId="{9BDD3B84-34DD-4AF8-BFDB-99C73EC08718}" destId="{2EC0C3BE-21D2-4A2C-8C3C-177CBE12131B}" srcOrd="0" destOrd="0" presId="urn:microsoft.com/office/officeart/2005/8/layout/orgChart1"/>
    <dgm:cxn modelId="{1D28BBCE-773B-440C-AF38-7C8A66523FAA}" srcId="{9BDD3B84-34DD-4AF8-BFDB-99C73EC08718}" destId="{8A770C41-B65B-43DC-A62F-AC98CCBDD051}" srcOrd="0" destOrd="0" parTransId="{9FFA312A-DA5D-41B8-AE96-6EBC409A2E58}" sibTransId="{8759594C-380F-45AD-8963-AFB23F674F88}"/>
    <dgm:cxn modelId="{9C873E4D-9827-440B-B086-E37D71E3BCD0}" type="presParOf" srcId="{2EC0C3BE-21D2-4A2C-8C3C-177CBE12131B}" destId="{A7CF3E64-3A62-45F1-8A21-2144CE0CEB87}" srcOrd="0" destOrd="0" presId="urn:microsoft.com/office/officeart/2005/8/layout/orgChart1"/>
    <dgm:cxn modelId="{3A950557-DC38-4741-A15D-A61D40AA2DCE}" type="presParOf" srcId="{A7CF3E64-3A62-45F1-8A21-2144CE0CEB87}" destId="{51670709-99A3-461C-A556-C2EDF0E13394}" srcOrd="0" destOrd="0" presId="urn:microsoft.com/office/officeart/2005/8/layout/orgChart1"/>
    <dgm:cxn modelId="{42E76B6E-7FA7-4B8A-9132-0E166889C115}" type="presParOf" srcId="{51670709-99A3-461C-A556-C2EDF0E13394}" destId="{E420C366-F927-44BA-8A9D-4E62F85761AB}" srcOrd="0" destOrd="0" presId="urn:microsoft.com/office/officeart/2005/8/layout/orgChart1"/>
    <dgm:cxn modelId="{E6C34C12-6C05-4C2E-A39A-230D4CDF5F39}" type="presParOf" srcId="{51670709-99A3-461C-A556-C2EDF0E13394}" destId="{77848219-6759-46D8-82A7-A26E902B3637}" srcOrd="1" destOrd="0" presId="urn:microsoft.com/office/officeart/2005/8/layout/orgChart1"/>
    <dgm:cxn modelId="{FF29F323-BACC-4DA7-A4FB-BFC753893026}" type="presParOf" srcId="{A7CF3E64-3A62-45F1-8A21-2144CE0CEB87}" destId="{98FA6701-2061-4B59-95CF-93636699ECCD}" srcOrd="1" destOrd="0" presId="urn:microsoft.com/office/officeart/2005/8/layout/orgChart1"/>
    <dgm:cxn modelId="{CC1AC402-6479-4DC4-A903-73EC5FC0C7AB}" type="presParOf" srcId="{A7CF3E64-3A62-45F1-8A21-2144CE0CEB87}" destId="{747F421C-EE79-4CFF-8C3F-D19C7B63FFE0}" srcOrd="2" destOrd="0" presId="urn:microsoft.com/office/officeart/2005/8/layout/orgChart1"/>
  </dgm:cxnLst>
  <dgm:bg/>
  <dgm:whole/>
  <dgm:extLst>
    <a:ext uri="http://schemas.microsoft.com/office/drawing/2008/diagram">
      <dsp:dataModelExt xmlns:dsp="http://schemas.microsoft.com/office/drawing/2008/diagram" relId="rId20" minVer="http://schemas.openxmlformats.org/drawingml/2006/diagram"/>
    </a:ext>
  </dgm:extLst>
</dgm:dataModel>
</file>

<file path=ppt/diagrams/data35.xml><?xml version="1.0" encoding="utf-8"?>
<dgm:dataModel xmlns:dgm="http://schemas.openxmlformats.org/drawingml/2006/diagram" xmlns:a="http://schemas.openxmlformats.org/drawingml/2006/main">
  <dgm:ptLst>
    <dgm:pt modelId="{12DB88D6-37A7-4372-8BA7-255FABF4E5D9}" type="doc">
      <dgm:prSet loTypeId="urn:microsoft.com/office/officeart/2005/8/layout/vList4" loCatId="list" qsTypeId="urn:microsoft.com/office/officeart/2005/8/quickstyle/simple1" qsCatId="simple" csTypeId="urn:microsoft.com/office/officeart/2005/8/colors/accent1_2" csCatId="accent1" phldr="1"/>
      <dgm:spPr/>
      <dgm:t>
        <a:bodyPr/>
        <a:lstStyle/>
        <a:p>
          <a:endParaRPr lang="en-US"/>
        </a:p>
      </dgm:t>
    </dgm:pt>
    <dgm:pt modelId="{91B040B5-8FBC-4586-B5D1-57C470931521}">
      <dgm:prSet/>
      <dgm:spPr/>
      <dgm:t>
        <a:bodyPr/>
        <a:lstStyle/>
        <a:p>
          <a:r>
            <a:rPr lang="en-US" b="1" cap="all" dirty="0">
              <a:latin typeface="Franklin Gothic Demi" panose="020B0703020102020204" pitchFamily="34" charset="0"/>
              <a:cs typeface="Arial" panose="020B0604020202020204" pitchFamily="34" charset="0"/>
            </a:rPr>
            <a:t>ROLES AND RESPONSIBILITIES OF OFFICERS</a:t>
          </a:r>
          <a:endParaRPr lang="en-US" dirty="0">
            <a:latin typeface="Franklin Gothic Demi" panose="020B0703020102020204" pitchFamily="34" charset="0"/>
          </a:endParaRPr>
        </a:p>
      </dgm:t>
    </dgm:pt>
    <dgm:pt modelId="{4BDC40F9-A2ED-4A06-9424-D3BFEDE291C0}" type="parTrans" cxnId="{09F6EEFF-AB6A-4406-B97F-7E4733E068A1}">
      <dgm:prSet/>
      <dgm:spPr/>
      <dgm:t>
        <a:bodyPr/>
        <a:lstStyle/>
        <a:p>
          <a:endParaRPr lang="en-US">
            <a:latin typeface="Agency FB" panose="020B0503020202020204" pitchFamily="34" charset="0"/>
          </a:endParaRPr>
        </a:p>
      </dgm:t>
    </dgm:pt>
    <dgm:pt modelId="{2F45AC40-ED6F-431C-B484-1C5714FA021E}" type="sibTrans" cxnId="{09F6EEFF-AB6A-4406-B97F-7E4733E068A1}">
      <dgm:prSet/>
      <dgm:spPr/>
      <dgm:t>
        <a:bodyPr/>
        <a:lstStyle/>
        <a:p>
          <a:endParaRPr lang="en-US">
            <a:latin typeface="Agency FB" panose="020B0503020202020204" pitchFamily="34" charset="0"/>
          </a:endParaRPr>
        </a:p>
      </dgm:t>
    </dgm:pt>
    <dgm:pt modelId="{57B404A3-59A4-472C-8662-18765DE6D1D7}" type="pres">
      <dgm:prSet presAssocID="{12DB88D6-37A7-4372-8BA7-255FABF4E5D9}" presName="linear" presStyleCnt="0">
        <dgm:presLayoutVars>
          <dgm:dir/>
          <dgm:resizeHandles val="exact"/>
        </dgm:presLayoutVars>
      </dgm:prSet>
      <dgm:spPr/>
    </dgm:pt>
    <dgm:pt modelId="{186122A5-650E-4A04-AFA3-B13D4B38546B}" type="pres">
      <dgm:prSet presAssocID="{91B040B5-8FBC-4586-B5D1-57C470931521}" presName="comp" presStyleCnt="0"/>
      <dgm:spPr/>
    </dgm:pt>
    <dgm:pt modelId="{AB481A55-6E58-4EDA-A333-6E1D791D696E}" type="pres">
      <dgm:prSet presAssocID="{91B040B5-8FBC-4586-B5D1-57C470931521}" presName="box" presStyleLbl="node1" presStyleIdx="0" presStyleCnt="1"/>
      <dgm:spPr/>
    </dgm:pt>
    <dgm:pt modelId="{76DC49E2-E74F-470D-915E-F0253541B0E5}" type="pres">
      <dgm:prSet presAssocID="{91B040B5-8FBC-4586-B5D1-57C470931521}" presName="img" presStyleLbl="fgImgPlace1" presStyleIdx="0" presStyleCnt="1" custScaleX="99533"/>
      <dgm:spPr>
        <a:blipFill dpi="0" rotWithShape="1">
          <a:blip xmlns:r="http://schemas.openxmlformats.org/officeDocument/2006/relationships" r:embed="rId1"/>
          <a:srcRect/>
          <a:stretch>
            <a:fillRect l="2830" r="2830"/>
          </a:stretch>
        </a:blipFill>
      </dgm:spPr>
    </dgm:pt>
    <dgm:pt modelId="{C30A5A86-9BC9-41C8-892E-752CFC128A99}" type="pres">
      <dgm:prSet presAssocID="{91B040B5-8FBC-4586-B5D1-57C470931521}" presName="text" presStyleLbl="node1" presStyleIdx="0" presStyleCnt="1">
        <dgm:presLayoutVars>
          <dgm:bulletEnabled val="1"/>
        </dgm:presLayoutVars>
      </dgm:prSet>
      <dgm:spPr/>
    </dgm:pt>
  </dgm:ptLst>
  <dgm:cxnLst>
    <dgm:cxn modelId="{1771D715-4BDE-4735-B873-A3C86B219C04}" type="presOf" srcId="{91B040B5-8FBC-4586-B5D1-57C470931521}" destId="{C30A5A86-9BC9-41C8-892E-752CFC128A99}" srcOrd="1" destOrd="0" presId="urn:microsoft.com/office/officeart/2005/8/layout/vList4"/>
    <dgm:cxn modelId="{233A223B-8CF3-4089-956F-A9B93D064A2D}" type="presOf" srcId="{91B040B5-8FBC-4586-B5D1-57C470931521}" destId="{AB481A55-6E58-4EDA-A333-6E1D791D696E}" srcOrd="0" destOrd="0" presId="urn:microsoft.com/office/officeart/2005/8/layout/vList4"/>
    <dgm:cxn modelId="{E9B281E2-BEB5-4CDE-A15C-F158717AEFEE}" type="presOf" srcId="{12DB88D6-37A7-4372-8BA7-255FABF4E5D9}" destId="{57B404A3-59A4-472C-8662-18765DE6D1D7}" srcOrd="0" destOrd="0" presId="urn:microsoft.com/office/officeart/2005/8/layout/vList4"/>
    <dgm:cxn modelId="{09F6EEFF-AB6A-4406-B97F-7E4733E068A1}" srcId="{12DB88D6-37A7-4372-8BA7-255FABF4E5D9}" destId="{91B040B5-8FBC-4586-B5D1-57C470931521}" srcOrd="0" destOrd="0" parTransId="{4BDC40F9-A2ED-4A06-9424-D3BFEDE291C0}" sibTransId="{2F45AC40-ED6F-431C-B484-1C5714FA021E}"/>
    <dgm:cxn modelId="{47B0F82E-2505-48CA-BE2F-9215AB0D5053}" type="presParOf" srcId="{57B404A3-59A4-472C-8662-18765DE6D1D7}" destId="{186122A5-650E-4A04-AFA3-B13D4B38546B}" srcOrd="0" destOrd="0" presId="urn:microsoft.com/office/officeart/2005/8/layout/vList4"/>
    <dgm:cxn modelId="{2FF472E4-13FE-475E-9DC9-80866D503C80}" type="presParOf" srcId="{186122A5-650E-4A04-AFA3-B13D4B38546B}" destId="{AB481A55-6E58-4EDA-A333-6E1D791D696E}" srcOrd="0" destOrd="0" presId="urn:microsoft.com/office/officeart/2005/8/layout/vList4"/>
    <dgm:cxn modelId="{C058B475-3353-4481-951E-6177532A27A7}" type="presParOf" srcId="{186122A5-650E-4A04-AFA3-B13D4B38546B}" destId="{76DC49E2-E74F-470D-915E-F0253541B0E5}" srcOrd="1" destOrd="0" presId="urn:microsoft.com/office/officeart/2005/8/layout/vList4"/>
    <dgm:cxn modelId="{895150FE-A13E-47C5-81A0-8360A82E8CA6}" type="presParOf" srcId="{186122A5-650E-4A04-AFA3-B13D4B38546B}" destId="{C30A5A86-9BC9-41C8-892E-752CFC128A99}" srcOrd="2" destOrd="0" presId="urn:microsoft.com/office/officeart/2005/8/layout/vList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6.xml><?xml version="1.0" encoding="utf-8"?>
<dgm:dataModel xmlns:dgm="http://schemas.openxmlformats.org/drawingml/2006/diagram" xmlns:a="http://schemas.openxmlformats.org/drawingml/2006/main">
  <dgm:ptLst>
    <dgm:pt modelId="{1D0AA902-B492-4EBA-8CE2-EABAACBC13B5}"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x-none"/>
        </a:p>
      </dgm:t>
    </dgm:pt>
    <dgm:pt modelId="{B76BC517-0D95-43BC-8188-F4D62ADED83E}">
      <dgm:prSet/>
      <dgm:spPr/>
      <dgm:t>
        <a:bodyPr/>
        <a:lstStyle/>
        <a:p>
          <a:r>
            <a:rPr lang="en-US" b="1"/>
            <a:t>ROLES AND RESPONSIBILITIES</a:t>
          </a:r>
          <a:endParaRPr lang="x-none"/>
        </a:p>
      </dgm:t>
    </dgm:pt>
    <dgm:pt modelId="{2658F121-C6F6-476E-B93A-E93C2346E948}" type="parTrans" cxnId="{1BBA71A9-BF63-4106-8B5C-8B51763C8D5F}">
      <dgm:prSet/>
      <dgm:spPr/>
      <dgm:t>
        <a:bodyPr/>
        <a:lstStyle/>
        <a:p>
          <a:endParaRPr lang="x-none"/>
        </a:p>
      </dgm:t>
    </dgm:pt>
    <dgm:pt modelId="{EEB47278-C08C-4558-B0E0-42D0313BC97B}" type="sibTrans" cxnId="{1BBA71A9-BF63-4106-8B5C-8B51763C8D5F}">
      <dgm:prSet/>
      <dgm:spPr/>
      <dgm:t>
        <a:bodyPr/>
        <a:lstStyle/>
        <a:p>
          <a:endParaRPr lang="x-none"/>
        </a:p>
      </dgm:t>
    </dgm:pt>
    <dgm:pt modelId="{5AEFBF8E-7A73-46A5-A676-5DE9902F9DC2}" type="pres">
      <dgm:prSet presAssocID="{1D0AA902-B492-4EBA-8CE2-EABAACBC13B5}" presName="linear" presStyleCnt="0">
        <dgm:presLayoutVars>
          <dgm:animLvl val="lvl"/>
          <dgm:resizeHandles val="exact"/>
        </dgm:presLayoutVars>
      </dgm:prSet>
      <dgm:spPr/>
    </dgm:pt>
    <dgm:pt modelId="{AC1E0D7A-1CA6-4975-A798-350BADC07A4C}" type="pres">
      <dgm:prSet presAssocID="{B76BC517-0D95-43BC-8188-F4D62ADED83E}" presName="parentText" presStyleLbl="node1" presStyleIdx="0" presStyleCnt="1">
        <dgm:presLayoutVars>
          <dgm:chMax val="0"/>
          <dgm:bulletEnabled val="1"/>
        </dgm:presLayoutVars>
      </dgm:prSet>
      <dgm:spPr/>
    </dgm:pt>
  </dgm:ptLst>
  <dgm:cxnLst>
    <dgm:cxn modelId="{AAB16C3C-7D50-4F11-88F3-5A3381C798DD}" type="presOf" srcId="{1D0AA902-B492-4EBA-8CE2-EABAACBC13B5}" destId="{5AEFBF8E-7A73-46A5-A676-5DE9902F9DC2}" srcOrd="0" destOrd="0" presId="urn:microsoft.com/office/officeart/2005/8/layout/vList2"/>
    <dgm:cxn modelId="{6E391967-EF95-4812-AEE6-47A8F205CB82}" type="presOf" srcId="{B76BC517-0D95-43BC-8188-F4D62ADED83E}" destId="{AC1E0D7A-1CA6-4975-A798-350BADC07A4C}" srcOrd="0" destOrd="0" presId="urn:microsoft.com/office/officeart/2005/8/layout/vList2"/>
    <dgm:cxn modelId="{1BBA71A9-BF63-4106-8B5C-8B51763C8D5F}" srcId="{1D0AA902-B492-4EBA-8CE2-EABAACBC13B5}" destId="{B76BC517-0D95-43BC-8188-F4D62ADED83E}" srcOrd="0" destOrd="0" parTransId="{2658F121-C6F6-476E-B93A-E93C2346E948}" sibTransId="{EEB47278-C08C-4558-B0E0-42D0313BC97B}"/>
    <dgm:cxn modelId="{F05167BD-AF72-4896-B069-D527B9F174DC}" type="presParOf" srcId="{5AEFBF8E-7A73-46A5-A676-5DE9902F9DC2}" destId="{AC1E0D7A-1CA6-4975-A798-350BADC07A4C}" srcOrd="0" destOrd="0" presId="urn:microsoft.com/office/officeart/2005/8/layout/vList2"/>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37.xml><?xml version="1.0" encoding="utf-8"?>
<dgm:dataModel xmlns:dgm="http://schemas.openxmlformats.org/drawingml/2006/diagram" xmlns:a="http://schemas.openxmlformats.org/drawingml/2006/main">
  <dgm:ptLst>
    <dgm:pt modelId="{1D0AA902-B492-4EBA-8CE2-EABAACBC13B5}"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x-none"/>
        </a:p>
      </dgm:t>
    </dgm:pt>
    <dgm:pt modelId="{B76BC517-0D95-43BC-8188-F4D62ADED83E}">
      <dgm:prSet/>
      <dgm:spPr/>
      <dgm:t>
        <a:bodyPr/>
        <a:lstStyle/>
        <a:p>
          <a:r>
            <a:rPr lang="en-US" b="1" dirty="0"/>
            <a:t>ROLES AND RESPONSIBILITIES</a:t>
          </a:r>
          <a:endParaRPr lang="x-none" dirty="0"/>
        </a:p>
      </dgm:t>
    </dgm:pt>
    <dgm:pt modelId="{2658F121-C6F6-476E-B93A-E93C2346E948}" type="parTrans" cxnId="{1BBA71A9-BF63-4106-8B5C-8B51763C8D5F}">
      <dgm:prSet/>
      <dgm:spPr/>
      <dgm:t>
        <a:bodyPr/>
        <a:lstStyle/>
        <a:p>
          <a:endParaRPr lang="x-none"/>
        </a:p>
      </dgm:t>
    </dgm:pt>
    <dgm:pt modelId="{EEB47278-C08C-4558-B0E0-42D0313BC97B}" type="sibTrans" cxnId="{1BBA71A9-BF63-4106-8B5C-8B51763C8D5F}">
      <dgm:prSet/>
      <dgm:spPr/>
      <dgm:t>
        <a:bodyPr/>
        <a:lstStyle/>
        <a:p>
          <a:endParaRPr lang="x-none"/>
        </a:p>
      </dgm:t>
    </dgm:pt>
    <dgm:pt modelId="{5AEFBF8E-7A73-46A5-A676-5DE9902F9DC2}" type="pres">
      <dgm:prSet presAssocID="{1D0AA902-B492-4EBA-8CE2-EABAACBC13B5}" presName="linear" presStyleCnt="0">
        <dgm:presLayoutVars>
          <dgm:animLvl val="lvl"/>
          <dgm:resizeHandles val="exact"/>
        </dgm:presLayoutVars>
      </dgm:prSet>
      <dgm:spPr/>
    </dgm:pt>
    <dgm:pt modelId="{AC1E0D7A-1CA6-4975-A798-350BADC07A4C}" type="pres">
      <dgm:prSet presAssocID="{B76BC517-0D95-43BC-8188-F4D62ADED83E}" presName="parentText" presStyleLbl="node1" presStyleIdx="0" presStyleCnt="1">
        <dgm:presLayoutVars>
          <dgm:chMax val="0"/>
          <dgm:bulletEnabled val="1"/>
        </dgm:presLayoutVars>
      </dgm:prSet>
      <dgm:spPr/>
    </dgm:pt>
  </dgm:ptLst>
  <dgm:cxnLst>
    <dgm:cxn modelId="{AAB16C3C-7D50-4F11-88F3-5A3381C798DD}" type="presOf" srcId="{1D0AA902-B492-4EBA-8CE2-EABAACBC13B5}" destId="{5AEFBF8E-7A73-46A5-A676-5DE9902F9DC2}" srcOrd="0" destOrd="0" presId="urn:microsoft.com/office/officeart/2005/8/layout/vList2"/>
    <dgm:cxn modelId="{6E391967-EF95-4812-AEE6-47A8F205CB82}" type="presOf" srcId="{B76BC517-0D95-43BC-8188-F4D62ADED83E}" destId="{AC1E0D7A-1CA6-4975-A798-350BADC07A4C}" srcOrd="0" destOrd="0" presId="urn:microsoft.com/office/officeart/2005/8/layout/vList2"/>
    <dgm:cxn modelId="{1BBA71A9-BF63-4106-8B5C-8B51763C8D5F}" srcId="{1D0AA902-B492-4EBA-8CE2-EABAACBC13B5}" destId="{B76BC517-0D95-43BC-8188-F4D62ADED83E}" srcOrd="0" destOrd="0" parTransId="{2658F121-C6F6-476E-B93A-E93C2346E948}" sibTransId="{EEB47278-C08C-4558-B0E0-42D0313BC97B}"/>
    <dgm:cxn modelId="{F05167BD-AF72-4896-B069-D527B9F174DC}" type="presParOf" srcId="{5AEFBF8E-7A73-46A5-A676-5DE9902F9DC2}" destId="{AC1E0D7A-1CA6-4975-A798-350BADC07A4C}" srcOrd="0" destOrd="0" presId="urn:microsoft.com/office/officeart/2005/8/layout/vList2"/>
  </dgm:cxnLst>
  <dgm:bg/>
  <dgm:whole/>
  <dgm:extLst>
    <a:ext uri="http://schemas.microsoft.com/office/drawing/2008/diagram">
      <dsp:dataModelExt xmlns:dsp="http://schemas.microsoft.com/office/drawing/2008/diagram" relId="rId21" minVer="http://schemas.openxmlformats.org/drawingml/2006/diagram"/>
    </a:ext>
  </dgm:extLst>
</dgm:dataModel>
</file>

<file path=ppt/diagrams/data38.xml><?xml version="1.0" encoding="utf-8"?>
<dgm:dataModel xmlns:dgm="http://schemas.openxmlformats.org/drawingml/2006/diagram" xmlns:a="http://schemas.openxmlformats.org/drawingml/2006/main">
  <dgm:ptLst>
    <dgm:pt modelId="{1D0AA902-B492-4EBA-8CE2-EABAACBC13B5}"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x-none"/>
        </a:p>
      </dgm:t>
    </dgm:pt>
    <dgm:pt modelId="{B76BC517-0D95-43BC-8188-F4D62ADED83E}">
      <dgm:prSet/>
      <dgm:spPr/>
      <dgm:t>
        <a:bodyPr/>
        <a:lstStyle/>
        <a:p>
          <a:r>
            <a:rPr lang="en-US" b="1"/>
            <a:t>ROLES AND RESPONSIBILITIES</a:t>
          </a:r>
          <a:endParaRPr lang="x-none"/>
        </a:p>
      </dgm:t>
    </dgm:pt>
    <dgm:pt modelId="{2658F121-C6F6-476E-B93A-E93C2346E948}" type="parTrans" cxnId="{1BBA71A9-BF63-4106-8B5C-8B51763C8D5F}">
      <dgm:prSet/>
      <dgm:spPr/>
      <dgm:t>
        <a:bodyPr/>
        <a:lstStyle/>
        <a:p>
          <a:endParaRPr lang="x-none"/>
        </a:p>
      </dgm:t>
    </dgm:pt>
    <dgm:pt modelId="{EEB47278-C08C-4558-B0E0-42D0313BC97B}" type="sibTrans" cxnId="{1BBA71A9-BF63-4106-8B5C-8B51763C8D5F}">
      <dgm:prSet/>
      <dgm:spPr/>
      <dgm:t>
        <a:bodyPr/>
        <a:lstStyle/>
        <a:p>
          <a:endParaRPr lang="x-none"/>
        </a:p>
      </dgm:t>
    </dgm:pt>
    <dgm:pt modelId="{5AEFBF8E-7A73-46A5-A676-5DE9902F9DC2}" type="pres">
      <dgm:prSet presAssocID="{1D0AA902-B492-4EBA-8CE2-EABAACBC13B5}" presName="linear" presStyleCnt="0">
        <dgm:presLayoutVars>
          <dgm:animLvl val="lvl"/>
          <dgm:resizeHandles val="exact"/>
        </dgm:presLayoutVars>
      </dgm:prSet>
      <dgm:spPr/>
    </dgm:pt>
    <dgm:pt modelId="{AC1E0D7A-1CA6-4975-A798-350BADC07A4C}" type="pres">
      <dgm:prSet presAssocID="{B76BC517-0D95-43BC-8188-F4D62ADED83E}" presName="parentText" presStyleLbl="node1" presStyleIdx="0" presStyleCnt="1">
        <dgm:presLayoutVars>
          <dgm:chMax val="0"/>
          <dgm:bulletEnabled val="1"/>
        </dgm:presLayoutVars>
      </dgm:prSet>
      <dgm:spPr/>
    </dgm:pt>
  </dgm:ptLst>
  <dgm:cxnLst>
    <dgm:cxn modelId="{AAB16C3C-7D50-4F11-88F3-5A3381C798DD}" type="presOf" srcId="{1D0AA902-B492-4EBA-8CE2-EABAACBC13B5}" destId="{5AEFBF8E-7A73-46A5-A676-5DE9902F9DC2}" srcOrd="0" destOrd="0" presId="urn:microsoft.com/office/officeart/2005/8/layout/vList2"/>
    <dgm:cxn modelId="{6E391967-EF95-4812-AEE6-47A8F205CB82}" type="presOf" srcId="{B76BC517-0D95-43BC-8188-F4D62ADED83E}" destId="{AC1E0D7A-1CA6-4975-A798-350BADC07A4C}" srcOrd="0" destOrd="0" presId="urn:microsoft.com/office/officeart/2005/8/layout/vList2"/>
    <dgm:cxn modelId="{1BBA71A9-BF63-4106-8B5C-8B51763C8D5F}" srcId="{1D0AA902-B492-4EBA-8CE2-EABAACBC13B5}" destId="{B76BC517-0D95-43BC-8188-F4D62ADED83E}" srcOrd="0" destOrd="0" parTransId="{2658F121-C6F6-476E-B93A-E93C2346E948}" sibTransId="{EEB47278-C08C-4558-B0E0-42D0313BC97B}"/>
    <dgm:cxn modelId="{F05167BD-AF72-4896-B069-D527B9F174DC}" type="presParOf" srcId="{5AEFBF8E-7A73-46A5-A676-5DE9902F9DC2}" destId="{AC1E0D7A-1CA6-4975-A798-350BADC07A4C}" srcOrd="0" destOrd="0" presId="urn:microsoft.com/office/officeart/2005/8/layout/vList2"/>
  </dgm:cxnLst>
  <dgm:bg/>
  <dgm:whole/>
  <dgm:extLst>
    <a:ext uri="http://schemas.microsoft.com/office/drawing/2008/diagram">
      <dsp:dataModelExt xmlns:dsp="http://schemas.microsoft.com/office/drawing/2008/diagram" relId="rId19" minVer="http://schemas.openxmlformats.org/drawingml/2006/diagram"/>
    </a:ext>
  </dgm:extLst>
</dgm:dataModel>
</file>

<file path=ppt/diagrams/data39.xml><?xml version="1.0" encoding="utf-8"?>
<dgm:dataModel xmlns:dgm="http://schemas.openxmlformats.org/drawingml/2006/diagram" xmlns:a="http://schemas.openxmlformats.org/drawingml/2006/main">
  <dgm:ptLst>
    <dgm:pt modelId="{BA1768F9-2652-4490-82E1-054A441A962A}"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x-none"/>
        </a:p>
      </dgm:t>
    </dgm:pt>
    <dgm:pt modelId="{20D9F827-1E1A-4C8B-813A-CBBB047A2736}">
      <dgm:prSet custT="1"/>
      <dgm:spPr/>
      <dgm:t>
        <a:bodyPr/>
        <a:lstStyle/>
        <a:p>
          <a:r>
            <a:rPr lang="en-US" sz="5400" b="1" dirty="0">
              <a:latin typeface="Narkisim" panose="020E0502050101010101" pitchFamily="34" charset="-79"/>
              <a:cs typeface="Narkisim" panose="020E0502050101010101" pitchFamily="34" charset="-79"/>
            </a:rPr>
            <a:t>Roles and Responsibilities of Officers..</a:t>
          </a:r>
          <a:endParaRPr lang="x-none" sz="5400" dirty="0">
            <a:latin typeface="Narkisim" panose="020E0502050101010101" pitchFamily="34" charset="-79"/>
            <a:cs typeface="Narkisim" panose="020E0502050101010101" pitchFamily="34" charset="-79"/>
          </a:endParaRPr>
        </a:p>
      </dgm:t>
    </dgm:pt>
    <dgm:pt modelId="{18721B3F-3CB4-44F5-90B5-0F90E71471D5}" type="parTrans" cxnId="{2F1EA720-426E-4A4A-AB1A-6B3C665AB56F}">
      <dgm:prSet/>
      <dgm:spPr/>
      <dgm:t>
        <a:bodyPr/>
        <a:lstStyle/>
        <a:p>
          <a:endParaRPr lang="x-none" sz="2400">
            <a:latin typeface="Narkisim" panose="020E0502050101010101" pitchFamily="34" charset="-79"/>
            <a:cs typeface="Narkisim" panose="020E0502050101010101" pitchFamily="34" charset="-79"/>
          </a:endParaRPr>
        </a:p>
      </dgm:t>
    </dgm:pt>
    <dgm:pt modelId="{20440D4D-E1F6-4F6D-8AAD-70D60ED8EA3B}" type="sibTrans" cxnId="{2F1EA720-426E-4A4A-AB1A-6B3C665AB56F}">
      <dgm:prSet/>
      <dgm:spPr/>
      <dgm:t>
        <a:bodyPr/>
        <a:lstStyle/>
        <a:p>
          <a:endParaRPr lang="x-none" sz="2400">
            <a:latin typeface="Narkisim" panose="020E0502050101010101" pitchFamily="34" charset="-79"/>
            <a:cs typeface="Narkisim" panose="020E0502050101010101" pitchFamily="34" charset="-79"/>
          </a:endParaRPr>
        </a:p>
      </dgm:t>
    </dgm:pt>
    <dgm:pt modelId="{733552A9-63F3-453A-BE85-D948D9D3E257}">
      <dgm:prSet custT="1"/>
      <dgm:spPr/>
      <dgm:t>
        <a:bodyPr/>
        <a:lstStyle/>
        <a:p>
          <a:r>
            <a:rPr lang="en-US" sz="7200" b="1" dirty="0">
              <a:latin typeface="Narkisim" panose="020E0502050101010101" pitchFamily="34" charset="-79"/>
              <a:cs typeface="Narkisim" panose="020E0502050101010101" pitchFamily="34" charset="-79"/>
            </a:rPr>
            <a:t>Heads of Directorates/Units</a:t>
          </a:r>
          <a:endParaRPr lang="x-none" sz="7200" dirty="0">
            <a:latin typeface="Narkisim" panose="020E0502050101010101" pitchFamily="34" charset="-79"/>
            <a:cs typeface="Narkisim" panose="020E0502050101010101" pitchFamily="34" charset="-79"/>
          </a:endParaRPr>
        </a:p>
      </dgm:t>
    </dgm:pt>
    <dgm:pt modelId="{DDB4766C-3C8F-4021-9FD0-A0DD52FACAA9}" type="parTrans" cxnId="{46EE2BCC-DEBD-44D9-8ED1-8312E82EDD29}">
      <dgm:prSet/>
      <dgm:spPr/>
      <dgm:t>
        <a:bodyPr/>
        <a:lstStyle/>
        <a:p>
          <a:endParaRPr lang="x-none" sz="2400">
            <a:latin typeface="Narkisim" panose="020E0502050101010101" pitchFamily="34" charset="-79"/>
            <a:cs typeface="Narkisim" panose="020E0502050101010101" pitchFamily="34" charset="-79"/>
          </a:endParaRPr>
        </a:p>
      </dgm:t>
    </dgm:pt>
    <dgm:pt modelId="{AD3A758E-D6C1-4C26-AB99-64431398F176}" type="sibTrans" cxnId="{46EE2BCC-DEBD-44D9-8ED1-8312E82EDD29}">
      <dgm:prSet/>
      <dgm:spPr/>
      <dgm:t>
        <a:bodyPr/>
        <a:lstStyle/>
        <a:p>
          <a:endParaRPr lang="x-none" sz="2400">
            <a:latin typeface="Narkisim" panose="020E0502050101010101" pitchFamily="34" charset="-79"/>
            <a:cs typeface="Narkisim" panose="020E0502050101010101" pitchFamily="34" charset="-79"/>
          </a:endParaRPr>
        </a:p>
      </dgm:t>
    </dgm:pt>
    <dgm:pt modelId="{E9F4F0AA-AA12-4C2A-ABEB-6103A94E53B7}" type="pres">
      <dgm:prSet presAssocID="{BA1768F9-2652-4490-82E1-054A441A962A}" presName="Name0" presStyleCnt="0">
        <dgm:presLayoutVars>
          <dgm:dir/>
          <dgm:animLvl val="lvl"/>
          <dgm:resizeHandles val="exact"/>
        </dgm:presLayoutVars>
      </dgm:prSet>
      <dgm:spPr/>
    </dgm:pt>
    <dgm:pt modelId="{932F6896-7514-484E-98FB-D2F1DC4A0C4F}" type="pres">
      <dgm:prSet presAssocID="{20D9F827-1E1A-4C8B-813A-CBBB047A2736}" presName="linNode" presStyleCnt="0"/>
      <dgm:spPr/>
    </dgm:pt>
    <dgm:pt modelId="{1EFCC223-7811-45C4-8201-0153E3E3D9C9}" type="pres">
      <dgm:prSet presAssocID="{20D9F827-1E1A-4C8B-813A-CBBB047A2736}" presName="parentText" presStyleLbl="node1" presStyleIdx="0" presStyleCnt="1">
        <dgm:presLayoutVars>
          <dgm:chMax val="1"/>
          <dgm:bulletEnabled val="1"/>
        </dgm:presLayoutVars>
      </dgm:prSet>
      <dgm:spPr/>
    </dgm:pt>
    <dgm:pt modelId="{80601B63-4690-43C2-8483-9243734D4DCB}" type="pres">
      <dgm:prSet presAssocID="{20D9F827-1E1A-4C8B-813A-CBBB047A2736}" presName="descendantText" presStyleLbl="alignAccFollowNode1" presStyleIdx="0" presStyleCnt="1">
        <dgm:presLayoutVars>
          <dgm:bulletEnabled val="1"/>
        </dgm:presLayoutVars>
      </dgm:prSet>
      <dgm:spPr/>
    </dgm:pt>
  </dgm:ptLst>
  <dgm:cxnLst>
    <dgm:cxn modelId="{A7A7ED12-DFAD-4ACD-A2F7-778E4CDB2DB3}" type="presOf" srcId="{20D9F827-1E1A-4C8B-813A-CBBB047A2736}" destId="{1EFCC223-7811-45C4-8201-0153E3E3D9C9}" srcOrd="0" destOrd="0" presId="urn:microsoft.com/office/officeart/2005/8/layout/vList5"/>
    <dgm:cxn modelId="{2F1EA720-426E-4A4A-AB1A-6B3C665AB56F}" srcId="{BA1768F9-2652-4490-82E1-054A441A962A}" destId="{20D9F827-1E1A-4C8B-813A-CBBB047A2736}" srcOrd="0" destOrd="0" parTransId="{18721B3F-3CB4-44F5-90B5-0F90E71471D5}" sibTransId="{20440D4D-E1F6-4F6D-8AAD-70D60ED8EA3B}"/>
    <dgm:cxn modelId="{2FD09F74-4A65-44B7-A260-2B4BE3538519}" type="presOf" srcId="{BA1768F9-2652-4490-82E1-054A441A962A}" destId="{E9F4F0AA-AA12-4C2A-ABEB-6103A94E53B7}" srcOrd="0" destOrd="0" presId="urn:microsoft.com/office/officeart/2005/8/layout/vList5"/>
    <dgm:cxn modelId="{AFFACD8E-2462-4B72-B3FE-AB7913A2BEAD}" type="presOf" srcId="{733552A9-63F3-453A-BE85-D948D9D3E257}" destId="{80601B63-4690-43C2-8483-9243734D4DCB}" srcOrd="0" destOrd="0" presId="urn:microsoft.com/office/officeart/2005/8/layout/vList5"/>
    <dgm:cxn modelId="{46EE2BCC-DEBD-44D9-8ED1-8312E82EDD29}" srcId="{20D9F827-1E1A-4C8B-813A-CBBB047A2736}" destId="{733552A9-63F3-453A-BE85-D948D9D3E257}" srcOrd="0" destOrd="0" parTransId="{DDB4766C-3C8F-4021-9FD0-A0DD52FACAA9}" sibTransId="{AD3A758E-D6C1-4C26-AB99-64431398F176}"/>
    <dgm:cxn modelId="{452357D7-37DF-443C-B385-53B0234CDAB6}" type="presParOf" srcId="{E9F4F0AA-AA12-4C2A-ABEB-6103A94E53B7}" destId="{932F6896-7514-484E-98FB-D2F1DC4A0C4F}" srcOrd="0" destOrd="0" presId="urn:microsoft.com/office/officeart/2005/8/layout/vList5"/>
    <dgm:cxn modelId="{F092AD9B-A714-4A1D-B811-CF69F0B4E910}" type="presParOf" srcId="{932F6896-7514-484E-98FB-D2F1DC4A0C4F}" destId="{1EFCC223-7811-45C4-8201-0153E3E3D9C9}" srcOrd="0" destOrd="0" presId="urn:microsoft.com/office/officeart/2005/8/layout/vList5"/>
    <dgm:cxn modelId="{A099A6D9-A4ED-4EC7-824C-CF28FAD9AB90}" type="presParOf" srcId="{932F6896-7514-484E-98FB-D2F1DC4A0C4F}" destId="{80601B63-4690-43C2-8483-9243734D4DCB}" srcOrd="1" destOrd="0" presId="urn:microsoft.com/office/officeart/2005/8/layout/vList5"/>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0.xml><?xml version="1.0" encoding="utf-8"?>
<dgm:dataModel xmlns:dgm="http://schemas.openxmlformats.org/drawingml/2006/diagram" xmlns:a="http://schemas.openxmlformats.org/drawingml/2006/main">
  <dgm:ptLst>
    <dgm:pt modelId="{7FB36F84-5844-4397-AB60-96C353B9FF7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x-none"/>
        </a:p>
      </dgm:t>
    </dgm:pt>
    <dgm:pt modelId="{BAE5CD59-7ABE-4668-96FB-9621E25D66B8}" type="pres">
      <dgm:prSet presAssocID="{7FB36F84-5844-4397-AB60-96C353B9FF7D}" presName="linear" presStyleCnt="0">
        <dgm:presLayoutVars>
          <dgm:animLvl val="lvl"/>
          <dgm:resizeHandles val="exact"/>
        </dgm:presLayoutVars>
      </dgm:prSet>
      <dgm:spPr/>
    </dgm:pt>
  </dgm:ptLst>
  <dgm:cxnLst>
    <dgm:cxn modelId="{949F3046-12D9-4885-BABF-E4D20D45CADD}" type="presOf" srcId="{7FB36F84-5844-4397-AB60-96C353B9FF7D}" destId="{BAE5CD59-7ABE-4668-96FB-9621E25D66B8}" srcOrd="0" destOrd="0" presId="urn:microsoft.com/office/officeart/2005/8/layout/vList2"/>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41.xml><?xml version="1.0" encoding="utf-8"?>
<dgm:dataModel xmlns:dgm="http://schemas.openxmlformats.org/drawingml/2006/diagram" xmlns:a="http://schemas.openxmlformats.org/drawingml/2006/main">
  <dgm:ptLst>
    <dgm:pt modelId="{B618C3FB-7922-4BFF-816F-B8A124C22198}" type="doc">
      <dgm:prSet loTypeId="urn:microsoft.com/office/officeart/2008/layout/PictureStrips" loCatId="list" qsTypeId="urn:microsoft.com/office/officeart/2005/8/quickstyle/simple1" qsCatId="simple" csTypeId="urn:microsoft.com/office/officeart/2005/8/colors/colorful2" csCatId="colorful" phldr="1"/>
      <dgm:spPr/>
      <dgm:t>
        <a:bodyPr/>
        <a:lstStyle/>
        <a:p>
          <a:endParaRPr lang="x-none"/>
        </a:p>
      </dgm:t>
    </dgm:pt>
    <dgm:pt modelId="{E3951290-39F2-4E90-97BD-645995666C34}">
      <dgm:prSet custT="1"/>
      <dgm:spPr/>
      <dgm:t>
        <a:bodyPr/>
        <a:lstStyle/>
        <a:p>
          <a:pPr algn="l"/>
          <a:r>
            <a:rPr lang="en-GB" sz="3200" b="1" dirty="0">
              <a:latin typeface="Narkisim" panose="020E0502050101010101" pitchFamily="34" charset="-79"/>
              <a:cs typeface="Narkisim" panose="020E0502050101010101" pitchFamily="34" charset="-79"/>
            </a:rPr>
            <a:t>Ensure accurate information on available vacancies is provided to </a:t>
          </a:r>
          <a:r>
            <a:rPr lang="en-GB" sz="3200" b="1" dirty="0" err="1">
              <a:latin typeface="Narkisim" panose="020E0502050101010101" pitchFamily="34" charset="-79"/>
              <a:cs typeface="Narkisim" panose="020E0502050101010101" pitchFamily="34" charset="-79"/>
            </a:rPr>
            <a:t>MoE</a:t>
          </a:r>
          <a:r>
            <a:rPr lang="en-GB" sz="3200" b="1" dirty="0">
              <a:latin typeface="Narkisim" panose="020E0502050101010101" pitchFamily="34" charset="-79"/>
              <a:cs typeface="Narkisim" panose="020E0502050101010101" pitchFamily="34" charset="-79"/>
            </a:rPr>
            <a:t>.</a:t>
          </a:r>
          <a:endParaRPr lang="x-none" sz="3200" dirty="0">
            <a:latin typeface="Narkisim" panose="020E0502050101010101" pitchFamily="34" charset="-79"/>
            <a:cs typeface="Narkisim" panose="020E0502050101010101" pitchFamily="34" charset="-79"/>
          </a:endParaRPr>
        </a:p>
      </dgm:t>
    </dgm:pt>
    <dgm:pt modelId="{16927ADA-BC3A-45A0-B812-35BAAA1C203C}" type="parTrans" cxnId="{7C67E0B5-6B69-48BA-A1E8-6477FA45323A}">
      <dgm:prSet/>
      <dgm:spPr/>
      <dgm:t>
        <a:bodyPr/>
        <a:lstStyle/>
        <a:p>
          <a:endParaRPr lang="x-none">
            <a:latin typeface="Narkisim" panose="020E0502050101010101" pitchFamily="34" charset="-79"/>
            <a:cs typeface="Narkisim" panose="020E0502050101010101" pitchFamily="34" charset="-79"/>
          </a:endParaRPr>
        </a:p>
      </dgm:t>
    </dgm:pt>
    <dgm:pt modelId="{1C6F4484-86BC-4590-952E-8D09C97F325A}" type="sibTrans" cxnId="{7C67E0B5-6B69-48BA-A1E8-6477FA45323A}">
      <dgm:prSet/>
      <dgm:spPr/>
      <dgm:t>
        <a:bodyPr/>
        <a:lstStyle/>
        <a:p>
          <a:endParaRPr lang="x-none">
            <a:latin typeface="Narkisim" panose="020E0502050101010101" pitchFamily="34" charset="-79"/>
            <a:cs typeface="Narkisim" panose="020E0502050101010101" pitchFamily="34" charset="-79"/>
          </a:endParaRPr>
        </a:p>
      </dgm:t>
    </dgm:pt>
    <dgm:pt modelId="{F2B6E3F1-E4F1-469E-BD86-FABA8197DEC5}">
      <dgm:prSet custT="1"/>
      <dgm:spPr/>
      <dgm:t>
        <a:bodyPr/>
        <a:lstStyle/>
        <a:p>
          <a:pPr algn="l"/>
          <a:r>
            <a:rPr lang="en-GB" sz="3200" b="1" dirty="0">
              <a:latin typeface="Narkisim" panose="020E0502050101010101" pitchFamily="34" charset="-79"/>
              <a:cs typeface="Narkisim" panose="020E0502050101010101" pitchFamily="34" charset="-79"/>
            </a:rPr>
            <a:t>Prepare Grade 10 joining instructions  as Guided by </a:t>
          </a:r>
          <a:r>
            <a:rPr lang="en-GB" sz="3200" b="1" dirty="0" err="1">
              <a:latin typeface="Narkisim" panose="020E0502050101010101" pitchFamily="34" charset="-79"/>
              <a:cs typeface="Narkisim" panose="020E0502050101010101" pitchFamily="34" charset="-79"/>
            </a:rPr>
            <a:t>MoE</a:t>
          </a:r>
          <a:endParaRPr lang="x-none" sz="3200" dirty="0">
            <a:latin typeface="Narkisim" panose="020E0502050101010101" pitchFamily="34" charset="-79"/>
            <a:cs typeface="Narkisim" panose="020E0502050101010101" pitchFamily="34" charset="-79"/>
          </a:endParaRPr>
        </a:p>
      </dgm:t>
    </dgm:pt>
    <dgm:pt modelId="{F506001B-DEEF-4222-A1F7-ABAA25EAFEB6}" type="parTrans" cxnId="{230A6032-B1EB-42E8-B9AE-D890C637A9CE}">
      <dgm:prSet/>
      <dgm:spPr/>
      <dgm:t>
        <a:bodyPr/>
        <a:lstStyle/>
        <a:p>
          <a:endParaRPr lang="x-none">
            <a:latin typeface="Narkisim" panose="020E0502050101010101" pitchFamily="34" charset="-79"/>
            <a:cs typeface="Narkisim" panose="020E0502050101010101" pitchFamily="34" charset="-79"/>
          </a:endParaRPr>
        </a:p>
      </dgm:t>
    </dgm:pt>
    <dgm:pt modelId="{2BD280A0-FE0E-4805-955A-15D186220F5B}" type="sibTrans" cxnId="{230A6032-B1EB-42E8-B9AE-D890C637A9CE}">
      <dgm:prSet/>
      <dgm:spPr/>
      <dgm:t>
        <a:bodyPr/>
        <a:lstStyle/>
        <a:p>
          <a:endParaRPr lang="x-none">
            <a:latin typeface="Narkisim" panose="020E0502050101010101" pitchFamily="34" charset="-79"/>
            <a:cs typeface="Narkisim" panose="020E0502050101010101" pitchFamily="34" charset="-79"/>
          </a:endParaRPr>
        </a:p>
      </dgm:t>
    </dgm:pt>
    <dgm:pt modelId="{AB455D15-90F7-4A2D-9B49-7E839325AB26}">
      <dgm:prSet custT="1"/>
      <dgm:spPr/>
      <dgm:t>
        <a:bodyPr/>
        <a:lstStyle/>
        <a:p>
          <a:pPr algn="l"/>
          <a:r>
            <a:rPr lang="en-GB" sz="3200" b="1" dirty="0">
              <a:latin typeface="Narkisim" panose="020E0502050101010101" pitchFamily="34" charset="-79"/>
              <a:cs typeface="Narkisim" panose="020E0502050101010101" pitchFamily="34" charset="-79"/>
            </a:rPr>
            <a:t>Invite selected learners to their senior schools.</a:t>
          </a:r>
          <a:endParaRPr lang="x-none" sz="3200" dirty="0">
            <a:latin typeface="Narkisim" panose="020E0502050101010101" pitchFamily="34" charset="-79"/>
            <a:cs typeface="Narkisim" panose="020E0502050101010101" pitchFamily="34" charset="-79"/>
          </a:endParaRPr>
        </a:p>
      </dgm:t>
    </dgm:pt>
    <dgm:pt modelId="{161C6F65-FD25-4F72-9D38-1EED2F10FA8C}" type="parTrans" cxnId="{2E7C678E-96CA-4665-B22D-5032B595ADD4}">
      <dgm:prSet/>
      <dgm:spPr/>
      <dgm:t>
        <a:bodyPr/>
        <a:lstStyle/>
        <a:p>
          <a:endParaRPr lang="x-none">
            <a:latin typeface="Narkisim" panose="020E0502050101010101" pitchFamily="34" charset="-79"/>
            <a:cs typeface="Narkisim" panose="020E0502050101010101" pitchFamily="34" charset="-79"/>
          </a:endParaRPr>
        </a:p>
      </dgm:t>
    </dgm:pt>
    <dgm:pt modelId="{BB5DE9E1-AE7C-461B-B030-202AC19FE17D}" type="sibTrans" cxnId="{2E7C678E-96CA-4665-B22D-5032B595ADD4}">
      <dgm:prSet/>
      <dgm:spPr/>
      <dgm:t>
        <a:bodyPr/>
        <a:lstStyle/>
        <a:p>
          <a:endParaRPr lang="x-none">
            <a:latin typeface="Narkisim" panose="020E0502050101010101" pitchFamily="34" charset="-79"/>
            <a:cs typeface="Narkisim" panose="020E0502050101010101" pitchFamily="34" charset="-79"/>
          </a:endParaRPr>
        </a:p>
      </dgm:t>
    </dgm:pt>
    <dgm:pt modelId="{4320B1F0-844E-48A7-8A78-BFF2264E580C}">
      <dgm:prSet custT="1"/>
      <dgm:spPr/>
      <dgm:t>
        <a:bodyPr/>
        <a:lstStyle/>
        <a:p>
          <a:pPr algn="l"/>
          <a:r>
            <a:rPr lang="en-GB" sz="3200" b="1" dirty="0">
              <a:latin typeface="Narkisim" panose="020E0502050101010101" pitchFamily="34" charset="-79"/>
              <a:cs typeface="Narkisim" panose="020E0502050101010101" pitchFamily="34" charset="-79"/>
            </a:rPr>
            <a:t>Create a conducive learning environment for learners upon admission.</a:t>
          </a:r>
          <a:endParaRPr lang="x-none" sz="3200" dirty="0">
            <a:latin typeface="Narkisim" panose="020E0502050101010101" pitchFamily="34" charset="-79"/>
            <a:cs typeface="Narkisim" panose="020E0502050101010101" pitchFamily="34" charset="-79"/>
          </a:endParaRPr>
        </a:p>
      </dgm:t>
    </dgm:pt>
    <dgm:pt modelId="{8774F499-AEE6-4482-BAC4-9E6F0AB0D1BA}" type="parTrans" cxnId="{CEEA8E15-99D8-417D-A08E-B96D25EAB778}">
      <dgm:prSet/>
      <dgm:spPr/>
      <dgm:t>
        <a:bodyPr/>
        <a:lstStyle/>
        <a:p>
          <a:endParaRPr lang="x-none">
            <a:latin typeface="Narkisim" panose="020E0502050101010101" pitchFamily="34" charset="-79"/>
            <a:cs typeface="Narkisim" panose="020E0502050101010101" pitchFamily="34" charset="-79"/>
          </a:endParaRPr>
        </a:p>
      </dgm:t>
    </dgm:pt>
    <dgm:pt modelId="{50FC5D51-6AE3-4D28-B195-BFFFDB4A0D3F}" type="sibTrans" cxnId="{CEEA8E15-99D8-417D-A08E-B96D25EAB778}">
      <dgm:prSet/>
      <dgm:spPr/>
      <dgm:t>
        <a:bodyPr/>
        <a:lstStyle/>
        <a:p>
          <a:endParaRPr lang="x-none">
            <a:latin typeface="Narkisim" panose="020E0502050101010101" pitchFamily="34" charset="-79"/>
            <a:cs typeface="Narkisim" panose="020E0502050101010101" pitchFamily="34" charset="-79"/>
          </a:endParaRPr>
        </a:p>
      </dgm:t>
    </dgm:pt>
    <dgm:pt modelId="{89815186-70CD-40BD-BB04-A9ED12032D66}">
      <dgm:prSet custT="1"/>
      <dgm:spPr/>
      <dgm:t>
        <a:bodyPr/>
        <a:lstStyle/>
        <a:p>
          <a:pPr algn="l"/>
          <a:r>
            <a:rPr lang="en-GB" sz="3200" b="1" dirty="0">
              <a:latin typeface="Narkisim" panose="020E0502050101010101" pitchFamily="34" charset="-79"/>
              <a:cs typeface="Narkisim" panose="020E0502050101010101" pitchFamily="34" charset="-79"/>
            </a:rPr>
            <a:t>Effectively implement </a:t>
          </a:r>
          <a:r>
            <a:rPr lang="en-GB" sz="3200" b="1" dirty="0" err="1">
              <a:latin typeface="Narkisim" panose="020E0502050101010101" pitchFamily="34" charset="-79"/>
              <a:cs typeface="Narkisim" panose="020E0502050101010101" pitchFamily="34" charset="-79"/>
            </a:rPr>
            <a:t>MoE</a:t>
          </a:r>
          <a:r>
            <a:rPr lang="en-GB" sz="3200" b="1" dirty="0">
              <a:latin typeface="Narkisim" panose="020E0502050101010101" pitchFamily="34" charset="-79"/>
              <a:cs typeface="Narkisim" panose="020E0502050101010101" pitchFamily="34" charset="-79"/>
            </a:rPr>
            <a:t> guidelines on selection and fees </a:t>
          </a:r>
          <a:endParaRPr lang="x-none" sz="3200" dirty="0">
            <a:latin typeface="Narkisim" panose="020E0502050101010101" pitchFamily="34" charset="-79"/>
            <a:cs typeface="Narkisim" panose="020E0502050101010101" pitchFamily="34" charset="-79"/>
          </a:endParaRPr>
        </a:p>
      </dgm:t>
    </dgm:pt>
    <dgm:pt modelId="{12DAF18F-14CA-4A8F-833B-C3D516C0BEDD}" type="parTrans" cxnId="{411F4E04-94CF-4504-80B6-D6D9B8DF73C0}">
      <dgm:prSet/>
      <dgm:spPr/>
      <dgm:t>
        <a:bodyPr/>
        <a:lstStyle/>
        <a:p>
          <a:endParaRPr lang="x-none">
            <a:latin typeface="Narkisim" panose="020E0502050101010101" pitchFamily="34" charset="-79"/>
            <a:cs typeface="Narkisim" panose="020E0502050101010101" pitchFamily="34" charset="-79"/>
          </a:endParaRPr>
        </a:p>
      </dgm:t>
    </dgm:pt>
    <dgm:pt modelId="{2915A361-95E9-4556-9BD4-555333A1BE65}" type="sibTrans" cxnId="{411F4E04-94CF-4504-80B6-D6D9B8DF73C0}">
      <dgm:prSet/>
      <dgm:spPr/>
      <dgm:t>
        <a:bodyPr/>
        <a:lstStyle/>
        <a:p>
          <a:endParaRPr lang="x-none">
            <a:latin typeface="Narkisim" panose="020E0502050101010101" pitchFamily="34" charset="-79"/>
            <a:cs typeface="Narkisim" panose="020E0502050101010101" pitchFamily="34" charset="-79"/>
          </a:endParaRPr>
        </a:p>
      </dgm:t>
    </dgm:pt>
    <dgm:pt modelId="{8F4F73FE-E508-4CDF-A960-746E57D3533F}" type="pres">
      <dgm:prSet presAssocID="{B618C3FB-7922-4BFF-816F-B8A124C22198}" presName="Name0" presStyleCnt="0">
        <dgm:presLayoutVars>
          <dgm:dir/>
          <dgm:resizeHandles val="exact"/>
        </dgm:presLayoutVars>
      </dgm:prSet>
      <dgm:spPr/>
    </dgm:pt>
    <dgm:pt modelId="{00798DA7-7D12-4CF8-9A7D-03AC6ABB5310}" type="pres">
      <dgm:prSet presAssocID="{E3951290-39F2-4E90-97BD-645995666C34}" presName="composite" presStyleCnt="0"/>
      <dgm:spPr/>
    </dgm:pt>
    <dgm:pt modelId="{41F25042-372F-473D-8668-391F47131CA0}" type="pres">
      <dgm:prSet presAssocID="{E3951290-39F2-4E90-97BD-645995666C34}" presName="rect1" presStyleLbl="trAlignAcc1" presStyleIdx="0" presStyleCnt="5">
        <dgm:presLayoutVars>
          <dgm:bulletEnabled val="1"/>
        </dgm:presLayoutVars>
      </dgm:prSet>
      <dgm:spPr/>
    </dgm:pt>
    <dgm:pt modelId="{7C8D56A5-7DC7-420A-BCAD-07CBEB10E878}" type="pres">
      <dgm:prSet presAssocID="{E3951290-39F2-4E90-97BD-645995666C34}" presName="rect2" presStyleLbl="fgImgPlace1" presStyleIdx="0" presStyleCnt="5"/>
      <dgm:spPr/>
    </dgm:pt>
    <dgm:pt modelId="{7EFE5C36-DB65-43DB-AD55-EF5FF60D0E3C}" type="pres">
      <dgm:prSet presAssocID="{1C6F4484-86BC-4590-952E-8D09C97F325A}" presName="sibTrans" presStyleCnt="0"/>
      <dgm:spPr/>
    </dgm:pt>
    <dgm:pt modelId="{FB47729A-86BA-419B-8A60-04E3BF12287C}" type="pres">
      <dgm:prSet presAssocID="{F2B6E3F1-E4F1-469E-BD86-FABA8197DEC5}" presName="composite" presStyleCnt="0"/>
      <dgm:spPr/>
    </dgm:pt>
    <dgm:pt modelId="{47209E8A-B25E-41BA-95D9-3FBFEAB80DAB}" type="pres">
      <dgm:prSet presAssocID="{F2B6E3F1-E4F1-469E-BD86-FABA8197DEC5}" presName="rect1" presStyleLbl="trAlignAcc1" presStyleIdx="1" presStyleCnt="5">
        <dgm:presLayoutVars>
          <dgm:bulletEnabled val="1"/>
        </dgm:presLayoutVars>
      </dgm:prSet>
      <dgm:spPr/>
    </dgm:pt>
    <dgm:pt modelId="{8E53E896-8A2A-412F-96FD-C09A726A1BB0}" type="pres">
      <dgm:prSet presAssocID="{F2B6E3F1-E4F1-469E-BD86-FABA8197DEC5}" presName="rect2" presStyleLbl="fgImgPlace1" presStyleIdx="1" presStyleCnt="5"/>
      <dgm:spPr/>
    </dgm:pt>
    <dgm:pt modelId="{4E5BB46A-F6D2-4072-B66A-2646FADCEA4D}" type="pres">
      <dgm:prSet presAssocID="{2BD280A0-FE0E-4805-955A-15D186220F5B}" presName="sibTrans" presStyleCnt="0"/>
      <dgm:spPr/>
    </dgm:pt>
    <dgm:pt modelId="{C035A545-1634-451E-A6AA-CD344C15105E}" type="pres">
      <dgm:prSet presAssocID="{AB455D15-90F7-4A2D-9B49-7E839325AB26}" presName="composite" presStyleCnt="0"/>
      <dgm:spPr/>
    </dgm:pt>
    <dgm:pt modelId="{E229E2CF-3421-4E88-9579-BAF71F56292C}" type="pres">
      <dgm:prSet presAssocID="{AB455D15-90F7-4A2D-9B49-7E839325AB26}" presName="rect1" presStyleLbl="trAlignAcc1" presStyleIdx="2" presStyleCnt="5">
        <dgm:presLayoutVars>
          <dgm:bulletEnabled val="1"/>
        </dgm:presLayoutVars>
      </dgm:prSet>
      <dgm:spPr/>
    </dgm:pt>
    <dgm:pt modelId="{79A96A72-2E4E-4329-A8AB-21484FDC16DD}" type="pres">
      <dgm:prSet presAssocID="{AB455D15-90F7-4A2D-9B49-7E839325AB26}" presName="rect2" presStyleLbl="fgImgPlace1" presStyleIdx="2" presStyleCnt="5"/>
      <dgm:spPr/>
    </dgm:pt>
    <dgm:pt modelId="{11368F8F-A7B6-42D9-829E-0DD676332BFD}" type="pres">
      <dgm:prSet presAssocID="{BB5DE9E1-AE7C-461B-B030-202AC19FE17D}" presName="sibTrans" presStyleCnt="0"/>
      <dgm:spPr/>
    </dgm:pt>
    <dgm:pt modelId="{0F54E3B6-8101-41ED-AE6B-E8A656E19879}" type="pres">
      <dgm:prSet presAssocID="{4320B1F0-844E-48A7-8A78-BFF2264E580C}" presName="composite" presStyleCnt="0"/>
      <dgm:spPr/>
    </dgm:pt>
    <dgm:pt modelId="{3B4EF9B4-84F3-41A5-9971-D8FC2268F02C}" type="pres">
      <dgm:prSet presAssocID="{4320B1F0-844E-48A7-8A78-BFF2264E580C}" presName="rect1" presStyleLbl="trAlignAcc1" presStyleIdx="3" presStyleCnt="5">
        <dgm:presLayoutVars>
          <dgm:bulletEnabled val="1"/>
        </dgm:presLayoutVars>
      </dgm:prSet>
      <dgm:spPr/>
    </dgm:pt>
    <dgm:pt modelId="{8AE631D3-80B8-4CD7-A167-FF39B439E77D}" type="pres">
      <dgm:prSet presAssocID="{4320B1F0-844E-48A7-8A78-BFF2264E580C}" presName="rect2" presStyleLbl="fgImgPlace1" presStyleIdx="3" presStyleCnt="5"/>
      <dgm:spPr/>
    </dgm:pt>
    <dgm:pt modelId="{9A095FFF-2A84-4484-952D-6B8BEAF18E90}" type="pres">
      <dgm:prSet presAssocID="{50FC5D51-6AE3-4D28-B195-BFFFDB4A0D3F}" presName="sibTrans" presStyleCnt="0"/>
      <dgm:spPr/>
    </dgm:pt>
    <dgm:pt modelId="{E5C16B0C-E49A-4E27-B0A6-FB8754368A91}" type="pres">
      <dgm:prSet presAssocID="{89815186-70CD-40BD-BB04-A9ED12032D66}" presName="composite" presStyleCnt="0"/>
      <dgm:spPr/>
    </dgm:pt>
    <dgm:pt modelId="{B8F57C00-E6C9-4AE5-B669-4F5CDF15C774}" type="pres">
      <dgm:prSet presAssocID="{89815186-70CD-40BD-BB04-A9ED12032D66}" presName="rect1" presStyleLbl="trAlignAcc1" presStyleIdx="4" presStyleCnt="5">
        <dgm:presLayoutVars>
          <dgm:bulletEnabled val="1"/>
        </dgm:presLayoutVars>
      </dgm:prSet>
      <dgm:spPr/>
    </dgm:pt>
    <dgm:pt modelId="{A9086D79-BAD4-4DC9-BD49-0E250AA4BCCC}" type="pres">
      <dgm:prSet presAssocID="{89815186-70CD-40BD-BB04-A9ED12032D66}" presName="rect2" presStyleLbl="fgImgPlace1" presStyleIdx="4" presStyleCnt="5"/>
      <dgm:spPr/>
    </dgm:pt>
  </dgm:ptLst>
  <dgm:cxnLst>
    <dgm:cxn modelId="{411F4E04-94CF-4504-80B6-D6D9B8DF73C0}" srcId="{B618C3FB-7922-4BFF-816F-B8A124C22198}" destId="{89815186-70CD-40BD-BB04-A9ED12032D66}" srcOrd="4" destOrd="0" parTransId="{12DAF18F-14CA-4A8F-833B-C3D516C0BEDD}" sibTransId="{2915A361-95E9-4556-9BD4-555333A1BE65}"/>
    <dgm:cxn modelId="{CEEA8E15-99D8-417D-A08E-B96D25EAB778}" srcId="{B618C3FB-7922-4BFF-816F-B8A124C22198}" destId="{4320B1F0-844E-48A7-8A78-BFF2264E580C}" srcOrd="3" destOrd="0" parTransId="{8774F499-AEE6-4482-BAC4-9E6F0AB0D1BA}" sibTransId="{50FC5D51-6AE3-4D28-B195-BFFFDB4A0D3F}"/>
    <dgm:cxn modelId="{230A6032-B1EB-42E8-B9AE-D890C637A9CE}" srcId="{B618C3FB-7922-4BFF-816F-B8A124C22198}" destId="{F2B6E3F1-E4F1-469E-BD86-FABA8197DEC5}" srcOrd="1" destOrd="0" parTransId="{F506001B-DEEF-4222-A1F7-ABAA25EAFEB6}" sibTransId="{2BD280A0-FE0E-4805-955A-15D186220F5B}"/>
    <dgm:cxn modelId="{4912A367-1A93-4A79-B042-75B8D9148137}" type="presOf" srcId="{4320B1F0-844E-48A7-8A78-BFF2264E580C}" destId="{3B4EF9B4-84F3-41A5-9971-D8FC2268F02C}" srcOrd="0" destOrd="0" presId="urn:microsoft.com/office/officeart/2008/layout/PictureStrips"/>
    <dgm:cxn modelId="{2E7C678E-96CA-4665-B22D-5032B595ADD4}" srcId="{B618C3FB-7922-4BFF-816F-B8A124C22198}" destId="{AB455D15-90F7-4A2D-9B49-7E839325AB26}" srcOrd="2" destOrd="0" parTransId="{161C6F65-FD25-4F72-9D38-1EED2F10FA8C}" sibTransId="{BB5DE9E1-AE7C-461B-B030-202AC19FE17D}"/>
    <dgm:cxn modelId="{FBC1A79F-04EE-42EA-A007-7863D32F3C6F}" type="presOf" srcId="{F2B6E3F1-E4F1-469E-BD86-FABA8197DEC5}" destId="{47209E8A-B25E-41BA-95D9-3FBFEAB80DAB}" srcOrd="0" destOrd="0" presId="urn:microsoft.com/office/officeart/2008/layout/PictureStrips"/>
    <dgm:cxn modelId="{95A18DAA-11DF-457D-B9C8-D22B64F67053}" type="presOf" srcId="{89815186-70CD-40BD-BB04-A9ED12032D66}" destId="{B8F57C00-E6C9-4AE5-B669-4F5CDF15C774}" srcOrd="0" destOrd="0" presId="urn:microsoft.com/office/officeart/2008/layout/PictureStrips"/>
    <dgm:cxn modelId="{7C67E0B5-6B69-48BA-A1E8-6477FA45323A}" srcId="{B618C3FB-7922-4BFF-816F-B8A124C22198}" destId="{E3951290-39F2-4E90-97BD-645995666C34}" srcOrd="0" destOrd="0" parTransId="{16927ADA-BC3A-45A0-B812-35BAAA1C203C}" sibTransId="{1C6F4484-86BC-4590-952E-8D09C97F325A}"/>
    <dgm:cxn modelId="{FF119AE2-F920-44B9-81BD-A8D524821DA8}" type="presOf" srcId="{E3951290-39F2-4E90-97BD-645995666C34}" destId="{41F25042-372F-473D-8668-391F47131CA0}" srcOrd="0" destOrd="0" presId="urn:microsoft.com/office/officeart/2008/layout/PictureStrips"/>
    <dgm:cxn modelId="{863700EB-FD79-428C-8F71-CB6D372A8F50}" type="presOf" srcId="{B618C3FB-7922-4BFF-816F-B8A124C22198}" destId="{8F4F73FE-E508-4CDF-A960-746E57D3533F}" srcOrd="0" destOrd="0" presId="urn:microsoft.com/office/officeart/2008/layout/PictureStrips"/>
    <dgm:cxn modelId="{62C695FE-9C26-41AB-93D0-0CEA36A4063D}" type="presOf" srcId="{AB455D15-90F7-4A2D-9B49-7E839325AB26}" destId="{E229E2CF-3421-4E88-9579-BAF71F56292C}" srcOrd="0" destOrd="0" presId="urn:microsoft.com/office/officeart/2008/layout/PictureStrips"/>
    <dgm:cxn modelId="{05E07BE1-8C7B-4FE2-B084-D10F57DDF4C0}" type="presParOf" srcId="{8F4F73FE-E508-4CDF-A960-746E57D3533F}" destId="{00798DA7-7D12-4CF8-9A7D-03AC6ABB5310}" srcOrd="0" destOrd="0" presId="urn:microsoft.com/office/officeart/2008/layout/PictureStrips"/>
    <dgm:cxn modelId="{A2B60D96-2745-4B6E-AE50-1D91C2D77FCD}" type="presParOf" srcId="{00798DA7-7D12-4CF8-9A7D-03AC6ABB5310}" destId="{41F25042-372F-473D-8668-391F47131CA0}" srcOrd="0" destOrd="0" presId="urn:microsoft.com/office/officeart/2008/layout/PictureStrips"/>
    <dgm:cxn modelId="{60641DAA-DC7E-4285-89A6-62475F4E9D38}" type="presParOf" srcId="{00798DA7-7D12-4CF8-9A7D-03AC6ABB5310}" destId="{7C8D56A5-7DC7-420A-BCAD-07CBEB10E878}" srcOrd="1" destOrd="0" presId="urn:microsoft.com/office/officeart/2008/layout/PictureStrips"/>
    <dgm:cxn modelId="{14C5AC85-586A-4BF2-ADC3-2B47E7C9F400}" type="presParOf" srcId="{8F4F73FE-E508-4CDF-A960-746E57D3533F}" destId="{7EFE5C36-DB65-43DB-AD55-EF5FF60D0E3C}" srcOrd="1" destOrd="0" presId="urn:microsoft.com/office/officeart/2008/layout/PictureStrips"/>
    <dgm:cxn modelId="{E65155C6-1252-4CDD-824F-41EB8F54FA63}" type="presParOf" srcId="{8F4F73FE-E508-4CDF-A960-746E57D3533F}" destId="{FB47729A-86BA-419B-8A60-04E3BF12287C}" srcOrd="2" destOrd="0" presId="urn:microsoft.com/office/officeart/2008/layout/PictureStrips"/>
    <dgm:cxn modelId="{66D13144-D6F4-415E-8362-A0556B9BB712}" type="presParOf" srcId="{FB47729A-86BA-419B-8A60-04E3BF12287C}" destId="{47209E8A-B25E-41BA-95D9-3FBFEAB80DAB}" srcOrd="0" destOrd="0" presId="urn:microsoft.com/office/officeart/2008/layout/PictureStrips"/>
    <dgm:cxn modelId="{97E0E24F-6EDE-400F-8364-FED34355165B}" type="presParOf" srcId="{FB47729A-86BA-419B-8A60-04E3BF12287C}" destId="{8E53E896-8A2A-412F-96FD-C09A726A1BB0}" srcOrd="1" destOrd="0" presId="urn:microsoft.com/office/officeart/2008/layout/PictureStrips"/>
    <dgm:cxn modelId="{22EE976E-2344-4D95-AFB6-529AEB61C20E}" type="presParOf" srcId="{8F4F73FE-E508-4CDF-A960-746E57D3533F}" destId="{4E5BB46A-F6D2-4072-B66A-2646FADCEA4D}" srcOrd="3" destOrd="0" presId="urn:microsoft.com/office/officeart/2008/layout/PictureStrips"/>
    <dgm:cxn modelId="{BAC1B375-5F8A-49B0-90AE-AD1ED26562DD}" type="presParOf" srcId="{8F4F73FE-E508-4CDF-A960-746E57D3533F}" destId="{C035A545-1634-451E-A6AA-CD344C15105E}" srcOrd="4" destOrd="0" presId="urn:microsoft.com/office/officeart/2008/layout/PictureStrips"/>
    <dgm:cxn modelId="{C284E07A-DAAE-456C-BEBD-CDFBC3BA9362}" type="presParOf" srcId="{C035A545-1634-451E-A6AA-CD344C15105E}" destId="{E229E2CF-3421-4E88-9579-BAF71F56292C}" srcOrd="0" destOrd="0" presId="urn:microsoft.com/office/officeart/2008/layout/PictureStrips"/>
    <dgm:cxn modelId="{6B34D96D-3134-4DE0-B929-89DF21831699}" type="presParOf" srcId="{C035A545-1634-451E-A6AA-CD344C15105E}" destId="{79A96A72-2E4E-4329-A8AB-21484FDC16DD}" srcOrd="1" destOrd="0" presId="urn:microsoft.com/office/officeart/2008/layout/PictureStrips"/>
    <dgm:cxn modelId="{B7C6666A-CB13-4385-8F14-63197C0E1004}" type="presParOf" srcId="{8F4F73FE-E508-4CDF-A960-746E57D3533F}" destId="{11368F8F-A7B6-42D9-829E-0DD676332BFD}" srcOrd="5" destOrd="0" presId="urn:microsoft.com/office/officeart/2008/layout/PictureStrips"/>
    <dgm:cxn modelId="{E3F41A6E-F987-48DD-A007-D153F6DDFB0A}" type="presParOf" srcId="{8F4F73FE-E508-4CDF-A960-746E57D3533F}" destId="{0F54E3B6-8101-41ED-AE6B-E8A656E19879}" srcOrd="6" destOrd="0" presId="urn:microsoft.com/office/officeart/2008/layout/PictureStrips"/>
    <dgm:cxn modelId="{CC6404D7-0AD5-4F67-9599-8137304EA4D6}" type="presParOf" srcId="{0F54E3B6-8101-41ED-AE6B-E8A656E19879}" destId="{3B4EF9B4-84F3-41A5-9971-D8FC2268F02C}" srcOrd="0" destOrd="0" presId="urn:microsoft.com/office/officeart/2008/layout/PictureStrips"/>
    <dgm:cxn modelId="{2B3416F0-8669-48EC-9FDE-E02F8B4F2EB3}" type="presParOf" srcId="{0F54E3B6-8101-41ED-AE6B-E8A656E19879}" destId="{8AE631D3-80B8-4CD7-A167-FF39B439E77D}" srcOrd="1" destOrd="0" presId="urn:microsoft.com/office/officeart/2008/layout/PictureStrips"/>
    <dgm:cxn modelId="{E8A3EABD-DDBD-4B4C-8DFA-589B6272E3B7}" type="presParOf" srcId="{8F4F73FE-E508-4CDF-A960-746E57D3533F}" destId="{9A095FFF-2A84-4484-952D-6B8BEAF18E90}" srcOrd="7" destOrd="0" presId="urn:microsoft.com/office/officeart/2008/layout/PictureStrips"/>
    <dgm:cxn modelId="{07D77F2B-4FF5-48EA-A82D-C78C8F67BC8D}" type="presParOf" srcId="{8F4F73FE-E508-4CDF-A960-746E57D3533F}" destId="{E5C16B0C-E49A-4E27-B0A6-FB8754368A91}" srcOrd="8" destOrd="0" presId="urn:microsoft.com/office/officeart/2008/layout/PictureStrips"/>
    <dgm:cxn modelId="{C62280AA-C54D-4ED2-99B3-3075BBCEDA07}" type="presParOf" srcId="{E5C16B0C-E49A-4E27-B0A6-FB8754368A91}" destId="{B8F57C00-E6C9-4AE5-B669-4F5CDF15C774}" srcOrd="0" destOrd="0" presId="urn:microsoft.com/office/officeart/2008/layout/PictureStrips"/>
    <dgm:cxn modelId="{9FB941EA-001D-4747-9F30-1ACCDCF17582}" type="presParOf" srcId="{E5C16B0C-E49A-4E27-B0A6-FB8754368A91}" destId="{A9086D79-BAD4-4DC9-BD49-0E250AA4BCCC}" srcOrd="1" destOrd="0" presId="urn:microsoft.com/office/officeart/2008/layout/PictureStrips"/>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2.xml><?xml version="1.0" encoding="utf-8"?>
<dgm:dataModel xmlns:dgm="http://schemas.openxmlformats.org/drawingml/2006/diagram" xmlns:a="http://schemas.openxmlformats.org/drawingml/2006/main">
  <dgm:ptLst>
    <dgm:pt modelId="{9195BD36-29F5-45A5-9441-5A06F415FD2E}"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x-none"/>
        </a:p>
      </dgm:t>
    </dgm:pt>
    <dgm:pt modelId="{24ABE07E-E85A-4457-B771-463650EEDFB5}">
      <dgm:prSet/>
      <dgm:spPr/>
      <dgm:t>
        <a:bodyPr/>
        <a:lstStyle/>
        <a:p>
          <a:r>
            <a:rPr lang="en-US" b="1" i="0" baseline="0"/>
            <a:t>ROLES AND RESPONSIBILITIES OF OFFICERS.. </a:t>
          </a:r>
          <a:endParaRPr lang="x-none"/>
        </a:p>
      </dgm:t>
    </dgm:pt>
    <dgm:pt modelId="{936DA40A-7EA7-4BEC-A15C-9D289835A259}" type="parTrans" cxnId="{AE8E7775-6313-4094-A34C-647EE22CB006}">
      <dgm:prSet/>
      <dgm:spPr/>
      <dgm:t>
        <a:bodyPr/>
        <a:lstStyle/>
        <a:p>
          <a:endParaRPr lang="x-none"/>
        </a:p>
      </dgm:t>
    </dgm:pt>
    <dgm:pt modelId="{78C0E24D-08CB-4AF0-B46D-2F1ED6724C92}" type="sibTrans" cxnId="{AE8E7775-6313-4094-A34C-647EE22CB006}">
      <dgm:prSet/>
      <dgm:spPr/>
      <dgm:t>
        <a:bodyPr/>
        <a:lstStyle/>
        <a:p>
          <a:endParaRPr lang="x-none"/>
        </a:p>
      </dgm:t>
    </dgm:pt>
    <dgm:pt modelId="{173515BB-6E65-40AF-9461-152BC7EB6442}" type="pres">
      <dgm:prSet presAssocID="{9195BD36-29F5-45A5-9441-5A06F415FD2E}" presName="linear" presStyleCnt="0">
        <dgm:presLayoutVars>
          <dgm:animLvl val="lvl"/>
          <dgm:resizeHandles val="exact"/>
        </dgm:presLayoutVars>
      </dgm:prSet>
      <dgm:spPr/>
    </dgm:pt>
    <dgm:pt modelId="{D1DE14ED-08AF-4144-98D8-945028CAAC3A}" type="pres">
      <dgm:prSet presAssocID="{24ABE07E-E85A-4457-B771-463650EEDFB5}" presName="parentText" presStyleLbl="node1" presStyleIdx="0" presStyleCnt="1" custLinFactNeighborX="504" custLinFactNeighborY="-225">
        <dgm:presLayoutVars>
          <dgm:chMax val="0"/>
          <dgm:bulletEnabled val="1"/>
        </dgm:presLayoutVars>
      </dgm:prSet>
      <dgm:spPr/>
    </dgm:pt>
  </dgm:ptLst>
  <dgm:cxnLst>
    <dgm:cxn modelId="{16BE032C-F376-4BCD-A423-C1901E5DB6E1}" type="presOf" srcId="{24ABE07E-E85A-4457-B771-463650EEDFB5}" destId="{D1DE14ED-08AF-4144-98D8-945028CAAC3A}" srcOrd="0" destOrd="0" presId="urn:microsoft.com/office/officeart/2005/8/layout/vList2"/>
    <dgm:cxn modelId="{AE8E7775-6313-4094-A34C-647EE22CB006}" srcId="{9195BD36-29F5-45A5-9441-5A06F415FD2E}" destId="{24ABE07E-E85A-4457-B771-463650EEDFB5}" srcOrd="0" destOrd="0" parTransId="{936DA40A-7EA7-4BEC-A15C-9D289835A259}" sibTransId="{78C0E24D-08CB-4AF0-B46D-2F1ED6724C92}"/>
    <dgm:cxn modelId="{F81C60F1-1E0D-402B-A57D-9156FF30A78C}" type="presOf" srcId="{9195BD36-29F5-45A5-9441-5A06F415FD2E}" destId="{173515BB-6E65-40AF-9461-152BC7EB6442}" srcOrd="0" destOrd="0" presId="urn:microsoft.com/office/officeart/2005/8/layout/vList2"/>
    <dgm:cxn modelId="{43D7BF74-44CB-4ECD-97C7-DD59581AE56D}" type="presParOf" srcId="{173515BB-6E65-40AF-9461-152BC7EB6442}" destId="{D1DE14ED-08AF-4144-98D8-945028CAAC3A}" srcOrd="0" destOrd="0" presId="urn:microsoft.com/office/officeart/2005/8/layout/vList2"/>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43.xml><?xml version="1.0" encoding="utf-8"?>
<dgm:dataModel xmlns:dgm="http://schemas.openxmlformats.org/drawingml/2006/diagram" xmlns:a="http://schemas.openxmlformats.org/drawingml/2006/main">
  <dgm:ptLst>
    <dgm:pt modelId="{33F2747C-BAC9-432A-ACC7-4BB6E770F430}" type="doc">
      <dgm:prSet loTypeId="urn:microsoft.com/office/officeart/2005/8/layout/vList2" loCatId="list" qsTypeId="urn:microsoft.com/office/officeart/2005/8/quickstyle/simple1" qsCatId="simple" csTypeId="urn:microsoft.com/office/officeart/2005/8/colors/accent0_3" csCatId="mainScheme" phldr="1"/>
      <dgm:spPr/>
      <dgm:t>
        <a:bodyPr/>
        <a:lstStyle/>
        <a:p>
          <a:endParaRPr lang="x-none"/>
        </a:p>
      </dgm:t>
    </dgm:pt>
    <dgm:pt modelId="{589B7DB5-2A02-4419-86E8-B95994CA0AAC}">
      <dgm:prSet/>
      <dgm:spPr/>
      <dgm:t>
        <a:bodyPr/>
        <a:lstStyle/>
        <a:p>
          <a:r>
            <a:rPr lang="en-GB" dirty="0">
              <a:latin typeface="Narkisim" panose="020E0502050101010101" pitchFamily="34" charset="-79"/>
              <a:cs typeface="Narkisim" panose="020E0502050101010101" pitchFamily="34" charset="-79"/>
            </a:rPr>
            <a:t>Officers involved  are required to co-operate and  ensure fair and credible selection process to the satisfaction of all stakeholders.  </a:t>
          </a:r>
          <a:endParaRPr lang="x-none" dirty="0">
            <a:latin typeface="Narkisim" panose="020E0502050101010101" pitchFamily="34" charset="-79"/>
            <a:cs typeface="Narkisim" panose="020E0502050101010101" pitchFamily="34" charset="-79"/>
          </a:endParaRPr>
        </a:p>
      </dgm:t>
    </dgm:pt>
    <dgm:pt modelId="{6C80577C-C610-446E-8BB2-83E990FA4FEB}" type="parTrans" cxnId="{9B622BBE-AF7E-4765-8C69-F3A728FC5822}">
      <dgm:prSet/>
      <dgm:spPr/>
      <dgm:t>
        <a:bodyPr/>
        <a:lstStyle/>
        <a:p>
          <a:endParaRPr lang="x-none">
            <a:latin typeface="Narkisim" panose="020E0502050101010101" pitchFamily="34" charset="-79"/>
            <a:cs typeface="Narkisim" panose="020E0502050101010101" pitchFamily="34" charset="-79"/>
          </a:endParaRPr>
        </a:p>
      </dgm:t>
    </dgm:pt>
    <dgm:pt modelId="{74AFA91D-2769-4249-A52F-0252B9F7C8EF}" type="sibTrans" cxnId="{9B622BBE-AF7E-4765-8C69-F3A728FC5822}">
      <dgm:prSet/>
      <dgm:spPr/>
      <dgm:t>
        <a:bodyPr/>
        <a:lstStyle/>
        <a:p>
          <a:endParaRPr lang="x-none">
            <a:latin typeface="Narkisim" panose="020E0502050101010101" pitchFamily="34" charset="-79"/>
            <a:cs typeface="Narkisim" panose="020E0502050101010101" pitchFamily="34" charset="-79"/>
          </a:endParaRPr>
        </a:p>
      </dgm:t>
    </dgm:pt>
    <dgm:pt modelId="{34A03F6F-EF91-477B-A2EB-FCCE577F6197}">
      <dgm:prSet/>
      <dgm:spPr/>
      <dgm:t>
        <a:bodyPr/>
        <a:lstStyle/>
        <a:p>
          <a:r>
            <a:rPr lang="en-GB" dirty="0">
              <a:latin typeface="Narkisim" panose="020E0502050101010101" pitchFamily="34" charset="-79"/>
              <a:cs typeface="Narkisim" panose="020E0502050101010101" pitchFamily="34" charset="-79"/>
            </a:rPr>
            <a:t>This will ensure a smooth transition of students from Junior School to senior Schools</a:t>
          </a:r>
          <a:endParaRPr lang="x-none" dirty="0">
            <a:latin typeface="Narkisim" panose="020E0502050101010101" pitchFamily="34" charset="-79"/>
            <a:cs typeface="Narkisim" panose="020E0502050101010101" pitchFamily="34" charset="-79"/>
          </a:endParaRPr>
        </a:p>
      </dgm:t>
    </dgm:pt>
    <dgm:pt modelId="{5CEF56E7-A23A-40A7-ACA7-1AE15BD1AB5F}" type="parTrans" cxnId="{EA671D02-6D99-4A69-AC83-01D046425C21}">
      <dgm:prSet/>
      <dgm:spPr/>
      <dgm:t>
        <a:bodyPr/>
        <a:lstStyle/>
        <a:p>
          <a:endParaRPr lang="x-none">
            <a:latin typeface="Narkisim" panose="020E0502050101010101" pitchFamily="34" charset="-79"/>
            <a:cs typeface="Narkisim" panose="020E0502050101010101" pitchFamily="34" charset="-79"/>
          </a:endParaRPr>
        </a:p>
      </dgm:t>
    </dgm:pt>
    <dgm:pt modelId="{400BD284-68DE-4B13-8B0A-EC9612105D30}" type="sibTrans" cxnId="{EA671D02-6D99-4A69-AC83-01D046425C21}">
      <dgm:prSet/>
      <dgm:spPr/>
      <dgm:t>
        <a:bodyPr/>
        <a:lstStyle/>
        <a:p>
          <a:endParaRPr lang="x-none">
            <a:latin typeface="Narkisim" panose="020E0502050101010101" pitchFamily="34" charset="-79"/>
            <a:cs typeface="Narkisim" panose="020E0502050101010101" pitchFamily="34" charset="-79"/>
          </a:endParaRPr>
        </a:p>
      </dgm:t>
    </dgm:pt>
    <dgm:pt modelId="{607680D5-D254-4769-85E9-77448B5314AE}" type="pres">
      <dgm:prSet presAssocID="{33F2747C-BAC9-432A-ACC7-4BB6E770F430}" presName="linear" presStyleCnt="0">
        <dgm:presLayoutVars>
          <dgm:animLvl val="lvl"/>
          <dgm:resizeHandles val="exact"/>
        </dgm:presLayoutVars>
      </dgm:prSet>
      <dgm:spPr/>
    </dgm:pt>
    <dgm:pt modelId="{82A324A5-5D97-4164-88BB-DB1B37A9C029}" type="pres">
      <dgm:prSet presAssocID="{589B7DB5-2A02-4419-86E8-B95994CA0AAC}" presName="parentText" presStyleLbl="node1" presStyleIdx="0" presStyleCnt="2">
        <dgm:presLayoutVars>
          <dgm:chMax val="0"/>
          <dgm:bulletEnabled val="1"/>
        </dgm:presLayoutVars>
      </dgm:prSet>
      <dgm:spPr/>
    </dgm:pt>
    <dgm:pt modelId="{EF28DC60-F564-42BA-B90E-17CAC666CCFB}" type="pres">
      <dgm:prSet presAssocID="{74AFA91D-2769-4249-A52F-0252B9F7C8EF}" presName="spacer" presStyleCnt="0"/>
      <dgm:spPr/>
    </dgm:pt>
    <dgm:pt modelId="{DDBE0154-1051-4EAA-9122-4F89CEE4061D}" type="pres">
      <dgm:prSet presAssocID="{34A03F6F-EF91-477B-A2EB-FCCE577F6197}" presName="parentText" presStyleLbl="node1" presStyleIdx="1" presStyleCnt="2" custScaleY="69709">
        <dgm:presLayoutVars>
          <dgm:chMax val="0"/>
          <dgm:bulletEnabled val="1"/>
        </dgm:presLayoutVars>
      </dgm:prSet>
      <dgm:spPr/>
    </dgm:pt>
  </dgm:ptLst>
  <dgm:cxnLst>
    <dgm:cxn modelId="{B01D5401-9D6F-477B-A221-8C40B6CC97B4}" type="presOf" srcId="{34A03F6F-EF91-477B-A2EB-FCCE577F6197}" destId="{DDBE0154-1051-4EAA-9122-4F89CEE4061D}" srcOrd="0" destOrd="0" presId="urn:microsoft.com/office/officeart/2005/8/layout/vList2"/>
    <dgm:cxn modelId="{EA671D02-6D99-4A69-AC83-01D046425C21}" srcId="{33F2747C-BAC9-432A-ACC7-4BB6E770F430}" destId="{34A03F6F-EF91-477B-A2EB-FCCE577F6197}" srcOrd="1" destOrd="0" parTransId="{5CEF56E7-A23A-40A7-ACA7-1AE15BD1AB5F}" sibTransId="{400BD284-68DE-4B13-8B0A-EC9612105D30}"/>
    <dgm:cxn modelId="{2043D4A0-04E7-4480-8CF0-364F2F52AB2E}" type="presOf" srcId="{589B7DB5-2A02-4419-86E8-B95994CA0AAC}" destId="{82A324A5-5D97-4164-88BB-DB1B37A9C029}" srcOrd="0" destOrd="0" presId="urn:microsoft.com/office/officeart/2005/8/layout/vList2"/>
    <dgm:cxn modelId="{9B622BBE-AF7E-4765-8C69-F3A728FC5822}" srcId="{33F2747C-BAC9-432A-ACC7-4BB6E770F430}" destId="{589B7DB5-2A02-4419-86E8-B95994CA0AAC}" srcOrd="0" destOrd="0" parTransId="{6C80577C-C610-446E-8BB2-83E990FA4FEB}" sibTransId="{74AFA91D-2769-4249-A52F-0252B9F7C8EF}"/>
    <dgm:cxn modelId="{EEA837F4-51F3-4BEF-B37C-80C8C313C1AF}" type="presOf" srcId="{33F2747C-BAC9-432A-ACC7-4BB6E770F430}" destId="{607680D5-D254-4769-85E9-77448B5314AE}" srcOrd="0" destOrd="0" presId="urn:microsoft.com/office/officeart/2005/8/layout/vList2"/>
    <dgm:cxn modelId="{17575158-25C8-4947-A576-9894E55F6F20}" type="presParOf" srcId="{607680D5-D254-4769-85E9-77448B5314AE}" destId="{82A324A5-5D97-4164-88BB-DB1B37A9C029}" srcOrd="0" destOrd="0" presId="urn:microsoft.com/office/officeart/2005/8/layout/vList2"/>
    <dgm:cxn modelId="{561F52CC-C1E9-4E63-9A8C-4B82A37764C5}" type="presParOf" srcId="{607680D5-D254-4769-85E9-77448B5314AE}" destId="{EF28DC60-F564-42BA-B90E-17CAC666CCFB}" srcOrd="1" destOrd="0" presId="urn:microsoft.com/office/officeart/2005/8/layout/vList2"/>
    <dgm:cxn modelId="{E95E9FB3-7E9F-404A-83B0-C1208C93F138}" type="presParOf" srcId="{607680D5-D254-4769-85E9-77448B5314AE}" destId="{DDBE0154-1051-4EAA-9122-4F89CEE4061D}" srcOrd="2" destOrd="0" presId="urn:microsoft.com/office/officeart/2005/8/layout/vList2"/>
  </dgm:cxnLst>
  <dgm:bg/>
  <dgm:whole/>
  <dgm:extLst>
    <a:ext uri="http://schemas.microsoft.com/office/drawing/2008/diagram">
      <dsp:dataModelExt xmlns:dsp="http://schemas.microsoft.com/office/drawing/2008/diagram" relId="rId15" minVer="http://schemas.openxmlformats.org/drawingml/2006/diagram"/>
    </a:ext>
  </dgm:extLst>
</dgm:dataModel>
</file>

<file path=ppt/diagrams/data44.xml><?xml version="1.0" encoding="utf-8"?>
<dgm:dataModel xmlns:dgm="http://schemas.openxmlformats.org/drawingml/2006/diagram" xmlns:a="http://schemas.openxmlformats.org/drawingml/2006/main">
  <dgm:ptLst>
    <dgm:pt modelId="{2606D26D-926B-4968-88D0-253114267541}"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x-none"/>
        </a:p>
      </dgm:t>
    </dgm:pt>
    <dgm:pt modelId="{F579A1BF-EBF4-4EFC-A20D-A7BFAF3F1AAB}">
      <dgm:prSet/>
      <dgm:spPr/>
      <dgm:t>
        <a:bodyPr/>
        <a:lstStyle/>
        <a:p>
          <a:r>
            <a:rPr lang="en-US" b="1"/>
            <a:t>FOR YOUR ATTENTION AND PARTICIPATION</a:t>
          </a:r>
          <a:endParaRPr lang="x-none"/>
        </a:p>
      </dgm:t>
    </dgm:pt>
    <dgm:pt modelId="{DB4A5C4C-062F-4B45-87E4-A3CEB98D9AD8}" type="parTrans" cxnId="{B8599D82-F43C-4182-8D03-2976ADA67762}">
      <dgm:prSet/>
      <dgm:spPr/>
      <dgm:t>
        <a:bodyPr/>
        <a:lstStyle/>
        <a:p>
          <a:endParaRPr lang="x-none"/>
        </a:p>
      </dgm:t>
    </dgm:pt>
    <dgm:pt modelId="{96A91A4A-71AC-480E-BB02-9FF397EABA88}" type="sibTrans" cxnId="{B8599D82-F43C-4182-8D03-2976ADA67762}">
      <dgm:prSet/>
      <dgm:spPr/>
      <dgm:t>
        <a:bodyPr/>
        <a:lstStyle/>
        <a:p>
          <a:endParaRPr lang="x-none"/>
        </a:p>
      </dgm:t>
    </dgm:pt>
    <dgm:pt modelId="{5D89B3E9-96D1-4717-A676-CDE9FC4CE6C4}" type="pres">
      <dgm:prSet presAssocID="{2606D26D-926B-4968-88D0-253114267541}" presName="linear" presStyleCnt="0">
        <dgm:presLayoutVars>
          <dgm:animLvl val="lvl"/>
          <dgm:resizeHandles val="exact"/>
        </dgm:presLayoutVars>
      </dgm:prSet>
      <dgm:spPr/>
    </dgm:pt>
    <dgm:pt modelId="{5C10845A-7D2C-4576-AAD1-AD9D21DA0568}" type="pres">
      <dgm:prSet presAssocID="{F579A1BF-EBF4-4EFC-A20D-A7BFAF3F1AAB}" presName="parentText" presStyleLbl="node1" presStyleIdx="0" presStyleCnt="1">
        <dgm:presLayoutVars>
          <dgm:chMax val="0"/>
          <dgm:bulletEnabled val="1"/>
        </dgm:presLayoutVars>
      </dgm:prSet>
      <dgm:spPr/>
    </dgm:pt>
  </dgm:ptLst>
  <dgm:cxnLst>
    <dgm:cxn modelId="{782CCE71-B722-46E5-A055-F4C317B30064}" type="presOf" srcId="{F579A1BF-EBF4-4EFC-A20D-A7BFAF3F1AAB}" destId="{5C10845A-7D2C-4576-AAD1-AD9D21DA0568}" srcOrd="0" destOrd="0" presId="urn:microsoft.com/office/officeart/2005/8/layout/vList2"/>
    <dgm:cxn modelId="{B8599D82-F43C-4182-8D03-2976ADA67762}" srcId="{2606D26D-926B-4968-88D0-253114267541}" destId="{F579A1BF-EBF4-4EFC-A20D-A7BFAF3F1AAB}" srcOrd="0" destOrd="0" parTransId="{DB4A5C4C-062F-4B45-87E4-A3CEB98D9AD8}" sibTransId="{96A91A4A-71AC-480E-BB02-9FF397EABA88}"/>
    <dgm:cxn modelId="{3B02B283-8A98-4C4B-9EA0-A7E7184DC957}" type="presOf" srcId="{2606D26D-926B-4968-88D0-253114267541}" destId="{5D89B3E9-96D1-4717-A676-CDE9FC4CE6C4}" srcOrd="0" destOrd="0" presId="urn:microsoft.com/office/officeart/2005/8/layout/vList2"/>
    <dgm:cxn modelId="{71E45368-B3EA-4168-A337-ABAEC67241C8}" type="presParOf" srcId="{5D89B3E9-96D1-4717-A676-CDE9FC4CE6C4}" destId="{5C10845A-7D2C-4576-AAD1-AD9D21DA0568}" srcOrd="0" destOrd="0" presId="urn:microsoft.com/office/officeart/2005/8/layout/vList2"/>
  </dgm:cxnLst>
  <dgm:bg/>
  <dgm:whole/>
  <dgm:extLst>
    <a:ext uri="http://schemas.microsoft.com/office/drawing/2008/diagram">
      <dsp:dataModelExt xmlns:dsp="http://schemas.microsoft.com/office/drawing/2008/diagram" relId="rId2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369D97-C6BE-431C-A1D5-5979EF05591D}">
      <dsp:nvSpPr>
        <dsp:cNvPr id="0" name=""/>
        <dsp:cNvSpPr/>
      </dsp:nvSpPr>
      <dsp:spPr>
        <a:xfrm>
          <a:off x="0" y="0"/>
          <a:ext cx="16383000" cy="206188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247650" rIns="247650" bIns="247650" numCol="1" spcCol="1270" anchor="ctr" anchorCtr="0">
          <a:noAutofit/>
        </a:bodyPr>
        <a:lstStyle/>
        <a:p>
          <a:pPr marL="0" lvl="0" indent="0" algn="l" defTabSz="2889250">
            <a:lnSpc>
              <a:spcPct val="90000"/>
            </a:lnSpc>
            <a:spcBef>
              <a:spcPct val="0"/>
            </a:spcBef>
            <a:spcAft>
              <a:spcPct val="35000"/>
            </a:spcAft>
            <a:buNone/>
          </a:pPr>
          <a:r>
            <a:rPr lang="en-US" sz="6500" b="1" kern="1200" dirty="0">
              <a:latin typeface="Narkisim" panose="020E0502050101010101" pitchFamily="34" charset="-79"/>
              <a:cs typeface="Narkisim" panose="020E0502050101010101" pitchFamily="34" charset="-79"/>
            </a:rPr>
            <a:t>Legal and Regulatory Framework </a:t>
          </a:r>
          <a:endParaRPr lang="x-none" sz="6500" kern="1200" dirty="0">
            <a:latin typeface="Narkisim" panose="020E0502050101010101" pitchFamily="34" charset="-79"/>
            <a:cs typeface="Narkisim" panose="020E0502050101010101" pitchFamily="34" charset="-79"/>
          </a:endParaRPr>
        </a:p>
      </dsp:txBody>
      <dsp:txXfrm>
        <a:off x="3482787" y="0"/>
        <a:ext cx="12900211" cy="2061880"/>
      </dsp:txXfrm>
    </dsp:sp>
    <dsp:sp modelId="{DB089935-BB68-431C-9D33-C2DDDFC74DA0}">
      <dsp:nvSpPr>
        <dsp:cNvPr id="0" name=""/>
        <dsp:cNvSpPr/>
      </dsp:nvSpPr>
      <dsp:spPr>
        <a:xfrm>
          <a:off x="206187" y="206187"/>
          <a:ext cx="3276600" cy="1649503"/>
        </a:xfrm>
        <a:prstGeom prst="roundRect">
          <a:avLst>
            <a:gd name="adj" fmla="val 10000"/>
          </a:avLst>
        </a:prstGeom>
        <a:blipFill rotWithShape="1">
          <a:blip xmlns:r="http://schemas.openxmlformats.org/officeDocument/2006/relationships" r:embed="rId1" cstate="email">
            <a:extLst>
              <a:ext uri="{28A0092B-C50C-407E-A947-70E740481C1C}">
                <a14:useLocalDpi xmlns:a14="http://schemas.microsoft.com/office/drawing/2010/main"/>
              </a:ext>
            </a:extLst>
          </a:blip>
          <a:srcRect/>
          <a:stretch>
            <a:fillRect t="-4000" b="-4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449F84-A0D0-4001-8E35-DDF28306ABA7}">
      <dsp:nvSpPr>
        <dsp:cNvPr id="0" name=""/>
        <dsp:cNvSpPr/>
      </dsp:nvSpPr>
      <dsp:spPr>
        <a:xfrm>
          <a:off x="3801" y="641395"/>
          <a:ext cx="3016204" cy="1809722"/>
        </a:xfrm>
        <a:prstGeom prst="rect">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a:t>Constitution of Kenya (2010)</a:t>
          </a:r>
          <a:endParaRPr lang="x-none" sz="2800" kern="1200"/>
        </a:p>
      </dsp:txBody>
      <dsp:txXfrm>
        <a:off x="3801" y="641395"/>
        <a:ext cx="3016204" cy="1809722"/>
      </dsp:txXfrm>
    </dsp:sp>
    <dsp:sp modelId="{72EE47CC-644B-46A3-8DCA-2E70C131F7F6}">
      <dsp:nvSpPr>
        <dsp:cNvPr id="0" name=""/>
        <dsp:cNvSpPr/>
      </dsp:nvSpPr>
      <dsp:spPr>
        <a:xfrm>
          <a:off x="3321627" y="641395"/>
          <a:ext cx="3016204" cy="1809722"/>
        </a:xfrm>
        <a:prstGeom prst="rect">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a:t>Sessional Paper No 1 of 2019</a:t>
          </a:r>
          <a:endParaRPr lang="x-none" sz="2800" kern="1200"/>
        </a:p>
      </dsp:txBody>
      <dsp:txXfrm>
        <a:off x="3321627" y="641395"/>
        <a:ext cx="3016204" cy="1809722"/>
      </dsp:txXfrm>
    </dsp:sp>
    <dsp:sp modelId="{3FC92A92-208B-4663-BA77-3FE7156B84B3}">
      <dsp:nvSpPr>
        <dsp:cNvPr id="0" name=""/>
        <dsp:cNvSpPr/>
      </dsp:nvSpPr>
      <dsp:spPr>
        <a:xfrm>
          <a:off x="6639452" y="641395"/>
          <a:ext cx="3016204" cy="1809722"/>
        </a:xfrm>
        <a:prstGeom prst="rect">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b="1" kern="1200"/>
            <a:t>Basic Education Act (2013), </a:t>
          </a:r>
          <a:endParaRPr lang="x-none" sz="2800" kern="1200"/>
        </a:p>
      </dsp:txBody>
      <dsp:txXfrm>
        <a:off x="6639452" y="641395"/>
        <a:ext cx="3016204" cy="1809722"/>
      </dsp:txXfrm>
    </dsp:sp>
    <dsp:sp modelId="{802B32BB-BFAC-41BC-8CC7-21CF82EF31F1}">
      <dsp:nvSpPr>
        <dsp:cNvPr id="0" name=""/>
        <dsp:cNvSpPr/>
      </dsp:nvSpPr>
      <dsp:spPr>
        <a:xfrm>
          <a:off x="9957277" y="641395"/>
          <a:ext cx="3016204" cy="1809722"/>
        </a:xfrm>
        <a:prstGeom prst="rect">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b="1" kern="1200"/>
            <a:t>Children Act (2022)</a:t>
          </a:r>
          <a:endParaRPr lang="x-none" sz="2800" kern="1200"/>
        </a:p>
      </dsp:txBody>
      <dsp:txXfrm>
        <a:off x="9957277" y="641395"/>
        <a:ext cx="3016204" cy="1809722"/>
      </dsp:txXfrm>
    </dsp:sp>
    <dsp:sp modelId="{CE3DEDCC-8695-4188-BD14-C8F44A46E77A}">
      <dsp:nvSpPr>
        <dsp:cNvPr id="0" name=""/>
        <dsp:cNvSpPr/>
      </dsp:nvSpPr>
      <dsp:spPr>
        <a:xfrm>
          <a:off x="3801" y="2752738"/>
          <a:ext cx="3016204" cy="1809722"/>
        </a:xfrm>
        <a:prstGeom prst="rect">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b="1" kern="1200"/>
            <a:t>Data Protection Act (2019)</a:t>
          </a:r>
          <a:endParaRPr lang="x-none" sz="2800" kern="1200"/>
        </a:p>
      </dsp:txBody>
      <dsp:txXfrm>
        <a:off x="3801" y="2752738"/>
        <a:ext cx="3016204" cy="1809722"/>
      </dsp:txXfrm>
    </dsp:sp>
    <dsp:sp modelId="{0300E055-A6D2-4F62-97FC-E3BBFFBCD4C6}">
      <dsp:nvSpPr>
        <dsp:cNvPr id="0" name=""/>
        <dsp:cNvSpPr/>
      </dsp:nvSpPr>
      <dsp:spPr>
        <a:xfrm>
          <a:off x="3321627" y="2752738"/>
          <a:ext cx="3016204" cy="1809722"/>
        </a:xfrm>
        <a:prstGeom prst="rect">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b="1" kern="1200"/>
            <a:t>Kenya Vision 2030</a:t>
          </a:r>
          <a:endParaRPr lang="x-none" sz="2800" kern="1200"/>
        </a:p>
      </dsp:txBody>
      <dsp:txXfrm>
        <a:off x="3321627" y="2752738"/>
        <a:ext cx="3016204" cy="1809722"/>
      </dsp:txXfrm>
    </dsp:sp>
    <dsp:sp modelId="{E4875976-96E3-411A-8A2E-374ADFA6A390}">
      <dsp:nvSpPr>
        <dsp:cNvPr id="0" name=""/>
        <dsp:cNvSpPr/>
      </dsp:nvSpPr>
      <dsp:spPr>
        <a:xfrm>
          <a:off x="6639452" y="2752738"/>
          <a:ext cx="3016204" cy="1809722"/>
        </a:xfrm>
        <a:prstGeom prst="rect">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b="1" kern="1200" dirty="0"/>
            <a:t>United Nations Convention on the Rights of the Child </a:t>
          </a:r>
          <a:endParaRPr lang="x-none" sz="2800" kern="1200" dirty="0"/>
        </a:p>
      </dsp:txBody>
      <dsp:txXfrm>
        <a:off x="6639452" y="2752738"/>
        <a:ext cx="3016204" cy="1809722"/>
      </dsp:txXfrm>
    </dsp:sp>
    <dsp:sp modelId="{14CA5D0B-4A3F-42CE-9C30-D7EC681AF912}">
      <dsp:nvSpPr>
        <dsp:cNvPr id="0" name=""/>
        <dsp:cNvSpPr/>
      </dsp:nvSpPr>
      <dsp:spPr>
        <a:xfrm>
          <a:off x="9957277" y="2752738"/>
          <a:ext cx="3016204" cy="1809722"/>
        </a:xfrm>
        <a:prstGeom prst="rect">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b="1" kern="1200"/>
            <a:t>Sustainable Development Goals (SDG 4)</a:t>
          </a:r>
          <a:endParaRPr lang="x-none" sz="2800" kern="1200"/>
        </a:p>
      </dsp:txBody>
      <dsp:txXfrm>
        <a:off x="9957277" y="2752738"/>
        <a:ext cx="3016204" cy="1809722"/>
      </dsp:txXfrm>
    </dsp:sp>
    <dsp:sp modelId="{F319BA9A-4F96-4953-83BD-30F0F9C688C6}">
      <dsp:nvSpPr>
        <dsp:cNvPr id="0" name=""/>
        <dsp:cNvSpPr/>
      </dsp:nvSpPr>
      <dsp:spPr>
        <a:xfrm>
          <a:off x="1662714" y="4864081"/>
          <a:ext cx="3016204" cy="1809722"/>
        </a:xfrm>
        <a:prstGeom prst="rect">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b="1" kern="1200"/>
            <a:t>Basic Education Curriculum Framework (2017) </a:t>
          </a:r>
          <a:endParaRPr lang="x-none" sz="2800" kern="1200"/>
        </a:p>
      </dsp:txBody>
      <dsp:txXfrm>
        <a:off x="1662714" y="4864081"/>
        <a:ext cx="3016204" cy="1809722"/>
      </dsp:txXfrm>
    </dsp:sp>
    <dsp:sp modelId="{A4AA895F-25E3-46DE-B320-1715F3DEF2DC}">
      <dsp:nvSpPr>
        <dsp:cNvPr id="0" name=""/>
        <dsp:cNvSpPr/>
      </dsp:nvSpPr>
      <dsp:spPr>
        <a:xfrm>
          <a:off x="4980539" y="4864081"/>
          <a:ext cx="3016204" cy="1809722"/>
        </a:xfrm>
        <a:prstGeom prst="rect">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b="1" kern="1200"/>
            <a:t>National Education Sector Strategic Plan (NESSP) 2023-2027</a:t>
          </a:r>
          <a:endParaRPr lang="x-none" sz="2800" kern="1200"/>
        </a:p>
      </dsp:txBody>
      <dsp:txXfrm>
        <a:off x="4980539" y="4864081"/>
        <a:ext cx="3016204" cy="1809722"/>
      </dsp:txXfrm>
    </dsp:sp>
    <dsp:sp modelId="{17E26C9D-3511-40EB-A164-A6DC0847377F}">
      <dsp:nvSpPr>
        <dsp:cNvPr id="0" name=""/>
        <dsp:cNvSpPr/>
      </dsp:nvSpPr>
      <dsp:spPr>
        <a:xfrm>
          <a:off x="8298364" y="4864081"/>
          <a:ext cx="3016204" cy="1809722"/>
        </a:xfrm>
        <a:prstGeom prst="rect">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b="1" kern="1200"/>
            <a:t>Sector Policy for Learners and Trainees with Disabilities (2018)</a:t>
          </a:r>
          <a:endParaRPr lang="x-none" sz="2800" kern="1200"/>
        </a:p>
      </dsp:txBody>
      <dsp:txXfrm>
        <a:off x="8298364" y="4864081"/>
        <a:ext cx="3016204" cy="180972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0DEAF0-D770-483B-9335-936F73F038AB}">
      <dsp:nvSpPr>
        <dsp:cNvPr id="0" name=""/>
        <dsp:cNvSpPr/>
      </dsp:nvSpPr>
      <dsp:spPr>
        <a:xfrm>
          <a:off x="0" y="5950"/>
          <a:ext cx="16227578" cy="1550492"/>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5260" tIns="175260" rIns="175260" bIns="175260" numCol="1" spcCol="1270" anchor="ctr" anchorCtr="0">
          <a:noAutofit/>
        </a:bodyPr>
        <a:lstStyle/>
        <a:p>
          <a:pPr marL="0" lvl="0" indent="0" algn="l" defTabSz="2044700">
            <a:lnSpc>
              <a:spcPct val="90000"/>
            </a:lnSpc>
            <a:spcBef>
              <a:spcPct val="0"/>
            </a:spcBef>
            <a:spcAft>
              <a:spcPct val="35000"/>
            </a:spcAft>
            <a:buNone/>
          </a:pPr>
          <a:r>
            <a:rPr lang="en-US" sz="4600" b="1" kern="1200" cap="all" dirty="0">
              <a:latin typeface="Arial" panose="020B0604020202020204" pitchFamily="34" charset="0"/>
              <a:cs typeface="Arial" panose="020B0604020202020204" pitchFamily="34" charset="0"/>
            </a:rPr>
            <a:t>OVERVIEW OF PATHWAYS AT SENIOR SCHOOL</a:t>
          </a:r>
          <a:endParaRPr lang="en-US" sz="4600" b="1" kern="1200" dirty="0">
            <a:latin typeface="Agency FB" panose="020B0503020202020204" pitchFamily="34" charset="0"/>
          </a:endParaRPr>
        </a:p>
      </dsp:txBody>
      <dsp:txXfrm>
        <a:off x="75689" y="81639"/>
        <a:ext cx="16076200" cy="139911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40CCF8-69CC-41D8-B266-C335EA00D357}">
      <dsp:nvSpPr>
        <dsp:cNvPr id="0" name=""/>
        <dsp:cNvSpPr/>
      </dsp:nvSpPr>
      <dsp:spPr>
        <a:xfrm>
          <a:off x="0" y="3088"/>
          <a:ext cx="7141207"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3CAD990-9594-4A52-8813-E5FF30B19F08}">
      <dsp:nvSpPr>
        <dsp:cNvPr id="0" name=""/>
        <dsp:cNvSpPr/>
      </dsp:nvSpPr>
      <dsp:spPr>
        <a:xfrm>
          <a:off x="0" y="3088"/>
          <a:ext cx="7141207" cy="21061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970" tIns="140970" rIns="140970" bIns="140970" numCol="1" spcCol="1270" anchor="t" anchorCtr="0">
          <a:noAutofit/>
        </a:bodyPr>
        <a:lstStyle/>
        <a:p>
          <a:pPr marL="0" lvl="0" indent="0" algn="l" defTabSz="1644650">
            <a:lnSpc>
              <a:spcPct val="90000"/>
            </a:lnSpc>
            <a:spcBef>
              <a:spcPct val="0"/>
            </a:spcBef>
            <a:spcAft>
              <a:spcPct val="35000"/>
            </a:spcAft>
            <a:buNone/>
          </a:pPr>
          <a:r>
            <a:rPr lang="en-US" sz="3700" kern="1200" dirty="0">
              <a:latin typeface="+mj-lt"/>
            </a:rPr>
            <a:t>The STEM Pathway equips learners’ with the knowledge, skills, and competencies required to excel in scientific and technical disciplines. (60%)</a:t>
          </a:r>
        </a:p>
      </dsp:txBody>
      <dsp:txXfrm>
        <a:off x="0" y="3088"/>
        <a:ext cx="7141207" cy="2106141"/>
      </dsp:txXfrm>
    </dsp:sp>
    <dsp:sp modelId="{753A9A70-BF1E-4FE6-B95B-448A5C4BCF6E}">
      <dsp:nvSpPr>
        <dsp:cNvPr id="0" name=""/>
        <dsp:cNvSpPr/>
      </dsp:nvSpPr>
      <dsp:spPr>
        <a:xfrm>
          <a:off x="0" y="2109229"/>
          <a:ext cx="7141207"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5B66B97-02C1-42D9-A72D-A88490406E51}">
      <dsp:nvSpPr>
        <dsp:cNvPr id="0" name=""/>
        <dsp:cNvSpPr/>
      </dsp:nvSpPr>
      <dsp:spPr>
        <a:xfrm>
          <a:off x="0" y="2109229"/>
          <a:ext cx="7141207" cy="21061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970" tIns="140970" rIns="140970" bIns="140970" numCol="1" spcCol="1270" anchor="t" anchorCtr="0">
          <a:noAutofit/>
        </a:bodyPr>
        <a:lstStyle/>
        <a:p>
          <a:pPr marL="0" lvl="0" indent="0" algn="l" defTabSz="1644650">
            <a:lnSpc>
              <a:spcPct val="90000"/>
            </a:lnSpc>
            <a:spcBef>
              <a:spcPct val="0"/>
            </a:spcBef>
            <a:spcAft>
              <a:spcPct val="35000"/>
            </a:spcAft>
            <a:buNone/>
          </a:pPr>
          <a:r>
            <a:rPr lang="en-US" sz="3700" kern="1200" dirty="0">
              <a:latin typeface="+mj-lt"/>
            </a:rPr>
            <a:t>The Arts and Sports Science Pathway nurture learners' talents, creativity, and physical abilities (15%) </a:t>
          </a:r>
        </a:p>
      </dsp:txBody>
      <dsp:txXfrm>
        <a:off x="0" y="2109229"/>
        <a:ext cx="7141207" cy="2106141"/>
      </dsp:txXfrm>
    </dsp:sp>
    <dsp:sp modelId="{CC5E6598-C890-45B8-AB11-60232EA53049}">
      <dsp:nvSpPr>
        <dsp:cNvPr id="0" name=""/>
        <dsp:cNvSpPr/>
      </dsp:nvSpPr>
      <dsp:spPr>
        <a:xfrm>
          <a:off x="0" y="4215370"/>
          <a:ext cx="7141207"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5962822-D102-4E54-99C3-07BF936141E4}">
      <dsp:nvSpPr>
        <dsp:cNvPr id="0" name=""/>
        <dsp:cNvSpPr/>
      </dsp:nvSpPr>
      <dsp:spPr>
        <a:xfrm>
          <a:off x="0" y="4215370"/>
          <a:ext cx="7141207" cy="21061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970" tIns="140970" rIns="140970" bIns="140970" numCol="1" spcCol="1270" anchor="t" anchorCtr="0">
          <a:noAutofit/>
        </a:bodyPr>
        <a:lstStyle/>
        <a:p>
          <a:pPr marL="0" lvl="0" indent="0" algn="l" defTabSz="1644650">
            <a:lnSpc>
              <a:spcPct val="90000"/>
            </a:lnSpc>
            <a:spcBef>
              <a:spcPct val="0"/>
            </a:spcBef>
            <a:spcAft>
              <a:spcPct val="35000"/>
            </a:spcAft>
            <a:buNone/>
          </a:pPr>
          <a:r>
            <a:rPr lang="en-US" sz="3700" kern="1200" dirty="0">
              <a:latin typeface="+mj-lt"/>
            </a:rPr>
            <a:t>The Social Sciences Pathway develops learners' understanding of society, human behavior, and global systems (25%)</a:t>
          </a:r>
        </a:p>
      </dsp:txBody>
      <dsp:txXfrm>
        <a:off x="0" y="4215370"/>
        <a:ext cx="7141207" cy="210614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D9D1F9-F3B0-48B4-8179-0FF7130FEEA7}">
      <dsp:nvSpPr>
        <dsp:cNvPr id="0" name=""/>
        <dsp:cNvSpPr/>
      </dsp:nvSpPr>
      <dsp:spPr>
        <a:xfrm>
          <a:off x="14125" y="56501"/>
          <a:ext cx="18259748" cy="2058697"/>
        </a:xfrm>
        <a:prstGeom prst="rect">
          <a:avLst/>
        </a:prstGeom>
        <a:solidFill>
          <a:srgbClr val="00206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just" defTabSz="2133600">
            <a:lnSpc>
              <a:spcPct val="90000"/>
            </a:lnSpc>
            <a:spcBef>
              <a:spcPct val="0"/>
            </a:spcBef>
            <a:spcAft>
              <a:spcPct val="35000"/>
            </a:spcAft>
            <a:buNone/>
          </a:pPr>
          <a:r>
            <a:rPr lang="en-GB" sz="4800" kern="1200" dirty="0">
              <a:latin typeface="Gill Sans Nova Cond" panose="020B0606020104020203" pitchFamily="34" charset="0"/>
            </a:rPr>
            <a:t>Senior School learners (Grades 10-12) shall take seven (7) subjects; Four (4) are core subjects; English, Kiswahili/KSL, Mathematics (Core or Essential</a:t>
          </a:r>
          <a:r>
            <a:rPr lang="en-GB" sz="4800" kern="1200">
              <a:latin typeface="Gill Sans Nova Cond" panose="020B0606020104020203" pitchFamily="34" charset="0"/>
            </a:rPr>
            <a:t>) and Community </a:t>
          </a:r>
          <a:r>
            <a:rPr lang="en-GB" sz="4800" kern="1200" dirty="0">
              <a:latin typeface="Gill Sans Nova Cond" panose="020B0606020104020203" pitchFamily="34" charset="0"/>
            </a:rPr>
            <a:t>Service Learning  Three (3) shall be selected from the pathways and tracks of choice. </a:t>
          </a:r>
          <a:endParaRPr lang="en-US" sz="4800" kern="1200" dirty="0">
            <a:latin typeface="Gill Sans Nova Cond" panose="020B0606020104020203" pitchFamily="34" charset="0"/>
          </a:endParaRPr>
        </a:p>
      </dsp:txBody>
      <dsp:txXfrm>
        <a:off x="14125" y="56501"/>
        <a:ext cx="18259748" cy="205869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C1475C-C83D-42BC-A02C-198E62FC51E5}">
      <dsp:nvSpPr>
        <dsp:cNvPr id="0" name=""/>
        <dsp:cNvSpPr/>
      </dsp:nvSpPr>
      <dsp:spPr>
        <a:xfrm rot="5400000">
          <a:off x="6109420" y="-1939934"/>
          <a:ext cx="1535122" cy="5798771"/>
        </a:xfrm>
        <a:prstGeom prst="round2Same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244600">
            <a:lnSpc>
              <a:spcPct val="90000"/>
            </a:lnSpc>
            <a:spcBef>
              <a:spcPct val="0"/>
            </a:spcBef>
            <a:spcAft>
              <a:spcPct val="15000"/>
            </a:spcAft>
            <a:buChar char="•"/>
          </a:pPr>
          <a:r>
            <a:rPr lang="en-US" sz="2800" b="1" kern="1200" dirty="0">
              <a:latin typeface="Narkisim" panose="020E0502050101010101" pitchFamily="34" charset="-79"/>
              <a:cs typeface="Narkisim" panose="020E0502050101010101" pitchFamily="34" charset="-79"/>
            </a:rPr>
            <a:t>Entry level for learners with special needs and disabilities who follow the specialized curriculum</a:t>
          </a:r>
          <a:endParaRPr lang="x-none" sz="2800" b="1" kern="1200" dirty="0">
            <a:latin typeface="Narkisim" panose="020E0502050101010101" pitchFamily="34" charset="-79"/>
            <a:cs typeface="Narkisim" panose="020E0502050101010101" pitchFamily="34" charset="-79"/>
          </a:endParaRPr>
        </a:p>
      </dsp:txBody>
      <dsp:txXfrm rot="-5400000">
        <a:off x="3977596" y="266828"/>
        <a:ext cx="5723833" cy="1385246"/>
      </dsp:txXfrm>
    </dsp:sp>
    <dsp:sp modelId="{AD828661-59F2-4125-9488-ABD93B91C996}">
      <dsp:nvSpPr>
        <dsp:cNvPr id="0" name=""/>
        <dsp:cNvSpPr/>
      </dsp:nvSpPr>
      <dsp:spPr>
        <a:xfrm>
          <a:off x="276" y="0"/>
          <a:ext cx="3977319" cy="1918903"/>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4310" tIns="97155" rIns="194310" bIns="97155" numCol="1" spcCol="1270" anchor="ctr" anchorCtr="0">
          <a:noAutofit/>
        </a:bodyPr>
        <a:lstStyle/>
        <a:p>
          <a:pPr marL="0" lvl="0" indent="0" algn="ctr" defTabSz="2266950">
            <a:lnSpc>
              <a:spcPct val="90000"/>
            </a:lnSpc>
            <a:spcBef>
              <a:spcPct val="0"/>
            </a:spcBef>
            <a:spcAft>
              <a:spcPct val="35000"/>
            </a:spcAft>
            <a:buNone/>
          </a:pPr>
          <a:r>
            <a:rPr lang="en-GB" sz="5100" b="1" kern="1200" dirty="0">
              <a:latin typeface="Gill Sans Nova Cond" panose="020B0606020104020203" pitchFamily="34" charset="0"/>
            </a:rPr>
            <a:t>Foundation Stage:</a:t>
          </a:r>
          <a:endParaRPr lang="x-none" sz="5100" kern="1200" dirty="0">
            <a:latin typeface="Gill Sans Nova Cond" panose="020B0606020104020203" pitchFamily="34" charset="0"/>
          </a:endParaRPr>
        </a:p>
      </dsp:txBody>
      <dsp:txXfrm>
        <a:off x="93949" y="93673"/>
        <a:ext cx="3789973" cy="173155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903923-B701-42C4-8B34-45AE99805721}">
      <dsp:nvSpPr>
        <dsp:cNvPr id="0" name=""/>
        <dsp:cNvSpPr/>
      </dsp:nvSpPr>
      <dsp:spPr>
        <a:xfrm rot="5400000">
          <a:off x="5227722" y="-1928508"/>
          <a:ext cx="1451764" cy="5673496"/>
        </a:xfrm>
        <a:prstGeom prst="round2Same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244600">
            <a:lnSpc>
              <a:spcPct val="100000"/>
            </a:lnSpc>
            <a:spcBef>
              <a:spcPct val="0"/>
            </a:spcBef>
            <a:spcAft>
              <a:spcPct val="15000"/>
            </a:spcAft>
            <a:buChar char="•"/>
          </a:pPr>
          <a:r>
            <a:rPr lang="en-US" sz="2800" b="1" kern="1200" dirty="0">
              <a:latin typeface="Narkisim" panose="020E0502050101010101" pitchFamily="34" charset="-79"/>
              <a:cs typeface="Narkisim" panose="020E0502050101010101" pitchFamily="34" charset="-79"/>
            </a:rPr>
            <a:t>After a learner demonstrates outcomes at the foundation level, they transit to this intermediate level</a:t>
          </a:r>
          <a:endParaRPr lang="x-none" sz="2800" b="1" kern="1200" dirty="0">
            <a:latin typeface="Narkisim" panose="020E0502050101010101" pitchFamily="34" charset="-79"/>
            <a:cs typeface="Narkisim" panose="020E0502050101010101" pitchFamily="34" charset="-79"/>
          </a:endParaRPr>
        </a:p>
      </dsp:txBody>
      <dsp:txXfrm rot="-5400000">
        <a:off x="3116857" y="253226"/>
        <a:ext cx="5602627" cy="1310026"/>
      </dsp:txXfrm>
    </dsp:sp>
    <dsp:sp modelId="{B66867D6-C358-4EBE-B080-3B914AC8BFA3}">
      <dsp:nvSpPr>
        <dsp:cNvPr id="0" name=""/>
        <dsp:cNvSpPr/>
      </dsp:nvSpPr>
      <dsp:spPr>
        <a:xfrm>
          <a:off x="0" y="0"/>
          <a:ext cx="3042370" cy="1814706"/>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78105" rIns="156210" bIns="78105" numCol="1" spcCol="1270" anchor="ctr" anchorCtr="0">
          <a:noAutofit/>
        </a:bodyPr>
        <a:lstStyle/>
        <a:p>
          <a:pPr marL="0" lvl="0" indent="0" algn="ctr" defTabSz="1822450">
            <a:lnSpc>
              <a:spcPct val="100000"/>
            </a:lnSpc>
            <a:spcBef>
              <a:spcPct val="0"/>
            </a:spcBef>
            <a:spcAft>
              <a:spcPct val="35000"/>
            </a:spcAft>
            <a:buNone/>
          </a:pPr>
          <a:r>
            <a:rPr lang="en-GB" sz="4100" b="1" kern="1200" dirty="0">
              <a:latin typeface="Narkisim" panose="020E0502050101010101" pitchFamily="34" charset="-79"/>
              <a:cs typeface="Narkisim" panose="020E0502050101010101" pitchFamily="34" charset="-79"/>
            </a:rPr>
            <a:t>Intermediate Stage:</a:t>
          </a:r>
          <a:endParaRPr lang="x-none" sz="4100" b="1" kern="1200" dirty="0">
            <a:latin typeface="Narkisim" panose="020E0502050101010101" pitchFamily="34" charset="-79"/>
            <a:cs typeface="Narkisim" panose="020E0502050101010101" pitchFamily="34" charset="-79"/>
          </a:endParaRPr>
        </a:p>
      </dsp:txBody>
      <dsp:txXfrm>
        <a:off x="88587" y="88587"/>
        <a:ext cx="2865196" cy="1637532"/>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60463FF-DD4A-4F66-9B06-0444BECD72F8}">
      <dsp:nvSpPr>
        <dsp:cNvPr id="0" name=""/>
        <dsp:cNvSpPr/>
      </dsp:nvSpPr>
      <dsp:spPr>
        <a:xfrm rot="5400000">
          <a:off x="5086912" y="-1761706"/>
          <a:ext cx="1683340" cy="5629645"/>
        </a:xfrm>
        <a:prstGeom prst="round2Same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244600">
            <a:lnSpc>
              <a:spcPct val="90000"/>
            </a:lnSpc>
            <a:spcBef>
              <a:spcPct val="0"/>
            </a:spcBef>
            <a:spcAft>
              <a:spcPct val="15000"/>
            </a:spcAft>
            <a:buChar char="•"/>
          </a:pPr>
          <a:r>
            <a:rPr lang="en-US" sz="2800" b="1" kern="1200" dirty="0">
              <a:latin typeface="Narkisim" panose="020E0502050101010101" pitchFamily="34" charset="-79"/>
              <a:cs typeface="Narkisim" panose="020E0502050101010101" pitchFamily="34" charset="-79"/>
            </a:rPr>
            <a:t>Learners join from the intermediate level. At this level, learners are introduced to the pre-requisite skills in various vocational areas..</a:t>
          </a:r>
          <a:endParaRPr lang="x-none" sz="2800" b="1" kern="1200" dirty="0">
            <a:latin typeface="Narkisim" panose="020E0502050101010101" pitchFamily="34" charset="-79"/>
            <a:cs typeface="Narkisim" panose="020E0502050101010101" pitchFamily="34" charset="-79"/>
          </a:endParaRPr>
        </a:p>
      </dsp:txBody>
      <dsp:txXfrm rot="-5400000">
        <a:off x="3113760" y="293620"/>
        <a:ext cx="5547471" cy="1518992"/>
      </dsp:txXfrm>
    </dsp:sp>
    <dsp:sp modelId="{15CE06FC-E64A-4997-87AA-63B456586CEB}">
      <dsp:nvSpPr>
        <dsp:cNvPr id="0" name=""/>
        <dsp:cNvSpPr/>
      </dsp:nvSpPr>
      <dsp:spPr>
        <a:xfrm>
          <a:off x="52915" y="1028"/>
          <a:ext cx="3060845" cy="2104176"/>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83820" rIns="167640" bIns="83820" numCol="1" spcCol="1270" anchor="ctr" anchorCtr="0">
          <a:noAutofit/>
        </a:bodyPr>
        <a:lstStyle/>
        <a:p>
          <a:pPr marL="0" lvl="0" indent="0" algn="ctr" defTabSz="1955800">
            <a:lnSpc>
              <a:spcPct val="90000"/>
            </a:lnSpc>
            <a:spcBef>
              <a:spcPct val="0"/>
            </a:spcBef>
            <a:spcAft>
              <a:spcPct val="35000"/>
            </a:spcAft>
            <a:buNone/>
          </a:pPr>
          <a:r>
            <a:rPr lang="en-US" sz="4400" b="1" kern="1200" dirty="0">
              <a:latin typeface="Narkisim" panose="020E0502050101010101" pitchFamily="34" charset="-79"/>
              <a:cs typeface="Narkisim" panose="020E0502050101010101" pitchFamily="34" charset="-79"/>
            </a:rPr>
            <a:t>Pre-Vocational Level:</a:t>
          </a:r>
          <a:endParaRPr lang="x-none" sz="4400" b="1" kern="1200" dirty="0">
            <a:latin typeface="Narkisim" panose="020E0502050101010101" pitchFamily="34" charset="-79"/>
            <a:cs typeface="Narkisim" panose="020E0502050101010101" pitchFamily="34" charset="-79"/>
          </a:endParaRPr>
        </a:p>
      </dsp:txBody>
      <dsp:txXfrm>
        <a:off x="155632" y="103745"/>
        <a:ext cx="2855411" cy="1898742"/>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8E0927-A01C-4DCD-B5A4-3EAF3DF20D2C}">
      <dsp:nvSpPr>
        <dsp:cNvPr id="0" name=""/>
        <dsp:cNvSpPr/>
      </dsp:nvSpPr>
      <dsp:spPr>
        <a:xfrm rot="5400000">
          <a:off x="5456860" y="-1679736"/>
          <a:ext cx="1981183" cy="5838372"/>
        </a:xfrm>
        <a:prstGeom prst="round2Same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244600">
            <a:lnSpc>
              <a:spcPct val="90000"/>
            </a:lnSpc>
            <a:spcBef>
              <a:spcPct val="0"/>
            </a:spcBef>
            <a:spcAft>
              <a:spcPct val="15000"/>
            </a:spcAft>
            <a:buChar char="•"/>
          </a:pPr>
          <a:r>
            <a:rPr lang="en-US" sz="2800" b="1" kern="1200" dirty="0">
              <a:latin typeface="Narkisim" panose="020E0502050101010101" pitchFamily="34" charset="-79"/>
              <a:cs typeface="Narkisim" panose="020E0502050101010101" pitchFamily="34" charset="-79"/>
            </a:rPr>
            <a:t>Learners join from pre-vocational stage. They learn vocational skills and acquire competencies required for various occupations, </a:t>
          </a:r>
          <a:r>
            <a:rPr lang="en-GB" sz="2800" b="1" kern="1200" dirty="0">
              <a:latin typeface="Narkisim" panose="020E0502050101010101" pitchFamily="34" charset="-79"/>
              <a:cs typeface="Narkisim" panose="020E0502050101010101" pitchFamily="34" charset="-79"/>
            </a:rPr>
            <a:t>higher education in technical fields or entrepreneurship</a:t>
          </a:r>
          <a:r>
            <a:rPr lang="en-US" sz="2800" b="1" kern="1200" dirty="0">
              <a:latin typeface="Narkisim" panose="020E0502050101010101" pitchFamily="34" charset="-79"/>
              <a:cs typeface="Narkisim" panose="020E0502050101010101" pitchFamily="34" charset="-79"/>
            </a:rPr>
            <a:t> </a:t>
          </a:r>
          <a:endParaRPr lang="x-none" sz="2800" b="1" kern="1200" dirty="0">
            <a:latin typeface="Narkisim" panose="020E0502050101010101" pitchFamily="34" charset="-79"/>
            <a:cs typeface="Narkisim" panose="020E0502050101010101" pitchFamily="34" charset="-79"/>
          </a:endParaRPr>
        </a:p>
      </dsp:txBody>
      <dsp:txXfrm rot="-5400000">
        <a:off x="3528266" y="345571"/>
        <a:ext cx="5741659" cy="1787757"/>
      </dsp:txXfrm>
    </dsp:sp>
    <dsp:sp modelId="{0EB70D1A-C178-42E5-AC9E-B2FB742B3DC7}">
      <dsp:nvSpPr>
        <dsp:cNvPr id="0" name=""/>
        <dsp:cNvSpPr/>
      </dsp:nvSpPr>
      <dsp:spPr>
        <a:xfrm>
          <a:off x="0" y="1210"/>
          <a:ext cx="3525399" cy="2476479"/>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83820" rIns="167640" bIns="83820" numCol="1" spcCol="1270" anchor="ctr" anchorCtr="0">
          <a:noAutofit/>
        </a:bodyPr>
        <a:lstStyle/>
        <a:p>
          <a:pPr marL="0" lvl="0" indent="0" algn="ctr" defTabSz="1955800">
            <a:lnSpc>
              <a:spcPct val="90000"/>
            </a:lnSpc>
            <a:spcBef>
              <a:spcPct val="0"/>
            </a:spcBef>
            <a:spcAft>
              <a:spcPct val="35000"/>
            </a:spcAft>
            <a:buNone/>
          </a:pPr>
          <a:r>
            <a:rPr lang="en-US" sz="4400" b="1" kern="1200" dirty="0">
              <a:latin typeface="Narkisim" panose="020E0502050101010101" pitchFamily="34" charset="-79"/>
              <a:cs typeface="Narkisim" panose="020E0502050101010101" pitchFamily="34" charset="-79"/>
            </a:rPr>
            <a:t>Vocational Level:</a:t>
          </a:r>
          <a:endParaRPr lang="x-none" sz="4400" b="1" kern="1200" dirty="0">
            <a:latin typeface="Narkisim" panose="020E0502050101010101" pitchFamily="34" charset="-79"/>
            <a:cs typeface="Narkisim" panose="020E0502050101010101" pitchFamily="34" charset="-79"/>
          </a:endParaRPr>
        </a:p>
      </dsp:txBody>
      <dsp:txXfrm>
        <a:off x="120892" y="122102"/>
        <a:ext cx="3283615" cy="2234695"/>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8FCAF4-6491-4BBB-990E-1A0744EF1CDF}">
      <dsp:nvSpPr>
        <dsp:cNvPr id="0" name=""/>
        <dsp:cNvSpPr/>
      </dsp:nvSpPr>
      <dsp:spPr>
        <a:xfrm>
          <a:off x="0" y="0"/>
          <a:ext cx="9427018" cy="5504830"/>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65760" tIns="365760" rIns="365760" bIns="365760" numCol="1" spcCol="1270" anchor="ctr" anchorCtr="0">
          <a:noAutofit/>
        </a:bodyPr>
        <a:lstStyle/>
        <a:p>
          <a:pPr marL="0" lvl="0" indent="0" algn="l" defTabSz="4267200">
            <a:lnSpc>
              <a:spcPct val="90000"/>
            </a:lnSpc>
            <a:spcBef>
              <a:spcPct val="0"/>
            </a:spcBef>
            <a:spcAft>
              <a:spcPct val="35000"/>
            </a:spcAft>
            <a:buNone/>
          </a:pPr>
          <a:r>
            <a:rPr lang="en-US" sz="9600" b="1" kern="1200" dirty="0">
              <a:latin typeface="Narkisim" panose="020E0502050101010101" pitchFamily="34" charset="-79"/>
              <a:cs typeface="Narkisim" panose="020E0502050101010101" pitchFamily="34" charset="-79"/>
            </a:rPr>
            <a:t>Categorization of schools </a:t>
          </a:r>
          <a:endParaRPr lang="x-none" sz="9600" kern="1200" dirty="0">
            <a:latin typeface="Narkisim" panose="020E0502050101010101" pitchFamily="34" charset="-79"/>
            <a:cs typeface="Narkisim" panose="020E0502050101010101" pitchFamily="34" charset="-79"/>
          </a:endParaRPr>
        </a:p>
      </dsp:txBody>
      <dsp:txXfrm>
        <a:off x="268724" y="268724"/>
        <a:ext cx="8889570" cy="4967382"/>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60D9EC-0EB4-401B-A1B5-8BAF724C9F64}">
      <dsp:nvSpPr>
        <dsp:cNvPr id="0" name=""/>
        <dsp:cNvSpPr/>
      </dsp:nvSpPr>
      <dsp:spPr>
        <a:xfrm>
          <a:off x="1977" y="0"/>
          <a:ext cx="1901942" cy="554304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GB" sz="3100" b="1" kern="1200">
              <a:latin typeface="Narkisim" panose="020E0502050101010101" pitchFamily="34" charset="-79"/>
              <a:cs typeface="Narkisim" panose="020E0502050101010101" pitchFamily="34" charset="-79"/>
            </a:rPr>
            <a:t>Triple Pathways Senior schools </a:t>
          </a:r>
          <a:endParaRPr lang="x-none" sz="3100" kern="1200">
            <a:latin typeface="Narkisim" panose="020E0502050101010101" pitchFamily="34" charset="-79"/>
            <a:cs typeface="Narkisim" panose="020E0502050101010101" pitchFamily="34" charset="-79"/>
          </a:endParaRPr>
        </a:p>
      </dsp:txBody>
      <dsp:txXfrm>
        <a:off x="1977" y="0"/>
        <a:ext cx="1901942" cy="1662914"/>
      </dsp:txXfrm>
    </dsp:sp>
    <dsp:sp modelId="{59B55C5A-E80E-4678-92AF-2D192FFF8C25}">
      <dsp:nvSpPr>
        <dsp:cNvPr id="0" name=""/>
        <dsp:cNvSpPr/>
      </dsp:nvSpPr>
      <dsp:spPr>
        <a:xfrm>
          <a:off x="192171" y="1663388"/>
          <a:ext cx="1521553" cy="108898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53340" rIns="71120" bIns="53340" numCol="1" spcCol="1270" anchor="ctr" anchorCtr="0">
          <a:noAutofit/>
        </a:bodyPr>
        <a:lstStyle/>
        <a:p>
          <a:pPr marL="0" lvl="0" indent="0" algn="ctr" defTabSz="1244600">
            <a:lnSpc>
              <a:spcPct val="90000"/>
            </a:lnSpc>
            <a:spcBef>
              <a:spcPct val="0"/>
            </a:spcBef>
            <a:spcAft>
              <a:spcPct val="35000"/>
            </a:spcAft>
            <a:buNone/>
          </a:pPr>
          <a:r>
            <a:rPr lang="en-GB" sz="2800" b="1" kern="1200">
              <a:latin typeface="Narkisim" panose="020E0502050101010101" pitchFamily="34" charset="-79"/>
              <a:cs typeface="Narkisim" panose="020E0502050101010101" pitchFamily="34" charset="-79"/>
            </a:rPr>
            <a:t>STEM</a:t>
          </a:r>
          <a:endParaRPr lang="x-none" sz="2800" kern="1200">
            <a:latin typeface="Narkisim" panose="020E0502050101010101" pitchFamily="34" charset="-79"/>
            <a:cs typeface="Narkisim" panose="020E0502050101010101" pitchFamily="34" charset="-79"/>
          </a:endParaRPr>
        </a:p>
      </dsp:txBody>
      <dsp:txXfrm>
        <a:off x="224066" y="1695283"/>
        <a:ext cx="1457763" cy="1025197"/>
      </dsp:txXfrm>
    </dsp:sp>
    <dsp:sp modelId="{3C60A03D-C2AD-408F-8515-5EE381BF64DF}">
      <dsp:nvSpPr>
        <dsp:cNvPr id="0" name=""/>
        <dsp:cNvSpPr/>
      </dsp:nvSpPr>
      <dsp:spPr>
        <a:xfrm>
          <a:off x="192171" y="2919912"/>
          <a:ext cx="1521553" cy="108898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53340" rIns="71120" bIns="53340" numCol="1" spcCol="1270" anchor="ctr" anchorCtr="0">
          <a:noAutofit/>
        </a:bodyPr>
        <a:lstStyle/>
        <a:p>
          <a:pPr marL="0" lvl="0" indent="0" algn="ctr" defTabSz="1244600">
            <a:lnSpc>
              <a:spcPct val="90000"/>
            </a:lnSpc>
            <a:spcBef>
              <a:spcPct val="0"/>
            </a:spcBef>
            <a:spcAft>
              <a:spcPct val="35000"/>
            </a:spcAft>
            <a:buNone/>
          </a:pPr>
          <a:r>
            <a:rPr lang="en-GB" sz="2800" b="1" kern="1200">
              <a:latin typeface="Narkisim" panose="020E0502050101010101" pitchFamily="34" charset="-79"/>
              <a:cs typeface="Narkisim" panose="020E0502050101010101" pitchFamily="34" charset="-79"/>
            </a:rPr>
            <a:t>Arts and sports</a:t>
          </a:r>
          <a:endParaRPr lang="x-none" sz="2800" kern="1200">
            <a:latin typeface="Narkisim" panose="020E0502050101010101" pitchFamily="34" charset="-79"/>
            <a:cs typeface="Narkisim" panose="020E0502050101010101" pitchFamily="34" charset="-79"/>
          </a:endParaRPr>
        </a:p>
      </dsp:txBody>
      <dsp:txXfrm>
        <a:off x="224066" y="2951807"/>
        <a:ext cx="1457763" cy="1025197"/>
      </dsp:txXfrm>
    </dsp:sp>
    <dsp:sp modelId="{CB77358D-BD3E-4C90-B068-AC5CD2253B9B}">
      <dsp:nvSpPr>
        <dsp:cNvPr id="0" name=""/>
        <dsp:cNvSpPr/>
      </dsp:nvSpPr>
      <dsp:spPr>
        <a:xfrm>
          <a:off x="192171" y="4176435"/>
          <a:ext cx="1521553" cy="108898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53340" rIns="71120" bIns="53340" numCol="1" spcCol="1270" anchor="ctr" anchorCtr="0">
          <a:noAutofit/>
        </a:bodyPr>
        <a:lstStyle/>
        <a:p>
          <a:pPr marL="0" lvl="0" indent="0" algn="ctr" defTabSz="1244600">
            <a:lnSpc>
              <a:spcPct val="90000"/>
            </a:lnSpc>
            <a:spcBef>
              <a:spcPct val="0"/>
            </a:spcBef>
            <a:spcAft>
              <a:spcPct val="35000"/>
            </a:spcAft>
            <a:buNone/>
          </a:pPr>
          <a:r>
            <a:rPr lang="en-GB" sz="2800" b="1" kern="1200">
              <a:latin typeface="Narkisim" panose="020E0502050101010101" pitchFamily="34" charset="-79"/>
              <a:cs typeface="Narkisim" panose="020E0502050101010101" pitchFamily="34" charset="-79"/>
            </a:rPr>
            <a:t>Social Sciences</a:t>
          </a:r>
          <a:endParaRPr lang="x-none" sz="2800" kern="1200">
            <a:latin typeface="Narkisim" panose="020E0502050101010101" pitchFamily="34" charset="-79"/>
            <a:cs typeface="Narkisim" panose="020E0502050101010101" pitchFamily="34" charset="-79"/>
          </a:endParaRPr>
        </a:p>
      </dsp:txBody>
      <dsp:txXfrm>
        <a:off x="224066" y="4208330"/>
        <a:ext cx="1457763" cy="1025197"/>
      </dsp:txXfrm>
    </dsp:sp>
    <dsp:sp modelId="{BCD91C64-FBA6-4C8E-98C0-575C8E687C54}">
      <dsp:nvSpPr>
        <dsp:cNvPr id="0" name=""/>
        <dsp:cNvSpPr/>
      </dsp:nvSpPr>
      <dsp:spPr>
        <a:xfrm>
          <a:off x="2046565" y="0"/>
          <a:ext cx="1901942" cy="554304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GB" sz="3100" b="1" kern="1200" dirty="0">
              <a:latin typeface="Narkisim" panose="020E0502050101010101" pitchFamily="34" charset="-79"/>
              <a:cs typeface="Narkisim" panose="020E0502050101010101" pitchFamily="34" charset="-79"/>
            </a:rPr>
            <a:t>Double Pathways Senior schools</a:t>
          </a:r>
          <a:endParaRPr lang="x-none" sz="3100" kern="1200" dirty="0">
            <a:latin typeface="Narkisim" panose="020E0502050101010101" pitchFamily="34" charset="-79"/>
            <a:cs typeface="Narkisim" panose="020E0502050101010101" pitchFamily="34" charset="-79"/>
          </a:endParaRPr>
        </a:p>
      </dsp:txBody>
      <dsp:txXfrm>
        <a:off x="2046565" y="0"/>
        <a:ext cx="1901942" cy="1662914"/>
      </dsp:txXfrm>
    </dsp:sp>
    <dsp:sp modelId="{5198809D-DB26-4829-A14C-D3F761029F1F}">
      <dsp:nvSpPr>
        <dsp:cNvPr id="0" name=""/>
        <dsp:cNvSpPr/>
      </dsp:nvSpPr>
      <dsp:spPr>
        <a:xfrm>
          <a:off x="2236759" y="1664538"/>
          <a:ext cx="1521553" cy="167130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53340" rIns="71120" bIns="53340" numCol="1" spcCol="1270" anchor="t" anchorCtr="0">
          <a:noAutofit/>
        </a:bodyPr>
        <a:lstStyle/>
        <a:p>
          <a:pPr marL="0" lvl="0" indent="0" algn="l" defTabSz="1244600">
            <a:lnSpc>
              <a:spcPct val="90000"/>
            </a:lnSpc>
            <a:spcBef>
              <a:spcPct val="0"/>
            </a:spcBef>
            <a:spcAft>
              <a:spcPct val="35000"/>
            </a:spcAft>
            <a:buNone/>
          </a:pPr>
          <a:r>
            <a:rPr lang="en-GB" sz="2800" b="1" kern="1200">
              <a:latin typeface="Narkisim" panose="020E0502050101010101" pitchFamily="34" charset="-79"/>
              <a:cs typeface="Narkisim" panose="020E0502050101010101" pitchFamily="34" charset="-79"/>
            </a:rPr>
            <a:t>STEAMS</a:t>
          </a:r>
          <a:endParaRPr lang="x-none" sz="2800" kern="1200">
            <a:latin typeface="Narkisim" panose="020E0502050101010101" pitchFamily="34" charset="-79"/>
            <a:cs typeface="Narkisim" panose="020E0502050101010101" pitchFamily="34" charset="-79"/>
          </a:endParaRPr>
        </a:p>
        <a:p>
          <a:pPr marL="228600" lvl="1" indent="-228600" algn="l" defTabSz="977900">
            <a:lnSpc>
              <a:spcPct val="90000"/>
            </a:lnSpc>
            <a:spcBef>
              <a:spcPct val="0"/>
            </a:spcBef>
            <a:spcAft>
              <a:spcPct val="15000"/>
            </a:spcAft>
            <a:buChar char="•"/>
          </a:pPr>
          <a:r>
            <a:rPr lang="en-GB" sz="2200" b="1" kern="1200">
              <a:latin typeface="Narkisim" panose="020E0502050101010101" pitchFamily="34" charset="-79"/>
              <a:cs typeface="Narkisim" panose="020E0502050101010101" pitchFamily="34" charset="-79"/>
            </a:rPr>
            <a:t>STEM</a:t>
          </a:r>
          <a:endParaRPr lang="x-none" sz="2200" kern="1200">
            <a:latin typeface="Narkisim" panose="020E0502050101010101" pitchFamily="34" charset="-79"/>
            <a:cs typeface="Narkisim" panose="020E0502050101010101" pitchFamily="34" charset="-79"/>
          </a:endParaRPr>
        </a:p>
        <a:p>
          <a:pPr marL="228600" lvl="1" indent="-228600" algn="l" defTabSz="977900">
            <a:lnSpc>
              <a:spcPct val="90000"/>
            </a:lnSpc>
            <a:spcBef>
              <a:spcPct val="0"/>
            </a:spcBef>
            <a:spcAft>
              <a:spcPct val="15000"/>
            </a:spcAft>
            <a:buChar char="•"/>
          </a:pPr>
          <a:r>
            <a:rPr lang="en-GB" sz="2200" b="1" kern="1200">
              <a:latin typeface="Narkisim" panose="020E0502050101010101" pitchFamily="34" charset="-79"/>
              <a:cs typeface="Narkisim" panose="020E0502050101010101" pitchFamily="34" charset="-79"/>
            </a:rPr>
            <a:t>Arts and Sports</a:t>
          </a:r>
          <a:endParaRPr lang="x-none" sz="2200" kern="1200">
            <a:latin typeface="Narkisim" panose="020E0502050101010101" pitchFamily="34" charset="-79"/>
            <a:cs typeface="Narkisim" panose="020E0502050101010101" pitchFamily="34" charset="-79"/>
          </a:endParaRPr>
        </a:p>
      </dsp:txBody>
      <dsp:txXfrm>
        <a:off x="2281324" y="1709103"/>
        <a:ext cx="1432423" cy="1582175"/>
      </dsp:txXfrm>
    </dsp:sp>
    <dsp:sp modelId="{ECA113BC-6A6F-4B84-B008-E094C4B54BAE}">
      <dsp:nvSpPr>
        <dsp:cNvPr id="0" name=""/>
        <dsp:cNvSpPr/>
      </dsp:nvSpPr>
      <dsp:spPr>
        <a:xfrm>
          <a:off x="2236759" y="3592967"/>
          <a:ext cx="1521553" cy="167130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53340" rIns="71120" bIns="53340" numCol="1" spcCol="1270" anchor="t" anchorCtr="0">
          <a:noAutofit/>
        </a:bodyPr>
        <a:lstStyle/>
        <a:p>
          <a:pPr marL="0" lvl="0" indent="0" algn="l" defTabSz="1244600">
            <a:lnSpc>
              <a:spcPct val="90000"/>
            </a:lnSpc>
            <a:spcBef>
              <a:spcPct val="0"/>
            </a:spcBef>
            <a:spcAft>
              <a:spcPct val="35000"/>
            </a:spcAft>
            <a:buNone/>
          </a:pPr>
          <a:r>
            <a:rPr lang="en-GB" sz="2800" b="1" kern="1200">
              <a:latin typeface="Narkisim" panose="020E0502050101010101" pitchFamily="34" charset="-79"/>
              <a:cs typeface="Narkisim" panose="020E0502050101010101" pitchFamily="34" charset="-79"/>
            </a:rPr>
            <a:t>STEMSS</a:t>
          </a:r>
          <a:endParaRPr lang="x-none" sz="2800" kern="1200" dirty="0">
            <a:latin typeface="Narkisim" panose="020E0502050101010101" pitchFamily="34" charset="-79"/>
            <a:cs typeface="Narkisim" panose="020E0502050101010101" pitchFamily="34" charset="-79"/>
          </a:endParaRPr>
        </a:p>
        <a:p>
          <a:pPr marL="228600" lvl="1" indent="-228600" algn="l" defTabSz="977900">
            <a:lnSpc>
              <a:spcPct val="90000"/>
            </a:lnSpc>
            <a:spcBef>
              <a:spcPct val="0"/>
            </a:spcBef>
            <a:spcAft>
              <a:spcPct val="15000"/>
            </a:spcAft>
            <a:buChar char="•"/>
          </a:pPr>
          <a:r>
            <a:rPr lang="en-GB" sz="2200" b="1" kern="1200">
              <a:latin typeface="Narkisim" panose="020E0502050101010101" pitchFamily="34" charset="-79"/>
              <a:cs typeface="Narkisim" panose="020E0502050101010101" pitchFamily="34" charset="-79"/>
            </a:rPr>
            <a:t>STEM </a:t>
          </a:r>
          <a:endParaRPr lang="x-none" sz="2200" kern="1200">
            <a:latin typeface="Narkisim" panose="020E0502050101010101" pitchFamily="34" charset="-79"/>
            <a:cs typeface="Narkisim" panose="020E0502050101010101" pitchFamily="34" charset="-79"/>
          </a:endParaRPr>
        </a:p>
        <a:p>
          <a:pPr marL="228600" lvl="1" indent="-228600" algn="l" defTabSz="977900">
            <a:lnSpc>
              <a:spcPct val="90000"/>
            </a:lnSpc>
            <a:spcBef>
              <a:spcPct val="0"/>
            </a:spcBef>
            <a:spcAft>
              <a:spcPct val="15000"/>
            </a:spcAft>
            <a:buChar char="•"/>
          </a:pPr>
          <a:r>
            <a:rPr lang="en-GB" sz="2200" b="1" kern="1200">
              <a:latin typeface="Narkisim" panose="020E0502050101010101" pitchFamily="34" charset="-79"/>
              <a:cs typeface="Narkisim" panose="020E0502050101010101" pitchFamily="34" charset="-79"/>
            </a:rPr>
            <a:t>Social Sciences </a:t>
          </a:r>
          <a:r>
            <a:rPr lang="en-US" sz="2200" b="0" i="0" kern="1200" baseline="0">
              <a:latin typeface="Narkisim" panose="020E0502050101010101" pitchFamily="34" charset="-79"/>
              <a:cs typeface="Narkisim" panose="020E0502050101010101" pitchFamily="34" charset="-79"/>
            </a:rPr>
            <a:t>.</a:t>
          </a:r>
          <a:endParaRPr lang="x-none" sz="2200" kern="1200">
            <a:latin typeface="Narkisim" panose="020E0502050101010101" pitchFamily="34" charset="-79"/>
            <a:cs typeface="Narkisim" panose="020E0502050101010101" pitchFamily="34" charset="-79"/>
          </a:endParaRPr>
        </a:p>
      </dsp:txBody>
      <dsp:txXfrm>
        <a:off x="2281324" y="3637532"/>
        <a:ext cx="1432423" cy="1582175"/>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54F454-37EA-4B44-AB83-CC151D835FE8}">
      <dsp:nvSpPr>
        <dsp:cNvPr id="0" name=""/>
        <dsp:cNvSpPr/>
      </dsp:nvSpPr>
      <dsp:spPr>
        <a:xfrm>
          <a:off x="2064" y="0"/>
          <a:ext cx="1985757" cy="554304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48590" tIns="148590" rIns="148590" bIns="148590" numCol="1" spcCol="1270" anchor="ctr" anchorCtr="0">
          <a:noAutofit/>
        </a:bodyPr>
        <a:lstStyle/>
        <a:p>
          <a:pPr marL="0" lvl="0" indent="0" algn="ctr" defTabSz="1733550">
            <a:lnSpc>
              <a:spcPct val="90000"/>
            </a:lnSpc>
            <a:spcBef>
              <a:spcPct val="0"/>
            </a:spcBef>
            <a:spcAft>
              <a:spcPct val="35000"/>
            </a:spcAft>
            <a:buNone/>
          </a:pPr>
          <a:r>
            <a:rPr lang="en-US" sz="3900" b="1" kern="1200">
              <a:latin typeface="Narkisim" panose="020E0502050101010101" pitchFamily="34" charset="-79"/>
              <a:cs typeface="Narkisim" panose="020E0502050101010101" pitchFamily="34" charset="-79"/>
            </a:rPr>
            <a:t>Day Senior Schools</a:t>
          </a:r>
          <a:endParaRPr lang="x-none" sz="3900" kern="1200">
            <a:latin typeface="Narkisim" panose="020E0502050101010101" pitchFamily="34" charset="-79"/>
            <a:cs typeface="Narkisim" panose="020E0502050101010101" pitchFamily="34" charset="-79"/>
          </a:endParaRPr>
        </a:p>
      </dsp:txBody>
      <dsp:txXfrm>
        <a:off x="2064" y="0"/>
        <a:ext cx="1985757" cy="1662914"/>
      </dsp:txXfrm>
    </dsp:sp>
    <dsp:sp modelId="{9BFA370A-1F50-4CF6-BED1-F8C50C3C7616}">
      <dsp:nvSpPr>
        <dsp:cNvPr id="0" name=""/>
        <dsp:cNvSpPr/>
      </dsp:nvSpPr>
      <dsp:spPr>
        <a:xfrm>
          <a:off x="200640" y="1662914"/>
          <a:ext cx="1588606" cy="360298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51435" rIns="68580" bIns="51435" numCol="1" spcCol="1270" anchor="ctr" anchorCtr="0">
          <a:noAutofit/>
        </a:bodyPr>
        <a:lstStyle/>
        <a:p>
          <a:pPr marL="0" lvl="0" indent="0" algn="ctr" defTabSz="1200150">
            <a:lnSpc>
              <a:spcPct val="90000"/>
            </a:lnSpc>
            <a:spcBef>
              <a:spcPct val="0"/>
            </a:spcBef>
            <a:spcAft>
              <a:spcPct val="35000"/>
            </a:spcAft>
            <a:buNone/>
          </a:pPr>
          <a:r>
            <a:rPr lang="en-GB" sz="2700" b="1" kern="1200" dirty="0">
              <a:latin typeface="Narkisim" panose="020E0502050101010101" pitchFamily="34" charset="-79"/>
              <a:cs typeface="Narkisim" panose="020E0502050101010101" pitchFamily="34" charset="-79"/>
            </a:rPr>
            <a:t>learners commute daily from their homes and do not reside on the school.</a:t>
          </a:r>
          <a:endParaRPr lang="x-none" sz="2700" kern="1200" dirty="0">
            <a:latin typeface="Narkisim" panose="020E0502050101010101" pitchFamily="34" charset="-79"/>
            <a:cs typeface="Narkisim" panose="020E0502050101010101" pitchFamily="34" charset="-79"/>
          </a:endParaRPr>
        </a:p>
      </dsp:txBody>
      <dsp:txXfrm>
        <a:off x="247169" y="1709443"/>
        <a:ext cx="1495548" cy="3509923"/>
      </dsp:txXfrm>
    </dsp:sp>
    <dsp:sp modelId="{CBA5364B-DA05-4B8D-BD0B-472CCBDBF9D3}">
      <dsp:nvSpPr>
        <dsp:cNvPr id="0" name=""/>
        <dsp:cNvSpPr/>
      </dsp:nvSpPr>
      <dsp:spPr>
        <a:xfrm>
          <a:off x="2136753" y="0"/>
          <a:ext cx="1985757" cy="554304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48590" tIns="148590" rIns="148590" bIns="148590" numCol="1" spcCol="1270" anchor="ctr" anchorCtr="0">
          <a:noAutofit/>
        </a:bodyPr>
        <a:lstStyle/>
        <a:p>
          <a:pPr marL="0" lvl="0" indent="0" algn="ctr" defTabSz="1733550">
            <a:lnSpc>
              <a:spcPct val="90000"/>
            </a:lnSpc>
            <a:spcBef>
              <a:spcPct val="0"/>
            </a:spcBef>
            <a:spcAft>
              <a:spcPct val="35000"/>
            </a:spcAft>
            <a:buNone/>
          </a:pPr>
          <a:r>
            <a:rPr lang="en-GB" sz="3900" b="1" kern="1200" dirty="0">
              <a:latin typeface="Narkisim" panose="020E0502050101010101" pitchFamily="34" charset="-79"/>
              <a:cs typeface="Narkisim" panose="020E0502050101010101" pitchFamily="34" charset="-79"/>
            </a:rPr>
            <a:t>Hybrid Senior Schools </a:t>
          </a:r>
          <a:endParaRPr lang="x-none" sz="3900" kern="1200" dirty="0">
            <a:latin typeface="Narkisim" panose="020E0502050101010101" pitchFamily="34" charset="-79"/>
            <a:cs typeface="Narkisim" panose="020E0502050101010101" pitchFamily="34" charset="-79"/>
          </a:endParaRPr>
        </a:p>
      </dsp:txBody>
      <dsp:txXfrm>
        <a:off x="2136753" y="0"/>
        <a:ext cx="1985757" cy="1662914"/>
      </dsp:txXfrm>
    </dsp:sp>
    <dsp:sp modelId="{97FD97B2-0B0D-446A-AB29-1776121C9741}">
      <dsp:nvSpPr>
        <dsp:cNvPr id="0" name=""/>
        <dsp:cNvSpPr/>
      </dsp:nvSpPr>
      <dsp:spPr>
        <a:xfrm>
          <a:off x="2335329" y="1662914"/>
          <a:ext cx="1588606" cy="360298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51435" rIns="68580" bIns="51435" numCol="1" spcCol="1270" anchor="ctr" anchorCtr="0">
          <a:noAutofit/>
        </a:bodyPr>
        <a:lstStyle/>
        <a:p>
          <a:pPr marL="0" lvl="0" indent="0" algn="ctr" defTabSz="1200150">
            <a:lnSpc>
              <a:spcPct val="90000"/>
            </a:lnSpc>
            <a:spcBef>
              <a:spcPct val="0"/>
            </a:spcBef>
            <a:spcAft>
              <a:spcPct val="35000"/>
            </a:spcAft>
            <a:buNone/>
          </a:pPr>
          <a:r>
            <a:rPr lang="en-GB" sz="2700" b="1" kern="1200" dirty="0">
              <a:latin typeface="Narkisim" panose="020E0502050101010101" pitchFamily="34" charset="-79"/>
              <a:cs typeface="Narkisim" panose="020E0502050101010101" pitchFamily="34" charset="-79"/>
            </a:rPr>
            <a:t>some learners do not reside in the school  while others  reside in the school</a:t>
          </a:r>
          <a:endParaRPr lang="x-none" sz="2700" kern="1200" dirty="0">
            <a:latin typeface="Narkisim" panose="020E0502050101010101" pitchFamily="34" charset="-79"/>
            <a:cs typeface="Narkisim" panose="020E0502050101010101" pitchFamily="34" charset="-79"/>
          </a:endParaRPr>
        </a:p>
      </dsp:txBody>
      <dsp:txXfrm>
        <a:off x="2381858" y="1709443"/>
        <a:ext cx="1495548" cy="3509923"/>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458CEC-E065-4A03-A0AF-54216EB77DFF}">
      <dsp:nvSpPr>
        <dsp:cNvPr id="0" name=""/>
        <dsp:cNvSpPr/>
      </dsp:nvSpPr>
      <dsp:spPr>
        <a:xfrm>
          <a:off x="0" y="0"/>
          <a:ext cx="1961819" cy="554304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82880" tIns="182880" rIns="182880" bIns="182880" numCol="1" spcCol="1270" anchor="ctr" anchorCtr="0">
          <a:noAutofit/>
        </a:bodyPr>
        <a:lstStyle/>
        <a:p>
          <a:pPr marL="0" lvl="0" indent="0" algn="ctr" defTabSz="2133600">
            <a:lnSpc>
              <a:spcPct val="90000"/>
            </a:lnSpc>
            <a:spcBef>
              <a:spcPct val="0"/>
            </a:spcBef>
            <a:spcAft>
              <a:spcPct val="35000"/>
            </a:spcAft>
            <a:buNone/>
          </a:pPr>
          <a:r>
            <a:rPr lang="en-GB" sz="4800" kern="1200">
              <a:latin typeface="Narkisim" panose="020E0502050101010101" pitchFamily="34" charset="-79"/>
              <a:cs typeface="Narkisim" panose="020E0502050101010101" pitchFamily="34" charset="-79"/>
            </a:rPr>
            <a:t>Single gender</a:t>
          </a:r>
          <a:endParaRPr lang="x-none" sz="4800" kern="1200">
            <a:latin typeface="Narkisim" panose="020E0502050101010101" pitchFamily="34" charset="-79"/>
            <a:cs typeface="Narkisim" panose="020E0502050101010101" pitchFamily="34" charset="-79"/>
          </a:endParaRPr>
        </a:p>
      </dsp:txBody>
      <dsp:txXfrm>
        <a:off x="0" y="0"/>
        <a:ext cx="1961819" cy="1662914"/>
      </dsp:txXfrm>
    </dsp:sp>
    <dsp:sp modelId="{A3DBC0B6-438A-44B8-B8BF-AD647629C224}">
      <dsp:nvSpPr>
        <dsp:cNvPr id="0" name=""/>
        <dsp:cNvSpPr/>
      </dsp:nvSpPr>
      <dsp:spPr>
        <a:xfrm>
          <a:off x="198221" y="1664538"/>
          <a:ext cx="1569455" cy="167130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4620" tIns="100965" rIns="134620" bIns="100965" numCol="1" spcCol="1270" anchor="ctr" anchorCtr="0">
          <a:noAutofit/>
        </a:bodyPr>
        <a:lstStyle/>
        <a:p>
          <a:pPr marL="0" lvl="0" indent="0" algn="ctr" defTabSz="2355850">
            <a:lnSpc>
              <a:spcPct val="90000"/>
            </a:lnSpc>
            <a:spcBef>
              <a:spcPct val="0"/>
            </a:spcBef>
            <a:spcAft>
              <a:spcPct val="35000"/>
            </a:spcAft>
            <a:buNone/>
          </a:pPr>
          <a:r>
            <a:rPr lang="en-US" sz="5300" kern="1200">
              <a:latin typeface="Narkisim" panose="020E0502050101010101" pitchFamily="34" charset="-79"/>
              <a:cs typeface="Narkisim" panose="020E0502050101010101" pitchFamily="34" charset="-79"/>
            </a:rPr>
            <a:t>Girls only</a:t>
          </a:r>
          <a:endParaRPr lang="x-none" sz="5300" kern="1200">
            <a:latin typeface="Narkisim" panose="020E0502050101010101" pitchFamily="34" charset="-79"/>
            <a:cs typeface="Narkisim" panose="020E0502050101010101" pitchFamily="34" charset="-79"/>
          </a:endParaRPr>
        </a:p>
      </dsp:txBody>
      <dsp:txXfrm>
        <a:off x="244189" y="1710506"/>
        <a:ext cx="1477519" cy="1579368"/>
      </dsp:txXfrm>
    </dsp:sp>
    <dsp:sp modelId="{08A406F4-779D-4209-884A-2791DF728010}">
      <dsp:nvSpPr>
        <dsp:cNvPr id="0" name=""/>
        <dsp:cNvSpPr/>
      </dsp:nvSpPr>
      <dsp:spPr>
        <a:xfrm>
          <a:off x="198221" y="3592966"/>
          <a:ext cx="1569455" cy="167130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4620" tIns="100965" rIns="134620" bIns="100965" numCol="1" spcCol="1270" anchor="ctr" anchorCtr="0">
          <a:noAutofit/>
        </a:bodyPr>
        <a:lstStyle/>
        <a:p>
          <a:pPr marL="0" lvl="0" indent="0" algn="ctr" defTabSz="2355850">
            <a:lnSpc>
              <a:spcPct val="90000"/>
            </a:lnSpc>
            <a:spcBef>
              <a:spcPct val="0"/>
            </a:spcBef>
            <a:spcAft>
              <a:spcPct val="35000"/>
            </a:spcAft>
            <a:buNone/>
          </a:pPr>
          <a:r>
            <a:rPr lang="en-GB" sz="5300" kern="1200">
              <a:latin typeface="Narkisim" panose="020E0502050101010101" pitchFamily="34" charset="-79"/>
              <a:cs typeface="Narkisim" panose="020E0502050101010101" pitchFamily="34" charset="-79"/>
            </a:rPr>
            <a:t>Boys only</a:t>
          </a:r>
          <a:endParaRPr lang="x-none" sz="5300" kern="1200">
            <a:latin typeface="Narkisim" panose="020E0502050101010101" pitchFamily="34" charset="-79"/>
            <a:cs typeface="Narkisim" panose="020E0502050101010101" pitchFamily="34" charset="-79"/>
          </a:endParaRPr>
        </a:p>
      </dsp:txBody>
      <dsp:txXfrm>
        <a:off x="244189" y="3638934"/>
        <a:ext cx="1477519" cy="1579368"/>
      </dsp:txXfrm>
    </dsp:sp>
    <dsp:sp modelId="{0C069B93-BEFA-4A56-AD04-D2F7F8614375}">
      <dsp:nvSpPr>
        <dsp:cNvPr id="0" name=""/>
        <dsp:cNvSpPr/>
      </dsp:nvSpPr>
      <dsp:spPr>
        <a:xfrm>
          <a:off x="2110995" y="0"/>
          <a:ext cx="1961819" cy="554304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82880" tIns="182880" rIns="182880" bIns="182880" numCol="1" spcCol="1270" anchor="ctr" anchorCtr="0">
          <a:noAutofit/>
        </a:bodyPr>
        <a:lstStyle/>
        <a:p>
          <a:pPr marL="0" lvl="0" indent="0" algn="ctr" defTabSz="2133600">
            <a:lnSpc>
              <a:spcPct val="90000"/>
            </a:lnSpc>
            <a:spcBef>
              <a:spcPct val="0"/>
            </a:spcBef>
            <a:spcAft>
              <a:spcPct val="35000"/>
            </a:spcAft>
            <a:buNone/>
          </a:pPr>
          <a:r>
            <a:rPr lang="en-GB" sz="4800" kern="1200" dirty="0">
              <a:latin typeface="Narkisim" panose="020E0502050101010101" pitchFamily="34" charset="-79"/>
              <a:cs typeface="Narkisim" panose="020E0502050101010101" pitchFamily="34" charset="-79"/>
            </a:rPr>
            <a:t>Mixed gender</a:t>
          </a:r>
          <a:endParaRPr lang="x-none" sz="4800" kern="1200" dirty="0">
            <a:latin typeface="Narkisim" panose="020E0502050101010101" pitchFamily="34" charset="-79"/>
            <a:cs typeface="Narkisim" panose="020E0502050101010101" pitchFamily="34" charset="-79"/>
          </a:endParaRPr>
        </a:p>
      </dsp:txBody>
      <dsp:txXfrm>
        <a:off x="2110995" y="0"/>
        <a:ext cx="1961819" cy="1662914"/>
      </dsp:txXfrm>
    </dsp:sp>
    <dsp:sp modelId="{266E38F0-C397-4B9C-A4E0-76A8AD076775}">
      <dsp:nvSpPr>
        <dsp:cNvPr id="0" name=""/>
        <dsp:cNvSpPr/>
      </dsp:nvSpPr>
      <dsp:spPr>
        <a:xfrm>
          <a:off x="2307177" y="1662914"/>
          <a:ext cx="1569455" cy="360298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4620" tIns="100965" rIns="134620" bIns="100965" numCol="1" spcCol="1270" anchor="ctr" anchorCtr="0">
          <a:noAutofit/>
        </a:bodyPr>
        <a:lstStyle/>
        <a:p>
          <a:pPr marL="0" lvl="0" indent="0" algn="ctr" defTabSz="2355850">
            <a:lnSpc>
              <a:spcPct val="90000"/>
            </a:lnSpc>
            <a:spcBef>
              <a:spcPct val="0"/>
            </a:spcBef>
            <a:spcAft>
              <a:spcPct val="35000"/>
            </a:spcAft>
            <a:buNone/>
          </a:pPr>
          <a:r>
            <a:rPr lang="en-GB" sz="5300" kern="1200">
              <a:latin typeface="Narkisim" panose="020E0502050101010101" pitchFamily="34" charset="-79"/>
              <a:cs typeface="Narkisim" panose="020E0502050101010101" pitchFamily="34" charset="-79"/>
            </a:rPr>
            <a:t>Boys and Girls</a:t>
          </a:r>
          <a:endParaRPr lang="x-none" sz="5300" kern="1200">
            <a:latin typeface="Narkisim" panose="020E0502050101010101" pitchFamily="34" charset="-79"/>
            <a:cs typeface="Narkisim" panose="020E0502050101010101" pitchFamily="34" charset="-79"/>
          </a:endParaRPr>
        </a:p>
      </dsp:txBody>
      <dsp:txXfrm>
        <a:off x="2353145" y="1708882"/>
        <a:ext cx="1477519" cy="3511045"/>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3DF0D3-E52A-4DBE-B241-046CD5CFCFA7}">
      <dsp:nvSpPr>
        <dsp:cNvPr id="0" name=""/>
        <dsp:cNvSpPr/>
      </dsp:nvSpPr>
      <dsp:spPr>
        <a:xfrm>
          <a:off x="2064" y="0"/>
          <a:ext cx="1985757" cy="561775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US" sz="3100" b="1" kern="1200">
              <a:latin typeface="Narkisim" panose="020E0502050101010101" pitchFamily="34" charset="-79"/>
              <a:cs typeface="Narkisim" panose="020E0502050101010101" pitchFamily="34" charset="-79"/>
            </a:rPr>
            <a:t>Special needs senior schools</a:t>
          </a:r>
          <a:endParaRPr lang="x-none" sz="3100" kern="1200">
            <a:latin typeface="Narkisim" panose="020E0502050101010101" pitchFamily="34" charset="-79"/>
            <a:cs typeface="Narkisim" panose="020E0502050101010101" pitchFamily="34" charset="-79"/>
          </a:endParaRPr>
        </a:p>
      </dsp:txBody>
      <dsp:txXfrm>
        <a:off x="2064" y="0"/>
        <a:ext cx="1985757" cy="1685325"/>
      </dsp:txXfrm>
    </dsp:sp>
    <dsp:sp modelId="{727BBCF2-BDB8-41C7-9033-776E2E477228}">
      <dsp:nvSpPr>
        <dsp:cNvPr id="0" name=""/>
        <dsp:cNvSpPr/>
      </dsp:nvSpPr>
      <dsp:spPr>
        <a:xfrm>
          <a:off x="200640" y="1685805"/>
          <a:ext cx="1588606" cy="110366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51435" rIns="68580" bIns="51435" numCol="1" spcCol="1270" anchor="ctr" anchorCtr="0">
          <a:noAutofit/>
        </a:bodyPr>
        <a:lstStyle/>
        <a:p>
          <a:pPr marL="0" lvl="0" indent="0" algn="ctr" defTabSz="1200150">
            <a:lnSpc>
              <a:spcPct val="90000"/>
            </a:lnSpc>
            <a:spcBef>
              <a:spcPct val="0"/>
            </a:spcBef>
            <a:spcAft>
              <a:spcPct val="35000"/>
            </a:spcAft>
            <a:buNone/>
          </a:pPr>
          <a:r>
            <a:rPr lang="en-US" sz="2700" kern="1200">
              <a:latin typeface="Narkisim" panose="020E0502050101010101" pitchFamily="34" charset="-79"/>
              <a:cs typeface="Narkisim" panose="020E0502050101010101" pitchFamily="34" charset="-79"/>
            </a:rPr>
            <a:t>Hearing  impaired</a:t>
          </a:r>
          <a:endParaRPr lang="x-none" sz="2700" kern="1200">
            <a:latin typeface="Narkisim" panose="020E0502050101010101" pitchFamily="34" charset="-79"/>
            <a:cs typeface="Narkisim" panose="020E0502050101010101" pitchFamily="34" charset="-79"/>
          </a:endParaRPr>
        </a:p>
      </dsp:txBody>
      <dsp:txXfrm>
        <a:off x="232965" y="1718130"/>
        <a:ext cx="1523956" cy="1039013"/>
      </dsp:txXfrm>
    </dsp:sp>
    <dsp:sp modelId="{102479C9-4FEC-440E-AB61-8F4B6D809F3D}">
      <dsp:nvSpPr>
        <dsp:cNvPr id="0" name=""/>
        <dsp:cNvSpPr/>
      </dsp:nvSpPr>
      <dsp:spPr>
        <a:xfrm>
          <a:off x="200640" y="2959262"/>
          <a:ext cx="1588606" cy="110366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51435" rIns="68580" bIns="51435" numCol="1" spcCol="1270" anchor="ctr" anchorCtr="0">
          <a:noAutofit/>
        </a:bodyPr>
        <a:lstStyle/>
        <a:p>
          <a:pPr marL="0" lvl="0" indent="0" algn="ctr" defTabSz="1200150">
            <a:lnSpc>
              <a:spcPct val="90000"/>
            </a:lnSpc>
            <a:spcBef>
              <a:spcPct val="0"/>
            </a:spcBef>
            <a:spcAft>
              <a:spcPct val="35000"/>
            </a:spcAft>
            <a:buNone/>
          </a:pPr>
          <a:r>
            <a:rPr lang="en-US" sz="2700" kern="1200">
              <a:latin typeface="Narkisim" panose="020E0502050101010101" pitchFamily="34" charset="-79"/>
              <a:cs typeface="Narkisim" panose="020E0502050101010101" pitchFamily="34" charset="-79"/>
            </a:rPr>
            <a:t>Visually impaired</a:t>
          </a:r>
          <a:endParaRPr lang="x-none" sz="2700" kern="1200">
            <a:latin typeface="Narkisim" panose="020E0502050101010101" pitchFamily="34" charset="-79"/>
            <a:cs typeface="Narkisim" panose="020E0502050101010101" pitchFamily="34" charset="-79"/>
          </a:endParaRPr>
        </a:p>
      </dsp:txBody>
      <dsp:txXfrm>
        <a:off x="232965" y="2991587"/>
        <a:ext cx="1523956" cy="1039013"/>
      </dsp:txXfrm>
    </dsp:sp>
    <dsp:sp modelId="{F95045FA-4388-44CB-BA54-41AD2EDF10F7}">
      <dsp:nvSpPr>
        <dsp:cNvPr id="0" name=""/>
        <dsp:cNvSpPr/>
      </dsp:nvSpPr>
      <dsp:spPr>
        <a:xfrm>
          <a:off x="200640" y="4232720"/>
          <a:ext cx="1588606" cy="110366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51435" rIns="68580" bIns="51435" numCol="1" spcCol="1270" anchor="ctr" anchorCtr="0">
          <a:noAutofit/>
        </a:bodyPr>
        <a:lstStyle/>
        <a:p>
          <a:pPr marL="0" lvl="0" indent="0" algn="ctr" defTabSz="1200150">
            <a:lnSpc>
              <a:spcPct val="90000"/>
            </a:lnSpc>
            <a:spcBef>
              <a:spcPct val="0"/>
            </a:spcBef>
            <a:spcAft>
              <a:spcPct val="35000"/>
            </a:spcAft>
            <a:buNone/>
          </a:pPr>
          <a:r>
            <a:rPr lang="en-US" sz="2700" kern="1200">
              <a:latin typeface="Narkisim" panose="020E0502050101010101" pitchFamily="34" charset="-79"/>
              <a:cs typeface="Narkisim" panose="020E0502050101010101" pitchFamily="34" charset="-79"/>
            </a:rPr>
            <a:t>Physically impaired</a:t>
          </a:r>
          <a:endParaRPr lang="x-none" sz="2700" kern="1200">
            <a:latin typeface="Narkisim" panose="020E0502050101010101" pitchFamily="34" charset="-79"/>
            <a:cs typeface="Narkisim" panose="020E0502050101010101" pitchFamily="34" charset="-79"/>
          </a:endParaRPr>
        </a:p>
      </dsp:txBody>
      <dsp:txXfrm>
        <a:off x="232965" y="4265045"/>
        <a:ext cx="1523956" cy="1039013"/>
      </dsp:txXfrm>
    </dsp:sp>
    <dsp:sp modelId="{547F1AE1-558C-49E5-893C-261E2408362E}">
      <dsp:nvSpPr>
        <dsp:cNvPr id="0" name=""/>
        <dsp:cNvSpPr/>
      </dsp:nvSpPr>
      <dsp:spPr>
        <a:xfrm>
          <a:off x="2136753" y="0"/>
          <a:ext cx="1985757" cy="561775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GB" sz="3100" b="1" kern="1200">
              <a:latin typeface="Narkisim" panose="020E0502050101010101" pitchFamily="34" charset="-79"/>
              <a:cs typeface="Narkisim" panose="020E0502050101010101" pitchFamily="34" charset="-79"/>
            </a:rPr>
            <a:t>Vocational senior schools</a:t>
          </a:r>
          <a:endParaRPr lang="x-none" sz="3100" kern="1200">
            <a:latin typeface="Narkisim" panose="020E0502050101010101" pitchFamily="34" charset="-79"/>
            <a:cs typeface="Narkisim" panose="020E0502050101010101" pitchFamily="34" charset="-79"/>
          </a:endParaRPr>
        </a:p>
      </dsp:txBody>
      <dsp:txXfrm>
        <a:off x="2136753" y="0"/>
        <a:ext cx="1985757" cy="1685325"/>
      </dsp:txXfrm>
    </dsp:sp>
    <dsp:sp modelId="{CE952EA3-C366-4C57-94CE-125E7A95A614}">
      <dsp:nvSpPr>
        <dsp:cNvPr id="0" name=""/>
        <dsp:cNvSpPr/>
      </dsp:nvSpPr>
      <dsp:spPr>
        <a:xfrm>
          <a:off x="2335329" y="1685325"/>
          <a:ext cx="1588606" cy="365153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51435" rIns="68580" bIns="51435" numCol="1" spcCol="1270" anchor="ctr" anchorCtr="0">
          <a:noAutofit/>
        </a:bodyPr>
        <a:lstStyle/>
        <a:p>
          <a:pPr marL="0" lvl="0" indent="0" algn="ctr" defTabSz="1200150">
            <a:lnSpc>
              <a:spcPct val="90000"/>
            </a:lnSpc>
            <a:spcBef>
              <a:spcPct val="0"/>
            </a:spcBef>
            <a:spcAft>
              <a:spcPct val="35000"/>
            </a:spcAft>
            <a:buNone/>
          </a:pPr>
          <a:r>
            <a:rPr lang="en-US" sz="2700" kern="1200">
              <a:latin typeface="Narkisim" panose="020E0502050101010101" pitchFamily="34" charset="-79"/>
              <a:cs typeface="Narkisim" panose="020E0502050101010101" pitchFamily="34" charset="-79"/>
            </a:rPr>
            <a:t>Learners with autism, cerebral palsy, cognitive difficulties and deaf- blind</a:t>
          </a:r>
          <a:endParaRPr lang="x-none" sz="2700" kern="1200">
            <a:latin typeface="Narkisim" panose="020E0502050101010101" pitchFamily="34" charset="-79"/>
            <a:cs typeface="Narkisim" panose="020E0502050101010101" pitchFamily="34" charset="-79"/>
          </a:endParaRPr>
        </a:p>
      </dsp:txBody>
      <dsp:txXfrm>
        <a:off x="2381858" y="1731854"/>
        <a:ext cx="1495548" cy="3558480"/>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B481A55-6E58-4EDA-A333-6E1D791D696E}">
      <dsp:nvSpPr>
        <dsp:cNvPr id="0" name=""/>
        <dsp:cNvSpPr/>
      </dsp:nvSpPr>
      <dsp:spPr>
        <a:xfrm>
          <a:off x="0" y="0"/>
          <a:ext cx="14377157" cy="3924299"/>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0" tIns="304800" rIns="304800" bIns="304800" numCol="1" spcCol="1270" anchor="ctr" anchorCtr="0">
          <a:noAutofit/>
        </a:bodyPr>
        <a:lstStyle/>
        <a:p>
          <a:pPr marL="0" lvl="0" indent="0" algn="l" defTabSz="3556000">
            <a:lnSpc>
              <a:spcPct val="90000"/>
            </a:lnSpc>
            <a:spcBef>
              <a:spcPct val="0"/>
            </a:spcBef>
            <a:spcAft>
              <a:spcPct val="35000"/>
            </a:spcAft>
            <a:buNone/>
          </a:pPr>
          <a:r>
            <a:rPr lang="en-US" sz="8000" b="1" kern="1200" baseline="0" dirty="0">
              <a:latin typeface="Narkisim" panose="020E0502050101010101" pitchFamily="34" charset="-79"/>
              <a:cs typeface="Narkisim" panose="020E0502050101010101" pitchFamily="34" charset="-79"/>
            </a:rPr>
            <a:t>Placement of Grade 10 learners </a:t>
          </a:r>
          <a:endParaRPr lang="en-US" sz="8000" b="1" kern="1200" dirty="0">
            <a:latin typeface="Narkisim" panose="020E0502050101010101" pitchFamily="34" charset="-79"/>
            <a:cs typeface="Narkisim" panose="020E0502050101010101" pitchFamily="34" charset="-79"/>
          </a:endParaRPr>
        </a:p>
      </dsp:txBody>
      <dsp:txXfrm>
        <a:off x="3267861" y="0"/>
        <a:ext cx="11109295" cy="3924299"/>
      </dsp:txXfrm>
    </dsp:sp>
    <dsp:sp modelId="{76DC49E2-E74F-470D-915E-F0253541B0E5}">
      <dsp:nvSpPr>
        <dsp:cNvPr id="0" name=""/>
        <dsp:cNvSpPr/>
      </dsp:nvSpPr>
      <dsp:spPr>
        <a:xfrm>
          <a:off x="399144" y="392429"/>
          <a:ext cx="2862003" cy="3139439"/>
        </a:xfrm>
        <a:prstGeom prst="roundRect">
          <a:avLst>
            <a:gd name="adj" fmla="val 10000"/>
          </a:avLst>
        </a:prstGeom>
        <a:blipFill dpi="0" rotWithShape="1">
          <a:blip xmlns:r="http://schemas.openxmlformats.org/officeDocument/2006/relationships" r:embed="rId1"/>
          <a:srcRect/>
          <a:stretch>
            <a:fillRect l="-1887" t="118" r="-1887" b="118"/>
          </a:stretch>
        </a:blip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A323E9-403C-4165-951D-F4D060FEC423}">
      <dsp:nvSpPr>
        <dsp:cNvPr id="0" name=""/>
        <dsp:cNvSpPr/>
      </dsp:nvSpPr>
      <dsp:spPr>
        <a:xfrm>
          <a:off x="2595" y="65"/>
          <a:ext cx="5315616" cy="2632513"/>
        </a:xfrm>
        <a:prstGeom prst="roundRect">
          <a:avLst/>
        </a:prstGeom>
        <a:solidFill>
          <a:schemeClr val="accent2">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62865" rIns="125730" bIns="62865" numCol="1" spcCol="1270" anchor="ctr" anchorCtr="0">
          <a:noAutofit/>
        </a:bodyPr>
        <a:lstStyle/>
        <a:p>
          <a:pPr marL="0" lvl="0" indent="0" algn="just" defTabSz="1466850">
            <a:lnSpc>
              <a:spcPct val="90000"/>
            </a:lnSpc>
            <a:spcBef>
              <a:spcPct val="0"/>
            </a:spcBef>
            <a:spcAft>
              <a:spcPct val="35000"/>
            </a:spcAft>
            <a:buNone/>
          </a:pPr>
          <a:r>
            <a:rPr lang="en-US" sz="3300" kern="1200" dirty="0">
              <a:latin typeface="Narkisim" panose="020E0502050101010101" pitchFamily="34" charset="-79"/>
              <a:cs typeface="Narkisim" panose="020E0502050101010101" pitchFamily="34" charset="-79"/>
            </a:rPr>
            <a:t>Parents and learners be allowed to select schools of their choices as per their abilities and interest (selection of pathways)</a:t>
          </a:r>
          <a:endParaRPr lang="x-none" sz="3300" kern="1200" dirty="0">
            <a:latin typeface="Narkisim" panose="020E0502050101010101" pitchFamily="34" charset="-79"/>
            <a:cs typeface="Narkisim" panose="020E0502050101010101" pitchFamily="34" charset="-79"/>
          </a:endParaRPr>
        </a:p>
      </dsp:txBody>
      <dsp:txXfrm>
        <a:off x="131104" y="128574"/>
        <a:ext cx="5058598" cy="2375495"/>
      </dsp:txXfrm>
    </dsp:sp>
    <dsp:sp modelId="{DDBAA7EB-B643-47C5-B958-DDF77BEF82E1}">
      <dsp:nvSpPr>
        <dsp:cNvPr id="0" name=""/>
        <dsp:cNvSpPr/>
      </dsp:nvSpPr>
      <dsp:spPr>
        <a:xfrm>
          <a:off x="2595" y="2764204"/>
          <a:ext cx="5315616" cy="2632513"/>
        </a:xfrm>
        <a:prstGeom prst="roundRect">
          <a:avLst/>
        </a:prstGeom>
        <a:solidFill>
          <a:schemeClr val="accent2">
            <a:hueOff val="-8754431"/>
            <a:satOff val="-7900"/>
            <a:lumOff val="-1762"/>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62865" rIns="125730" bIns="62865" numCol="1" spcCol="1270" anchor="ctr" anchorCtr="0">
          <a:noAutofit/>
        </a:bodyPr>
        <a:lstStyle/>
        <a:p>
          <a:pPr marL="0" lvl="0" indent="0" algn="just" defTabSz="1466850">
            <a:lnSpc>
              <a:spcPct val="90000"/>
            </a:lnSpc>
            <a:spcBef>
              <a:spcPct val="0"/>
            </a:spcBef>
            <a:spcAft>
              <a:spcPct val="35000"/>
            </a:spcAft>
            <a:buNone/>
          </a:pPr>
          <a:r>
            <a:rPr lang="en-US" sz="3300" kern="1200" dirty="0">
              <a:latin typeface="Narkisim" panose="020E0502050101010101" pitchFamily="34" charset="-79"/>
              <a:cs typeface="Narkisim" panose="020E0502050101010101" pitchFamily="34" charset="-79"/>
            </a:rPr>
            <a:t>Junior school pupils and their parents should be sensitized on the modalities of placement to help them make informed decision as they select the SS</a:t>
          </a:r>
          <a:endParaRPr lang="x-none" sz="3300" kern="1200" dirty="0">
            <a:latin typeface="Narkisim" panose="020E0502050101010101" pitchFamily="34" charset="-79"/>
            <a:cs typeface="Narkisim" panose="020E0502050101010101" pitchFamily="34" charset="-79"/>
          </a:endParaRPr>
        </a:p>
      </dsp:txBody>
      <dsp:txXfrm>
        <a:off x="131104" y="2892713"/>
        <a:ext cx="5058598" cy="2375495"/>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A55D96-666A-4830-8D81-77CC73774B09}">
      <dsp:nvSpPr>
        <dsp:cNvPr id="0" name=""/>
        <dsp:cNvSpPr/>
      </dsp:nvSpPr>
      <dsp:spPr>
        <a:xfrm>
          <a:off x="844690" y="627"/>
          <a:ext cx="9631088" cy="2060848"/>
        </a:xfrm>
        <a:prstGeom prst="roundRect">
          <a:avLst>
            <a:gd name="adj" fmla="val 10000"/>
          </a:avLst>
        </a:prstGeom>
        <a:gradFill rotWithShape="0">
          <a:gsLst>
            <a:gs pos="0">
              <a:schemeClr val="dk2">
                <a:hueOff val="0"/>
                <a:satOff val="0"/>
                <a:lumOff val="0"/>
                <a:alphaOff val="0"/>
                <a:shade val="51000"/>
                <a:satMod val="130000"/>
              </a:schemeClr>
            </a:gs>
            <a:gs pos="80000">
              <a:schemeClr val="dk2">
                <a:hueOff val="0"/>
                <a:satOff val="0"/>
                <a:lumOff val="0"/>
                <a:alphaOff val="0"/>
                <a:shade val="93000"/>
                <a:satMod val="130000"/>
              </a:schemeClr>
            </a:gs>
            <a:gs pos="100000">
              <a:schemeClr val="dk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8580" tIns="45720" rIns="68580" bIns="45720" numCol="1" spcCol="1270" anchor="ctr" anchorCtr="0">
          <a:noAutofit/>
        </a:bodyPr>
        <a:lstStyle/>
        <a:p>
          <a:pPr marL="0" lvl="0" indent="0" algn="ctr" defTabSz="1600200">
            <a:lnSpc>
              <a:spcPct val="90000"/>
            </a:lnSpc>
            <a:spcBef>
              <a:spcPct val="0"/>
            </a:spcBef>
            <a:spcAft>
              <a:spcPct val="35000"/>
            </a:spcAft>
            <a:buNone/>
          </a:pPr>
          <a:r>
            <a:rPr lang="en-GB" sz="3600" kern="1200">
              <a:latin typeface="Narkisim" panose="020E0502050101010101" pitchFamily="34" charset="-79"/>
              <a:cs typeface="Narkisim" panose="020E0502050101010101" pitchFamily="34" charset="-79"/>
            </a:rPr>
            <a:t>Learners who miss places in schools of their choice will be placed in schools offering the pathway and subject combination of their choice. </a:t>
          </a:r>
          <a:endParaRPr lang="x-none" sz="3600" kern="1200">
            <a:latin typeface="Narkisim" panose="020E0502050101010101" pitchFamily="34" charset="-79"/>
            <a:cs typeface="Narkisim" panose="020E0502050101010101" pitchFamily="34" charset="-79"/>
          </a:endParaRPr>
        </a:p>
      </dsp:txBody>
      <dsp:txXfrm>
        <a:off x="905050" y="60987"/>
        <a:ext cx="9510368" cy="1940128"/>
      </dsp:txXfrm>
    </dsp:sp>
    <dsp:sp modelId="{C8BD1FCB-A6B0-468E-9B08-33461BB78DAC}">
      <dsp:nvSpPr>
        <dsp:cNvPr id="0" name=""/>
        <dsp:cNvSpPr/>
      </dsp:nvSpPr>
      <dsp:spPr>
        <a:xfrm>
          <a:off x="11506203" y="627"/>
          <a:ext cx="5327088" cy="2060848"/>
        </a:xfrm>
        <a:prstGeom prst="roundRect">
          <a:avLst>
            <a:gd name="adj" fmla="val 10000"/>
          </a:avLst>
        </a:prstGeom>
        <a:gradFill rotWithShape="0">
          <a:gsLst>
            <a:gs pos="0">
              <a:schemeClr val="dk2">
                <a:hueOff val="0"/>
                <a:satOff val="0"/>
                <a:lumOff val="0"/>
                <a:alphaOff val="0"/>
                <a:shade val="51000"/>
                <a:satMod val="130000"/>
              </a:schemeClr>
            </a:gs>
            <a:gs pos="80000">
              <a:schemeClr val="dk2">
                <a:hueOff val="0"/>
                <a:satOff val="0"/>
                <a:lumOff val="0"/>
                <a:alphaOff val="0"/>
                <a:shade val="93000"/>
                <a:satMod val="130000"/>
              </a:schemeClr>
            </a:gs>
            <a:gs pos="100000">
              <a:schemeClr val="dk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2865" tIns="41910" rIns="62865" bIns="41910" numCol="1" spcCol="1270" anchor="ctr" anchorCtr="0">
          <a:noAutofit/>
        </a:bodyPr>
        <a:lstStyle/>
        <a:p>
          <a:pPr marL="0" lvl="0" indent="0" algn="ctr" defTabSz="1466850">
            <a:lnSpc>
              <a:spcPct val="90000"/>
            </a:lnSpc>
            <a:spcBef>
              <a:spcPct val="0"/>
            </a:spcBef>
            <a:spcAft>
              <a:spcPct val="35000"/>
            </a:spcAft>
            <a:buNone/>
          </a:pPr>
          <a:r>
            <a:rPr lang="en-GB" sz="3300" kern="1200" dirty="0">
              <a:latin typeface="Narkisim" panose="020E0502050101010101" pitchFamily="34" charset="-79"/>
              <a:cs typeface="Narkisim" panose="020E0502050101010101" pitchFamily="34" charset="-79"/>
            </a:rPr>
            <a:t>No learner will be denied the opportunity to join senior school</a:t>
          </a:r>
          <a:endParaRPr lang="x-none" sz="3300" kern="1200" dirty="0">
            <a:latin typeface="Narkisim" panose="020E0502050101010101" pitchFamily="34" charset="-79"/>
            <a:cs typeface="Narkisim" panose="020E0502050101010101" pitchFamily="34" charset="-79"/>
          </a:endParaRPr>
        </a:p>
      </dsp:txBody>
      <dsp:txXfrm>
        <a:off x="11566563" y="60987"/>
        <a:ext cx="5206368" cy="1940128"/>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DA26A8-9288-4D98-8434-BFACE5D588DC}">
      <dsp:nvSpPr>
        <dsp:cNvPr id="0" name=""/>
        <dsp:cNvSpPr/>
      </dsp:nvSpPr>
      <dsp:spPr>
        <a:xfrm>
          <a:off x="0" y="74107"/>
          <a:ext cx="14969613" cy="1415114"/>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4790" tIns="224790" rIns="224790" bIns="224790" numCol="1" spcCol="1270" anchor="ctr" anchorCtr="0">
          <a:noAutofit/>
        </a:bodyPr>
        <a:lstStyle/>
        <a:p>
          <a:pPr marL="0" lvl="0" indent="0" algn="l" defTabSz="2622550">
            <a:lnSpc>
              <a:spcPct val="90000"/>
            </a:lnSpc>
            <a:spcBef>
              <a:spcPct val="0"/>
            </a:spcBef>
            <a:spcAft>
              <a:spcPct val="35000"/>
            </a:spcAft>
            <a:buNone/>
          </a:pPr>
          <a:r>
            <a:rPr lang="en-US" sz="5900" b="1" kern="1200" dirty="0"/>
            <a:t>Cluster of Learning Areas for Placement </a:t>
          </a:r>
          <a:endParaRPr lang="en-US" sz="5900" kern="1200" dirty="0"/>
        </a:p>
      </dsp:txBody>
      <dsp:txXfrm>
        <a:off x="69080" y="143187"/>
        <a:ext cx="14831453" cy="1276954"/>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3B0D79-5C64-43FD-B70A-6C58D747A65E}">
      <dsp:nvSpPr>
        <dsp:cNvPr id="0" name=""/>
        <dsp:cNvSpPr/>
      </dsp:nvSpPr>
      <dsp:spPr>
        <a:xfrm>
          <a:off x="29412" y="3329"/>
          <a:ext cx="4665575" cy="1423000"/>
        </a:xfrm>
        <a:prstGeom prst="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145" tIns="17145" rIns="17145" bIns="17145" numCol="1" spcCol="1270" anchor="ctr" anchorCtr="0">
          <a:noAutofit/>
        </a:bodyPr>
        <a:lstStyle/>
        <a:p>
          <a:pPr marL="0" lvl="0" indent="0" algn="l" defTabSz="1200150">
            <a:lnSpc>
              <a:spcPct val="90000"/>
            </a:lnSpc>
            <a:spcBef>
              <a:spcPct val="0"/>
            </a:spcBef>
            <a:spcAft>
              <a:spcPct val="35000"/>
            </a:spcAft>
            <a:buNone/>
          </a:pPr>
          <a:r>
            <a:rPr lang="en-GB" sz="2700" kern="1200" dirty="0">
              <a:latin typeface="Verdana Pro Cond Semibold" panose="020B0706030504040204" pitchFamily="34" charset="0"/>
            </a:rPr>
            <a:t>learning areas at JS will be clustered for Purposes of placement </a:t>
          </a:r>
          <a:endParaRPr lang="x-none" sz="2700" kern="1200" dirty="0">
            <a:latin typeface="Verdana Pro Cond Semibold" panose="020B0706030504040204" pitchFamily="34" charset="0"/>
          </a:endParaRPr>
        </a:p>
      </dsp:txBody>
      <dsp:txXfrm>
        <a:off x="29412" y="3329"/>
        <a:ext cx="4665575" cy="1423000"/>
      </dsp:txXfrm>
    </dsp:sp>
    <dsp:sp modelId="{9D39274E-0823-47F1-91EC-4AFF38E4C77C}">
      <dsp:nvSpPr>
        <dsp:cNvPr id="0" name=""/>
        <dsp:cNvSpPr/>
      </dsp:nvSpPr>
      <dsp:spPr>
        <a:xfrm>
          <a:off x="29412" y="2009527"/>
          <a:ext cx="4665575" cy="2464594"/>
        </a:xfrm>
        <a:prstGeom prst="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145" tIns="17145" rIns="17145" bIns="17145" numCol="1" spcCol="1270" anchor="ctr" anchorCtr="0">
          <a:noAutofit/>
        </a:bodyPr>
        <a:lstStyle/>
        <a:p>
          <a:pPr marL="0" lvl="0" indent="0" algn="l" defTabSz="1200150">
            <a:lnSpc>
              <a:spcPct val="90000"/>
            </a:lnSpc>
            <a:spcBef>
              <a:spcPct val="0"/>
            </a:spcBef>
            <a:spcAft>
              <a:spcPct val="35000"/>
            </a:spcAft>
            <a:buNone/>
          </a:pPr>
          <a:r>
            <a:rPr lang="en-GB" sz="2700" kern="1200" dirty="0">
              <a:latin typeface="Verdana Pro Cond Semibold" panose="020B0706030504040204" pitchFamily="34" charset="0"/>
            </a:rPr>
            <a:t>Performance in cluster learning areas will be used in placement of learners in appropriate pathways in senior school. </a:t>
          </a:r>
          <a:endParaRPr lang="x-none" sz="2700" kern="1200" dirty="0">
            <a:latin typeface="Verdana Pro Cond Semibold" panose="020B0706030504040204" pitchFamily="34" charset="0"/>
          </a:endParaRPr>
        </a:p>
      </dsp:txBody>
      <dsp:txXfrm>
        <a:off x="29412" y="2009527"/>
        <a:ext cx="4665575" cy="2464594"/>
      </dsp:txXfrm>
    </dsp:sp>
    <dsp:sp modelId="{86851A63-692A-4A9C-99A0-D995624765DA}">
      <dsp:nvSpPr>
        <dsp:cNvPr id="0" name=""/>
        <dsp:cNvSpPr/>
      </dsp:nvSpPr>
      <dsp:spPr>
        <a:xfrm>
          <a:off x="29412" y="5057318"/>
          <a:ext cx="4665575" cy="2277412"/>
        </a:xfrm>
        <a:prstGeom prst="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145" tIns="17145" rIns="17145" bIns="17145" numCol="1" spcCol="1270" anchor="ctr" anchorCtr="0">
          <a:noAutofit/>
        </a:bodyPr>
        <a:lstStyle/>
        <a:p>
          <a:pPr marL="0" lvl="0" indent="0" algn="l" defTabSz="1200150">
            <a:lnSpc>
              <a:spcPct val="90000"/>
            </a:lnSpc>
            <a:spcBef>
              <a:spcPct val="0"/>
            </a:spcBef>
            <a:spcAft>
              <a:spcPct val="35000"/>
            </a:spcAft>
            <a:buNone/>
          </a:pPr>
          <a:r>
            <a:rPr lang="en-GB" sz="2700" kern="1200" dirty="0">
              <a:latin typeface="Verdana Pro Cond Semibold" panose="020B0706030504040204" pitchFamily="34" charset="0"/>
            </a:rPr>
            <a:t>The cluster of learning areas adopted for each track relate to subjects in the track</a:t>
          </a:r>
          <a:endParaRPr lang="x-none" sz="2700" kern="1200" dirty="0">
            <a:latin typeface="Verdana Pro Cond Semibold" panose="020B0706030504040204" pitchFamily="34" charset="0"/>
          </a:endParaRPr>
        </a:p>
      </dsp:txBody>
      <dsp:txXfrm>
        <a:off x="29412" y="5057318"/>
        <a:ext cx="4665575" cy="2277412"/>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026D1A-745A-48A7-AC2E-70644A2D62F3}">
      <dsp:nvSpPr>
        <dsp:cNvPr id="0" name=""/>
        <dsp:cNvSpPr/>
      </dsp:nvSpPr>
      <dsp:spPr>
        <a:xfrm>
          <a:off x="0" y="0"/>
          <a:ext cx="1605774" cy="1605774"/>
        </a:xfrm>
        <a:prstGeom prst="pie">
          <a:avLst>
            <a:gd name="adj1" fmla="val 5400000"/>
            <a:gd name="adj2" fmla="val 1620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BDFB6AA-D45F-4133-BE21-2847377AF46F}">
      <dsp:nvSpPr>
        <dsp:cNvPr id="0" name=""/>
        <dsp:cNvSpPr/>
      </dsp:nvSpPr>
      <dsp:spPr>
        <a:xfrm>
          <a:off x="802886" y="0"/>
          <a:ext cx="14738964" cy="1605774"/>
        </a:xfrm>
        <a:prstGeom prst="rect">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13360" tIns="213360" rIns="213360" bIns="213360" numCol="1" spcCol="1270" anchor="ctr" anchorCtr="0">
          <a:noAutofit/>
        </a:bodyPr>
        <a:lstStyle/>
        <a:p>
          <a:pPr marL="0" lvl="0" indent="0" algn="ctr" defTabSz="2489200">
            <a:lnSpc>
              <a:spcPct val="90000"/>
            </a:lnSpc>
            <a:spcBef>
              <a:spcPct val="0"/>
            </a:spcBef>
            <a:spcAft>
              <a:spcPct val="35000"/>
            </a:spcAft>
            <a:buNone/>
          </a:pPr>
          <a:r>
            <a:rPr lang="en-US" sz="5600" b="1" i="0" kern="1200" baseline="0" dirty="0"/>
            <a:t>Cluster of Learning Areas for Placement ..</a:t>
          </a:r>
          <a:endParaRPr lang="en-US" sz="5600" kern="1200" dirty="0"/>
        </a:p>
      </dsp:txBody>
      <dsp:txXfrm>
        <a:off x="802886" y="0"/>
        <a:ext cx="14738964" cy="1605774"/>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486DB8-B36F-4C61-BA07-64B6B3AD48A7}">
      <dsp:nvSpPr>
        <dsp:cNvPr id="0" name=""/>
        <dsp:cNvSpPr/>
      </dsp:nvSpPr>
      <dsp:spPr>
        <a:xfrm>
          <a:off x="0" y="0"/>
          <a:ext cx="1630290" cy="1630290"/>
        </a:xfrm>
        <a:prstGeom prst="pie">
          <a:avLst>
            <a:gd name="adj1" fmla="val 5400000"/>
            <a:gd name="adj2" fmla="val 1620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3FCA103-5755-4DBD-AA84-7B49D0FB5D43}">
      <dsp:nvSpPr>
        <dsp:cNvPr id="0" name=""/>
        <dsp:cNvSpPr/>
      </dsp:nvSpPr>
      <dsp:spPr>
        <a:xfrm>
          <a:off x="815144" y="0"/>
          <a:ext cx="14747150" cy="1630290"/>
        </a:xfrm>
        <a:prstGeom prst="rect">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247650" rIns="247650" bIns="247650" numCol="1" spcCol="1270" anchor="ctr" anchorCtr="0">
          <a:noAutofit/>
        </a:bodyPr>
        <a:lstStyle/>
        <a:p>
          <a:pPr marL="0" lvl="0" indent="0" algn="ctr" defTabSz="2889250">
            <a:lnSpc>
              <a:spcPct val="90000"/>
            </a:lnSpc>
            <a:spcBef>
              <a:spcPct val="0"/>
            </a:spcBef>
            <a:spcAft>
              <a:spcPct val="35000"/>
            </a:spcAft>
            <a:buNone/>
          </a:pPr>
          <a:r>
            <a:rPr lang="en-US" sz="6500" b="1" kern="1200" dirty="0">
              <a:latin typeface="Franklin Gothic Demi" panose="020B0703020102020204" pitchFamily="34" charset="0"/>
            </a:rPr>
            <a:t>Grading of Learners at Grade 9</a:t>
          </a:r>
          <a:endParaRPr lang="en-US" sz="6500" kern="1200" dirty="0">
            <a:latin typeface="Franklin Gothic Demi" panose="020B0703020102020204" pitchFamily="34" charset="0"/>
          </a:endParaRPr>
        </a:p>
      </dsp:txBody>
      <dsp:txXfrm>
        <a:off x="815144" y="0"/>
        <a:ext cx="14747150" cy="1630290"/>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0FADED-1C8B-4368-9ED3-276D127A2CDD}">
      <dsp:nvSpPr>
        <dsp:cNvPr id="0" name=""/>
        <dsp:cNvSpPr/>
      </dsp:nvSpPr>
      <dsp:spPr>
        <a:xfrm>
          <a:off x="0" y="3353"/>
          <a:ext cx="6131024" cy="5607340"/>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l" defTabSz="1778000">
            <a:lnSpc>
              <a:spcPct val="90000"/>
            </a:lnSpc>
            <a:spcBef>
              <a:spcPct val="0"/>
            </a:spcBef>
            <a:spcAft>
              <a:spcPct val="35000"/>
            </a:spcAft>
            <a:buNone/>
          </a:pPr>
          <a:r>
            <a:rPr lang="en-GB" sz="4000" kern="1200" dirty="0">
              <a:latin typeface="Narkisim" panose="020E0502050101010101" pitchFamily="34" charset="-79"/>
              <a:cs typeface="Narkisim" panose="020E0502050101010101" pitchFamily="34" charset="-79"/>
            </a:rPr>
            <a:t>The presidential Party on Education Reform (PWPER) Report recommended that grade 9 assessment comprise;</a:t>
          </a:r>
        </a:p>
        <a:p>
          <a:pPr marL="0" lvl="0" indent="0" algn="l" defTabSz="1778000">
            <a:lnSpc>
              <a:spcPct val="90000"/>
            </a:lnSpc>
            <a:spcBef>
              <a:spcPct val="0"/>
            </a:spcBef>
            <a:spcAft>
              <a:spcPct val="35000"/>
            </a:spcAft>
            <a:buNone/>
          </a:pPr>
          <a:r>
            <a:rPr lang="en-GB" sz="4000" kern="1200" dirty="0">
              <a:latin typeface="Narkisim" panose="020E0502050101010101" pitchFamily="34" charset="-79"/>
              <a:cs typeface="Narkisim" panose="020E0502050101010101" pitchFamily="34" charset="-79"/>
            </a:rPr>
            <a:t>20% KPSEA, </a:t>
          </a:r>
        </a:p>
        <a:p>
          <a:pPr marL="0" lvl="0" indent="0" algn="l" defTabSz="1778000">
            <a:lnSpc>
              <a:spcPct val="90000"/>
            </a:lnSpc>
            <a:spcBef>
              <a:spcPct val="0"/>
            </a:spcBef>
            <a:spcAft>
              <a:spcPct val="35000"/>
            </a:spcAft>
            <a:buNone/>
          </a:pPr>
          <a:r>
            <a:rPr lang="en-GB" sz="4000" kern="1200" dirty="0">
              <a:latin typeface="Narkisim" panose="020E0502050101010101" pitchFamily="34" charset="-79"/>
              <a:cs typeface="Narkisim" panose="020E0502050101010101" pitchFamily="34" charset="-79"/>
            </a:rPr>
            <a:t>20% SBAs in grade 7 and 8 and, </a:t>
          </a:r>
        </a:p>
        <a:p>
          <a:pPr marL="0" lvl="0" indent="0" algn="l" defTabSz="1778000">
            <a:lnSpc>
              <a:spcPct val="90000"/>
            </a:lnSpc>
            <a:spcBef>
              <a:spcPct val="0"/>
            </a:spcBef>
            <a:spcAft>
              <a:spcPct val="35000"/>
            </a:spcAft>
            <a:buNone/>
          </a:pPr>
          <a:r>
            <a:rPr lang="en-GB" sz="4000" kern="1200" dirty="0">
              <a:latin typeface="Narkisim" panose="020E0502050101010101" pitchFamily="34" charset="-79"/>
              <a:cs typeface="Narkisim" panose="020E0502050101010101" pitchFamily="34" charset="-79"/>
            </a:rPr>
            <a:t>60% summative evaluation at grade 9. (KJSEA) </a:t>
          </a:r>
          <a:endParaRPr lang="en-US" sz="4000" kern="1200" dirty="0">
            <a:latin typeface="Narkisim" panose="020E0502050101010101" pitchFamily="34" charset="-79"/>
            <a:cs typeface="Narkisim" panose="020E0502050101010101" pitchFamily="34" charset="-79"/>
          </a:endParaRPr>
        </a:p>
      </dsp:txBody>
      <dsp:txXfrm>
        <a:off x="273728" y="277081"/>
        <a:ext cx="5583568" cy="5059884"/>
      </dsp:txXfrm>
    </dsp:sp>
    <dsp:sp modelId="{66591C64-EA2D-4B0C-9A93-0D40D6FD42B5}">
      <dsp:nvSpPr>
        <dsp:cNvPr id="0" name=""/>
        <dsp:cNvSpPr/>
      </dsp:nvSpPr>
      <dsp:spPr>
        <a:xfrm>
          <a:off x="0" y="5617442"/>
          <a:ext cx="6131024" cy="2807314"/>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l" defTabSz="1778000">
            <a:lnSpc>
              <a:spcPct val="90000"/>
            </a:lnSpc>
            <a:spcBef>
              <a:spcPct val="0"/>
            </a:spcBef>
            <a:spcAft>
              <a:spcPct val="35000"/>
            </a:spcAft>
            <a:buNone/>
          </a:pPr>
          <a:r>
            <a:rPr lang="en-GB" sz="4000" kern="1200" dirty="0">
              <a:latin typeface="Narkisim" panose="020E0502050101010101" pitchFamily="34" charset="-79"/>
              <a:cs typeface="Narkisim" panose="020E0502050101010101" pitchFamily="34" charset="-79"/>
            </a:rPr>
            <a:t>The rubrics used in CBC assessment have been the 4-point levels of EE, ME,AE and BE is now expanded to 8 Achievement levels:</a:t>
          </a:r>
          <a:endParaRPr lang="en-US" sz="4000" kern="1200" dirty="0">
            <a:latin typeface="Narkisim" panose="020E0502050101010101" pitchFamily="34" charset="-79"/>
            <a:cs typeface="Narkisim" panose="020E0502050101010101" pitchFamily="34" charset="-79"/>
          </a:endParaRPr>
        </a:p>
      </dsp:txBody>
      <dsp:txXfrm>
        <a:off x="137042" y="5754484"/>
        <a:ext cx="5856940" cy="2533230"/>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D865C1-2B28-4826-BDEC-71B5134EDED7}">
      <dsp:nvSpPr>
        <dsp:cNvPr id="0" name=""/>
        <dsp:cNvSpPr/>
      </dsp:nvSpPr>
      <dsp:spPr>
        <a:xfrm>
          <a:off x="0" y="0"/>
          <a:ext cx="1727782" cy="1727782"/>
        </a:xfrm>
        <a:prstGeom prst="pie">
          <a:avLst>
            <a:gd name="adj1" fmla="val 5400000"/>
            <a:gd name="adj2" fmla="val 1620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1D2835E-8202-4152-93AE-A696DE292DEE}">
      <dsp:nvSpPr>
        <dsp:cNvPr id="0" name=""/>
        <dsp:cNvSpPr/>
      </dsp:nvSpPr>
      <dsp:spPr>
        <a:xfrm>
          <a:off x="863891" y="0"/>
          <a:ext cx="14474432" cy="1727782"/>
        </a:xfrm>
        <a:prstGeom prst="rect">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247650" rIns="247650" bIns="247650" numCol="1" spcCol="1270" anchor="ctr" anchorCtr="0">
          <a:noAutofit/>
        </a:bodyPr>
        <a:lstStyle/>
        <a:p>
          <a:pPr marL="0" lvl="0" indent="0" algn="ctr" defTabSz="2889250">
            <a:lnSpc>
              <a:spcPct val="90000"/>
            </a:lnSpc>
            <a:spcBef>
              <a:spcPct val="0"/>
            </a:spcBef>
            <a:spcAft>
              <a:spcPct val="35000"/>
            </a:spcAft>
            <a:buNone/>
          </a:pPr>
          <a:r>
            <a:rPr lang="en-US" sz="6500" b="1" kern="1200" dirty="0">
              <a:latin typeface="Verdana Pro Cond Semibold" panose="020B0706030504040204" pitchFamily="34" charset="0"/>
            </a:rPr>
            <a:t>Learner Personality and Interest </a:t>
          </a:r>
          <a:endParaRPr lang="en-US" sz="6500" kern="1200" dirty="0">
            <a:latin typeface="Verdana Pro Cond Semibold" panose="020B0706030504040204" pitchFamily="34" charset="0"/>
          </a:endParaRPr>
        </a:p>
      </dsp:txBody>
      <dsp:txXfrm>
        <a:off x="863891" y="0"/>
        <a:ext cx="14474432" cy="1727782"/>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55264F-505D-439A-B65D-33E9D753BAA2}">
      <dsp:nvSpPr>
        <dsp:cNvPr id="0" name=""/>
        <dsp:cNvSpPr/>
      </dsp:nvSpPr>
      <dsp:spPr>
        <a:xfrm>
          <a:off x="0" y="108978"/>
          <a:ext cx="16143732" cy="1134099"/>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1930" tIns="201930" rIns="201930" bIns="201930" numCol="1" spcCol="1270" anchor="ctr" anchorCtr="0">
          <a:noAutofit/>
        </a:bodyPr>
        <a:lstStyle/>
        <a:p>
          <a:pPr marL="0" lvl="0" indent="0" algn="l" defTabSz="2355850">
            <a:lnSpc>
              <a:spcPct val="90000"/>
            </a:lnSpc>
            <a:spcBef>
              <a:spcPct val="0"/>
            </a:spcBef>
            <a:spcAft>
              <a:spcPct val="35000"/>
            </a:spcAft>
            <a:buNone/>
          </a:pPr>
          <a:r>
            <a:rPr lang="en-GB" sz="5300" kern="1200" dirty="0">
              <a:latin typeface="Narkisim" panose="020E0502050101010101" pitchFamily="34" charset="-79"/>
              <a:cs typeface="Narkisim" panose="020E0502050101010101" pitchFamily="34" charset="-79"/>
            </a:rPr>
            <a:t>Placement will also take into account learners’ interest. </a:t>
          </a:r>
          <a:endParaRPr lang="en-US" sz="5300" kern="1200" dirty="0">
            <a:latin typeface="Narkisim" panose="020E0502050101010101" pitchFamily="34" charset="-79"/>
            <a:cs typeface="Narkisim" panose="020E0502050101010101" pitchFamily="34" charset="-79"/>
          </a:endParaRPr>
        </a:p>
      </dsp:txBody>
      <dsp:txXfrm>
        <a:off x="55362" y="164340"/>
        <a:ext cx="16033008" cy="1023375"/>
      </dsp:txXfrm>
    </dsp:sp>
    <dsp:sp modelId="{E4FF0E83-2E51-4A2B-903D-7BEA2D494EC2}">
      <dsp:nvSpPr>
        <dsp:cNvPr id="0" name=""/>
        <dsp:cNvSpPr/>
      </dsp:nvSpPr>
      <dsp:spPr>
        <a:xfrm>
          <a:off x="0" y="1395718"/>
          <a:ext cx="16143732" cy="1792476"/>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1930" tIns="201930" rIns="201930" bIns="201930" numCol="1" spcCol="1270" anchor="ctr" anchorCtr="0">
          <a:noAutofit/>
        </a:bodyPr>
        <a:lstStyle/>
        <a:p>
          <a:pPr marL="0" lvl="0" indent="0" algn="l" defTabSz="2355850">
            <a:lnSpc>
              <a:spcPct val="90000"/>
            </a:lnSpc>
            <a:spcBef>
              <a:spcPct val="0"/>
            </a:spcBef>
            <a:spcAft>
              <a:spcPct val="35000"/>
            </a:spcAft>
            <a:buNone/>
          </a:pPr>
          <a:r>
            <a:rPr lang="en-GB" sz="5300" kern="1200" dirty="0">
              <a:latin typeface="Narkisim" panose="020E0502050101010101" pitchFamily="34" charset="-79"/>
              <a:cs typeface="Narkisim" panose="020E0502050101010101" pitchFamily="34" charset="-79"/>
            </a:rPr>
            <a:t>Learners are expected to meet some minimum requirement in their cluster for consideration for the track of choice.</a:t>
          </a:r>
          <a:endParaRPr lang="en-US" sz="5300" kern="1200" dirty="0">
            <a:latin typeface="Narkisim" panose="020E0502050101010101" pitchFamily="34" charset="-79"/>
            <a:cs typeface="Narkisim" panose="020E0502050101010101" pitchFamily="34" charset="-79"/>
          </a:endParaRPr>
        </a:p>
      </dsp:txBody>
      <dsp:txXfrm>
        <a:off x="87501" y="1483219"/>
        <a:ext cx="15968730" cy="1617474"/>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EB2E4B-81CA-478C-981D-EF86129E91D0}">
      <dsp:nvSpPr>
        <dsp:cNvPr id="0" name=""/>
        <dsp:cNvSpPr/>
      </dsp:nvSpPr>
      <dsp:spPr>
        <a:xfrm>
          <a:off x="0" y="322"/>
          <a:ext cx="11705623" cy="1521776"/>
        </a:xfrm>
        <a:prstGeom prst="roundRect">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4320" tIns="274320" rIns="274320" bIns="274320" numCol="1" spcCol="1270" anchor="ctr" anchorCtr="0">
          <a:noAutofit/>
        </a:bodyPr>
        <a:lstStyle/>
        <a:p>
          <a:pPr marL="0" lvl="0" indent="0" algn="l" defTabSz="3200400">
            <a:lnSpc>
              <a:spcPct val="90000"/>
            </a:lnSpc>
            <a:spcBef>
              <a:spcPct val="0"/>
            </a:spcBef>
            <a:spcAft>
              <a:spcPct val="35000"/>
            </a:spcAft>
            <a:buNone/>
          </a:pPr>
          <a:r>
            <a:rPr lang="en-US" sz="7200" b="1" kern="1200" dirty="0">
              <a:latin typeface="Narkisim" panose="020E0502050101010101" pitchFamily="34" charset="-79"/>
              <a:cs typeface="Narkisim" panose="020E0502050101010101" pitchFamily="34" charset="-79"/>
            </a:rPr>
            <a:t>Assessment for a Pathway </a:t>
          </a:r>
          <a:endParaRPr lang="x-none" sz="7200" kern="1200" dirty="0">
            <a:latin typeface="Narkisim" panose="020E0502050101010101" pitchFamily="34" charset="-79"/>
            <a:cs typeface="Narkisim" panose="020E0502050101010101" pitchFamily="34" charset="-79"/>
          </a:endParaRPr>
        </a:p>
      </dsp:txBody>
      <dsp:txXfrm>
        <a:off x="74287" y="74609"/>
        <a:ext cx="11557049" cy="1373202"/>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F4B665-B5D4-4ED5-9E11-7AC274E5F0D7}">
      <dsp:nvSpPr>
        <dsp:cNvPr id="0" name=""/>
        <dsp:cNvSpPr/>
      </dsp:nvSpPr>
      <dsp:spPr>
        <a:xfrm>
          <a:off x="517954" y="707015"/>
          <a:ext cx="5068641" cy="1583950"/>
        </a:xfrm>
        <a:prstGeom prst="rect">
          <a:avLst/>
        </a:prstGeom>
        <a:solidFill>
          <a:schemeClr val="lt1">
            <a:alpha val="40000"/>
            <a:hueOff val="0"/>
            <a:satOff val="0"/>
            <a:lumOff val="0"/>
            <a:alphaOff val="0"/>
          </a:schemeClr>
        </a:solidFill>
        <a:ln w="9525" cap="rnd"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072862" tIns="121920" rIns="121920" bIns="121920" numCol="1" spcCol="1270" anchor="ctr" anchorCtr="0">
          <a:noAutofit/>
        </a:bodyPr>
        <a:lstStyle/>
        <a:p>
          <a:pPr marL="0" lvl="0" indent="0" algn="l" defTabSz="1422400">
            <a:lnSpc>
              <a:spcPct val="90000"/>
            </a:lnSpc>
            <a:spcBef>
              <a:spcPct val="0"/>
            </a:spcBef>
            <a:spcAft>
              <a:spcPct val="35000"/>
            </a:spcAft>
            <a:buNone/>
          </a:pPr>
          <a:r>
            <a:rPr lang="en-GB" sz="3200" kern="1200" dirty="0">
              <a:latin typeface="Narkisim" panose="020E0502050101010101" pitchFamily="34" charset="-79"/>
              <a:cs typeface="Narkisim" panose="020E0502050101010101" pitchFamily="34" charset="-79"/>
            </a:rPr>
            <a:t>Grade 9 Learners will select a pathway and subject combination that they wish to join.</a:t>
          </a:r>
          <a:endParaRPr lang="en-US" sz="3200" kern="1200" dirty="0">
            <a:latin typeface="Narkisim" panose="020E0502050101010101" pitchFamily="34" charset="-79"/>
            <a:cs typeface="Narkisim" panose="020E0502050101010101" pitchFamily="34" charset="-79"/>
          </a:endParaRPr>
        </a:p>
      </dsp:txBody>
      <dsp:txXfrm>
        <a:off x="517954" y="707015"/>
        <a:ext cx="5068641" cy="1583950"/>
      </dsp:txXfrm>
    </dsp:sp>
    <dsp:sp modelId="{6FFD069C-1F30-435D-AE34-B6DD63B1F809}">
      <dsp:nvSpPr>
        <dsp:cNvPr id="0" name=""/>
        <dsp:cNvSpPr/>
      </dsp:nvSpPr>
      <dsp:spPr>
        <a:xfrm>
          <a:off x="306761" y="478222"/>
          <a:ext cx="1108765" cy="1663147"/>
        </a:xfrm>
        <a:prstGeom prst="rect">
          <a:avLst/>
        </a:prstGeom>
        <a:solidFill>
          <a:schemeClr val="accent1">
            <a:tint val="50000"/>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ED0EBC2-7A6E-4A7E-A5A9-5A8A74E79FA0}">
      <dsp:nvSpPr>
        <dsp:cNvPr id="0" name=""/>
        <dsp:cNvSpPr/>
      </dsp:nvSpPr>
      <dsp:spPr>
        <a:xfrm>
          <a:off x="5986135" y="707443"/>
          <a:ext cx="5065440" cy="1582950"/>
        </a:xfrm>
        <a:prstGeom prst="rect">
          <a:avLst/>
        </a:prstGeom>
        <a:solidFill>
          <a:schemeClr val="lt1">
            <a:alpha val="40000"/>
            <a:hueOff val="0"/>
            <a:satOff val="0"/>
            <a:lumOff val="0"/>
            <a:alphaOff val="0"/>
          </a:schemeClr>
        </a:solidFill>
        <a:ln w="9525" cap="rnd"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072185" tIns="121920" rIns="121920" bIns="121920" numCol="1" spcCol="1270" anchor="ctr" anchorCtr="0">
          <a:noAutofit/>
        </a:bodyPr>
        <a:lstStyle/>
        <a:p>
          <a:pPr marL="0" lvl="0" indent="0" algn="l" defTabSz="1422400">
            <a:lnSpc>
              <a:spcPct val="90000"/>
            </a:lnSpc>
            <a:spcBef>
              <a:spcPct val="0"/>
            </a:spcBef>
            <a:spcAft>
              <a:spcPct val="35000"/>
            </a:spcAft>
            <a:buNone/>
          </a:pPr>
          <a:r>
            <a:rPr lang="en-GB" sz="3200" kern="1200" dirty="0">
              <a:latin typeface="Narkisim" panose="020E0502050101010101" pitchFamily="34" charset="-79"/>
              <a:cs typeface="Narkisim" panose="020E0502050101010101" pitchFamily="34" charset="-79"/>
            </a:rPr>
            <a:t>Selection will be done after registration for KJSEA/KPLEA by KNEC.</a:t>
          </a:r>
          <a:endParaRPr lang="en-US" sz="3200" kern="1200" dirty="0">
            <a:latin typeface="Narkisim" panose="020E0502050101010101" pitchFamily="34" charset="-79"/>
            <a:cs typeface="Narkisim" panose="020E0502050101010101" pitchFamily="34" charset="-79"/>
          </a:endParaRPr>
        </a:p>
      </dsp:txBody>
      <dsp:txXfrm>
        <a:off x="5986135" y="707443"/>
        <a:ext cx="5065440" cy="1582950"/>
      </dsp:txXfrm>
    </dsp:sp>
    <dsp:sp modelId="{BDD06083-8BA2-490E-B495-7C2B1D0A7253}">
      <dsp:nvSpPr>
        <dsp:cNvPr id="0" name=""/>
        <dsp:cNvSpPr/>
      </dsp:nvSpPr>
      <dsp:spPr>
        <a:xfrm>
          <a:off x="5775075" y="478795"/>
          <a:ext cx="1108065" cy="1662097"/>
        </a:xfrm>
        <a:prstGeom prst="rect">
          <a:avLst/>
        </a:prstGeom>
        <a:solidFill>
          <a:schemeClr val="accent1">
            <a:tint val="50000"/>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6AFFCCD-AFA4-4285-A18F-E4B08731F8BD}">
      <dsp:nvSpPr>
        <dsp:cNvPr id="0" name=""/>
        <dsp:cNvSpPr/>
      </dsp:nvSpPr>
      <dsp:spPr>
        <a:xfrm>
          <a:off x="11450316" y="710009"/>
          <a:ext cx="5046249" cy="1576953"/>
        </a:xfrm>
        <a:prstGeom prst="rect">
          <a:avLst/>
        </a:prstGeom>
        <a:solidFill>
          <a:schemeClr val="lt1">
            <a:alpha val="40000"/>
            <a:hueOff val="0"/>
            <a:satOff val="0"/>
            <a:lumOff val="0"/>
            <a:alphaOff val="0"/>
          </a:schemeClr>
        </a:solidFill>
        <a:ln w="9525" cap="rnd"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068123" tIns="121920" rIns="121920" bIns="121920" numCol="1" spcCol="1270" anchor="ctr" anchorCtr="0">
          <a:noAutofit/>
        </a:bodyPr>
        <a:lstStyle/>
        <a:p>
          <a:pPr marL="0" lvl="0" indent="0" algn="l" defTabSz="1422400">
            <a:lnSpc>
              <a:spcPct val="90000"/>
            </a:lnSpc>
            <a:spcBef>
              <a:spcPct val="0"/>
            </a:spcBef>
            <a:spcAft>
              <a:spcPct val="35000"/>
            </a:spcAft>
            <a:buNone/>
          </a:pPr>
          <a:r>
            <a:rPr lang="en-GB" sz="3200" kern="1200" dirty="0">
              <a:latin typeface="Narkisim" panose="020E0502050101010101" pitchFamily="34" charset="-79"/>
              <a:cs typeface="Narkisim" panose="020E0502050101010101" pitchFamily="34" charset="-79"/>
            </a:rPr>
            <a:t>Selection will consider learner’s ability, interest, and personality</a:t>
          </a:r>
          <a:endParaRPr lang="en-US" sz="3200" kern="1200" dirty="0">
            <a:latin typeface="Narkisim" panose="020E0502050101010101" pitchFamily="34" charset="-79"/>
            <a:cs typeface="Narkisim" panose="020E0502050101010101" pitchFamily="34" charset="-79"/>
          </a:endParaRPr>
        </a:p>
      </dsp:txBody>
      <dsp:txXfrm>
        <a:off x="11450316" y="710009"/>
        <a:ext cx="5046249" cy="1576953"/>
      </dsp:txXfrm>
    </dsp:sp>
    <dsp:sp modelId="{471B248F-F430-47BC-962A-7C036F867F54}">
      <dsp:nvSpPr>
        <dsp:cNvPr id="0" name=""/>
        <dsp:cNvSpPr/>
      </dsp:nvSpPr>
      <dsp:spPr>
        <a:xfrm>
          <a:off x="11240056" y="482226"/>
          <a:ext cx="1103867" cy="1655800"/>
        </a:xfrm>
        <a:prstGeom prst="rect">
          <a:avLst/>
        </a:prstGeom>
        <a:solidFill>
          <a:schemeClr val="accent1">
            <a:tint val="50000"/>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F78928-15B1-4913-8D6E-909395F8B389}">
      <dsp:nvSpPr>
        <dsp:cNvPr id="0" name=""/>
        <dsp:cNvSpPr/>
      </dsp:nvSpPr>
      <dsp:spPr>
        <a:xfrm>
          <a:off x="4863" y="293980"/>
          <a:ext cx="15801932" cy="889244"/>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40640" rIns="60960" bIns="40640" numCol="1" spcCol="1270" anchor="ctr" anchorCtr="0">
          <a:noAutofit/>
        </a:bodyPr>
        <a:lstStyle/>
        <a:p>
          <a:pPr marL="0" lvl="0" indent="0" algn="just" defTabSz="1422400">
            <a:lnSpc>
              <a:spcPct val="90000"/>
            </a:lnSpc>
            <a:spcBef>
              <a:spcPct val="0"/>
            </a:spcBef>
            <a:spcAft>
              <a:spcPct val="35000"/>
            </a:spcAft>
            <a:buNone/>
          </a:pPr>
          <a:r>
            <a:rPr lang="en-GB" sz="3200" b="1" kern="1200">
              <a:latin typeface="Narkisim" panose="020E0502050101010101" pitchFamily="34" charset="-79"/>
              <a:cs typeface="Narkisim" panose="020E0502050101010101" pitchFamily="34" charset="-79"/>
            </a:rPr>
            <a:t>The selection of the pathway shall take the following format: -</a:t>
          </a:r>
          <a:endParaRPr lang="en-US" sz="3200" kern="1200">
            <a:latin typeface="Narkisim" panose="020E0502050101010101" pitchFamily="34" charset="-79"/>
            <a:cs typeface="Narkisim" panose="020E0502050101010101" pitchFamily="34" charset="-79"/>
          </a:endParaRPr>
        </a:p>
      </dsp:txBody>
      <dsp:txXfrm>
        <a:off x="30908" y="320025"/>
        <a:ext cx="15749842" cy="837154"/>
      </dsp:txXfrm>
    </dsp:sp>
    <dsp:sp modelId="{8CC7DB4B-54B1-4491-824A-BAC6FDE5EEC4}">
      <dsp:nvSpPr>
        <dsp:cNvPr id="0" name=""/>
        <dsp:cNvSpPr/>
      </dsp:nvSpPr>
      <dsp:spPr>
        <a:xfrm>
          <a:off x="1585056" y="1183224"/>
          <a:ext cx="1580193" cy="666933"/>
        </a:xfrm>
        <a:custGeom>
          <a:avLst/>
          <a:gdLst/>
          <a:ahLst/>
          <a:cxnLst/>
          <a:rect l="0" t="0" r="0" b="0"/>
          <a:pathLst>
            <a:path>
              <a:moveTo>
                <a:pt x="0" y="0"/>
              </a:moveTo>
              <a:lnTo>
                <a:pt x="0" y="666933"/>
              </a:lnTo>
              <a:lnTo>
                <a:pt x="1580193" y="666933"/>
              </a:lnTo>
            </a:path>
          </a:pathLst>
        </a:custGeom>
        <a:noFill/>
        <a:ln w="15875"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982FFEC-3A4C-4CEC-8F0E-59301C6C2B3E}">
      <dsp:nvSpPr>
        <dsp:cNvPr id="0" name=""/>
        <dsp:cNvSpPr/>
      </dsp:nvSpPr>
      <dsp:spPr>
        <a:xfrm>
          <a:off x="3165249" y="1405536"/>
          <a:ext cx="13036100" cy="889244"/>
        </a:xfrm>
        <a:prstGeom prst="roundRect">
          <a:avLst>
            <a:gd name="adj" fmla="val 10000"/>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40640" rIns="60960" bIns="40640" numCol="1" spcCol="1270" anchor="ctr" anchorCtr="0">
          <a:noAutofit/>
        </a:bodyPr>
        <a:lstStyle/>
        <a:p>
          <a:pPr marL="0" lvl="0" indent="0" algn="just" defTabSz="1422400">
            <a:lnSpc>
              <a:spcPct val="90000"/>
            </a:lnSpc>
            <a:spcBef>
              <a:spcPct val="0"/>
            </a:spcBef>
            <a:spcAft>
              <a:spcPct val="35000"/>
            </a:spcAft>
            <a:buNone/>
          </a:pPr>
          <a:r>
            <a:rPr lang="en-GB" sz="3200" kern="1200" dirty="0">
              <a:latin typeface="Narkisim" panose="020E0502050101010101" pitchFamily="34" charset="-79"/>
              <a:cs typeface="Narkisim" panose="020E0502050101010101" pitchFamily="34" charset="-79"/>
            </a:rPr>
            <a:t>Capture Bio Data of the learner </a:t>
          </a:r>
          <a:endParaRPr lang="en-US" sz="3200" kern="1200" dirty="0">
            <a:latin typeface="Narkisim" panose="020E0502050101010101" pitchFamily="34" charset="-79"/>
            <a:cs typeface="Narkisim" panose="020E0502050101010101" pitchFamily="34" charset="-79"/>
          </a:endParaRPr>
        </a:p>
      </dsp:txBody>
      <dsp:txXfrm>
        <a:off x="3191294" y="1431581"/>
        <a:ext cx="12984010" cy="837154"/>
      </dsp:txXfrm>
    </dsp:sp>
    <dsp:sp modelId="{B99A8E35-1765-441B-8A45-512A678EEF50}">
      <dsp:nvSpPr>
        <dsp:cNvPr id="0" name=""/>
        <dsp:cNvSpPr/>
      </dsp:nvSpPr>
      <dsp:spPr>
        <a:xfrm>
          <a:off x="1585056" y="1183224"/>
          <a:ext cx="1580193" cy="1778489"/>
        </a:xfrm>
        <a:custGeom>
          <a:avLst/>
          <a:gdLst/>
          <a:ahLst/>
          <a:cxnLst/>
          <a:rect l="0" t="0" r="0" b="0"/>
          <a:pathLst>
            <a:path>
              <a:moveTo>
                <a:pt x="0" y="0"/>
              </a:moveTo>
              <a:lnTo>
                <a:pt x="0" y="1778489"/>
              </a:lnTo>
              <a:lnTo>
                <a:pt x="1580193" y="1778489"/>
              </a:lnTo>
            </a:path>
          </a:pathLst>
        </a:custGeom>
        <a:noFill/>
        <a:ln w="15875"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F52A164-0A9A-4494-BEA4-FD028929B4D5}">
      <dsp:nvSpPr>
        <dsp:cNvPr id="0" name=""/>
        <dsp:cNvSpPr/>
      </dsp:nvSpPr>
      <dsp:spPr>
        <a:xfrm>
          <a:off x="3165249" y="2517092"/>
          <a:ext cx="13036100" cy="889244"/>
        </a:xfrm>
        <a:prstGeom prst="roundRect">
          <a:avLst>
            <a:gd name="adj" fmla="val 10000"/>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40640" rIns="60960" bIns="40640" numCol="1" spcCol="1270" anchor="ctr" anchorCtr="0">
          <a:noAutofit/>
        </a:bodyPr>
        <a:lstStyle/>
        <a:p>
          <a:pPr marL="0" lvl="0" indent="0" algn="just" defTabSz="1422400">
            <a:lnSpc>
              <a:spcPct val="90000"/>
            </a:lnSpc>
            <a:spcBef>
              <a:spcPct val="0"/>
            </a:spcBef>
            <a:spcAft>
              <a:spcPct val="35000"/>
            </a:spcAft>
            <a:buNone/>
          </a:pPr>
          <a:r>
            <a:rPr lang="en-GB" sz="3200" kern="1200" dirty="0">
              <a:latin typeface="Narkisim" panose="020E0502050101010101" pitchFamily="34" charset="-79"/>
              <a:cs typeface="Narkisim" panose="020E0502050101010101" pitchFamily="34" charset="-79"/>
            </a:rPr>
            <a:t>Select Pathways and subject combination of the learner.</a:t>
          </a:r>
          <a:endParaRPr lang="en-US" sz="3200" kern="1200" dirty="0">
            <a:latin typeface="Narkisim" panose="020E0502050101010101" pitchFamily="34" charset="-79"/>
            <a:cs typeface="Narkisim" panose="020E0502050101010101" pitchFamily="34" charset="-79"/>
          </a:endParaRPr>
        </a:p>
      </dsp:txBody>
      <dsp:txXfrm>
        <a:off x="3191294" y="2543137"/>
        <a:ext cx="12984010" cy="837154"/>
      </dsp:txXfrm>
    </dsp:sp>
    <dsp:sp modelId="{DF19B64E-8EB8-44E5-B78B-DD0DD7D5B509}">
      <dsp:nvSpPr>
        <dsp:cNvPr id="0" name=""/>
        <dsp:cNvSpPr/>
      </dsp:nvSpPr>
      <dsp:spPr>
        <a:xfrm>
          <a:off x="1585056" y="1183224"/>
          <a:ext cx="1580193" cy="2890045"/>
        </a:xfrm>
        <a:custGeom>
          <a:avLst/>
          <a:gdLst/>
          <a:ahLst/>
          <a:cxnLst/>
          <a:rect l="0" t="0" r="0" b="0"/>
          <a:pathLst>
            <a:path>
              <a:moveTo>
                <a:pt x="0" y="0"/>
              </a:moveTo>
              <a:lnTo>
                <a:pt x="0" y="2890045"/>
              </a:lnTo>
              <a:lnTo>
                <a:pt x="1580193" y="2890045"/>
              </a:lnTo>
            </a:path>
          </a:pathLst>
        </a:custGeom>
        <a:noFill/>
        <a:ln w="15875"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D2CA6EC-F66A-4E71-835B-036E75B2D1C4}">
      <dsp:nvSpPr>
        <dsp:cNvPr id="0" name=""/>
        <dsp:cNvSpPr/>
      </dsp:nvSpPr>
      <dsp:spPr>
        <a:xfrm>
          <a:off x="3165249" y="3628648"/>
          <a:ext cx="13036100" cy="889244"/>
        </a:xfrm>
        <a:prstGeom prst="roundRect">
          <a:avLst>
            <a:gd name="adj" fmla="val 10000"/>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40640" rIns="60960" bIns="40640" numCol="1" spcCol="1270" anchor="ctr" anchorCtr="0">
          <a:noAutofit/>
        </a:bodyPr>
        <a:lstStyle/>
        <a:p>
          <a:pPr marL="0" lvl="0" indent="0" algn="just" defTabSz="1422400">
            <a:lnSpc>
              <a:spcPct val="90000"/>
            </a:lnSpc>
            <a:spcBef>
              <a:spcPct val="0"/>
            </a:spcBef>
            <a:spcAft>
              <a:spcPct val="35000"/>
            </a:spcAft>
            <a:buNone/>
          </a:pPr>
          <a:r>
            <a:rPr lang="en-GB" sz="3200" kern="1200" dirty="0">
              <a:latin typeface="Narkisim" panose="020E0502050101010101" pitchFamily="34" charset="-79"/>
              <a:cs typeface="Narkisim" panose="020E0502050101010101" pitchFamily="34" charset="-79"/>
            </a:rPr>
            <a:t>Junior School shall consult parents/ guardians during selection</a:t>
          </a:r>
          <a:endParaRPr lang="en-US" sz="3200" kern="1200" dirty="0">
            <a:latin typeface="Narkisim" panose="020E0502050101010101" pitchFamily="34" charset="-79"/>
            <a:cs typeface="Narkisim" panose="020E0502050101010101" pitchFamily="34" charset="-79"/>
          </a:endParaRPr>
        </a:p>
      </dsp:txBody>
      <dsp:txXfrm>
        <a:off x="3191294" y="3654693"/>
        <a:ext cx="12984010" cy="837154"/>
      </dsp:txXfrm>
    </dsp:sp>
    <dsp:sp modelId="{77DB042A-B8D5-4513-B9F2-CCE9C8115CE4}">
      <dsp:nvSpPr>
        <dsp:cNvPr id="0" name=""/>
        <dsp:cNvSpPr/>
      </dsp:nvSpPr>
      <dsp:spPr>
        <a:xfrm>
          <a:off x="1585056" y="1183224"/>
          <a:ext cx="1580193" cy="4001601"/>
        </a:xfrm>
        <a:custGeom>
          <a:avLst/>
          <a:gdLst/>
          <a:ahLst/>
          <a:cxnLst/>
          <a:rect l="0" t="0" r="0" b="0"/>
          <a:pathLst>
            <a:path>
              <a:moveTo>
                <a:pt x="0" y="0"/>
              </a:moveTo>
              <a:lnTo>
                <a:pt x="0" y="4001601"/>
              </a:lnTo>
              <a:lnTo>
                <a:pt x="1580193" y="4001601"/>
              </a:lnTo>
            </a:path>
          </a:pathLst>
        </a:custGeom>
        <a:noFill/>
        <a:ln w="15875"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EBA1424-6FED-4D83-8110-998AF36E2059}">
      <dsp:nvSpPr>
        <dsp:cNvPr id="0" name=""/>
        <dsp:cNvSpPr/>
      </dsp:nvSpPr>
      <dsp:spPr>
        <a:xfrm>
          <a:off x="3165249" y="4740204"/>
          <a:ext cx="13036100" cy="889244"/>
        </a:xfrm>
        <a:prstGeom prst="roundRect">
          <a:avLst>
            <a:gd name="adj" fmla="val 10000"/>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40640" rIns="60960" bIns="40640" numCol="1" spcCol="1270" anchor="ctr" anchorCtr="0">
          <a:noAutofit/>
        </a:bodyPr>
        <a:lstStyle/>
        <a:p>
          <a:pPr marL="0" lvl="0" indent="0" algn="just" defTabSz="1422400">
            <a:lnSpc>
              <a:spcPct val="90000"/>
            </a:lnSpc>
            <a:spcBef>
              <a:spcPct val="0"/>
            </a:spcBef>
            <a:spcAft>
              <a:spcPct val="35000"/>
            </a:spcAft>
            <a:buNone/>
          </a:pPr>
          <a:r>
            <a:rPr lang="en-GB" sz="3200" kern="1200" dirty="0">
              <a:latin typeface="Narkisim" panose="020E0502050101010101" pitchFamily="34" charset="-79"/>
              <a:cs typeface="Narkisim" panose="020E0502050101010101" pitchFamily="34" charset="-79"/>
            </a:rPr>
            <a:t>Information about subjects combinations is senior schools Be provided before Selection.</a:t>
          </a:r>
          <a:endParaRPr lang="en-US" sz="3200" kern="1200" dirty="0">
            <a:latin typeface="Narkisim" panose="020E0502050101010101" pitchFamily="34" charset="-79"/>
            <a:cs typeface="Narkisim" panose="020E0502050101010101" pitchFamily="34" charset="-79"/>
          </a:endParaRPr>
        </a:p>
      </dsp:txBody>
      <dsp:txXfrm>
        <a:off x="3191294" y="4766249"/>
        <a:ext cx="12984010" cy="837154"/>
      </dsp:txXfrm>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D71A7A-6941-4480-B66E-A1B8CB8DBAE5}">
      <dsp:nvSpPr>
        <dsp:cNvPr id="0" name=""/>
        <dsp:cNvSpPr/>
      </dsp:nvSpPr>
      <dsp:spPr>
        <a:xfrm>
          <a:off x="0" y="9212"/>
          <a:ext cx="15268290" cy="1535040"/>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3840" tIns="243840" rIns="243840" bIns="243840" numCol="1" spcCol="1270" anchor="ctr" anchorCtr="0">
          <a:noAutofit/>
        </a:bodyPr>
        <a:lstStyle/>
        <a:p>
          <a:pPr marL="0" lvl="0" indent="0" algn="l" defTabSz="2844800">
            <a:lnSpc>
              <a:spcPct val="90000"/>
            </a:lnSpc>
            <a:spcBef>
              <a:spcPct val="0"/>
            </a:spcBef>
            <a:spcAft>
              <a:spcPct val="35000"/>
            </a:spcAft>
            <a:buNone/>
          </a:pPr>
          <a:r>
            <a:rPr lang="en-US" sz="6400" b="1" kern="1200" dirty="0"/>
            <a:t>Pre select Schools</a:t>
          </a:r>
          <a:endParaRPr lang="x-none" sz="6400" kern="1200" dirty="0"/>
        </a:p>
      </dsp:txBody>
      <dsp:txXfrm>
        <a:off x="74934" y="84146"/>
        <a:ext cx="15118422" cy="1385172"/>
      </dsp:txXfrm>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462F7A-F8D7-4095-9CA1-09F448BB7B94}">
      <dsp:nvSpPr>
        <dsp:cNvPr id="0" name=""/>
        <dsp:cNvSpPr/>
      </dsp:nvSpPr>
      <dsp:spPr>
        <a:xfrm>
          <a:off x="0" y="0"/>
          <a:ext cx="2974590" cy="92561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1" i="0" kern="1200" baseline="0">
              <a:latin typeface="Narkisim" panose="020E0502050101010101" pitchFamily="34" charset="-79"/>
              <a:cs typeface="Narkisim" panose="020E0502050101010101" pitchFamily="34" charset="-79"/>
            </a:rPr>
            <a:t>Junior School </a:t>
          </a:r>
          <a:endParaRPr lang="x-none" sz="2800" kern="1200">
            <a:latin typeface="Narkisim" panose="020E0502050101010101" pitchFamily="34" charset="-79"/>
            <a:cs typeface="Narkisim" panose="020E0502050101010101" pitchFamily="34" charset="-79"/>
          </a:endParaRPr>
        </a:p>
      </dsp:txBody>
      <dsp:txXfrm>
        <a:off x="687479" y="0"/>
        <a:ext cx="2287110" cy="925613"/>
      </dsp:txXfrm>
    </dsp:sp>
    <dsp:sp modelId="{D15DAEBD-EC96-494B-A907-164696F91A01}">
      <dsp:nvSpPr>
        <dsp:cNvPr id="0" name=""/>
        <dsp:cNvSpPr/>
      </dsp:nvSpPr>
      <dsp:spPr>
        <a:xfrm>
          <a:off x="92561" y="92561"/>
          <a:ext cx="594918" cy="740490"/>
        </a:xfrm>
        <a:prstGeom prst="roundRect">
          <a:avLst>
            <a:gd name="adj" fmla="val 10000"/>
          </a:avLst>
        </a:prstGeom>
        <a:blipFill rotWithShape="1">
          <a:blip xmlns:r="http://schemas.openxmlformats.org/officeDocument/2006/relationships" r:embed="rId1" cstate="email">
            <a:extLst>
              <a:ext uri="{28A0092B-C50C-407E-A947-70E740481C1C}">
                <a14:useLocalDpi xmlns:a14="http://schemas.microsoft.com/office/drawing/2010/main"/>
              </a:ext>
            </a:extLst>
          </a:blip>
          <a:srcRect/>
          <a:stretch>
            <a:fillRect t="-11000" b="-11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1BD68F-2298-44CB-8473-150757C0BC5F}">
      <dsp:nvSpPr>
        <dsp:cNvPr id="0" name=""/>
        <dsp:cNvSpPr/>
      </dsp:nvSpPr>
      <dsp:spPr>
        <a:xfrm>
          <a:off x="0" y="1473201"/>
          <a:ext cx="6159843" cy="546099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0" tIns="228600" rIns="228600" bIns="228600" numCol="1" spcCol="1270" anchor="ctr" anchorCtr="0">
          <a:noAutofit/>
        </a:bodyPr>
        <a:lstStyle/>
        <a:p>
          <a:pPr marL="0" lvl="0" indent="0" algn="l" defTabSz="2667000">
            <a:lnSpc>
              <a:spcPct val="90000"/>
            </a:lnSpc>
            <a:spcBef>
              <a:spcPct val="0"/>
            </a:spcBef>
            <a:spcAft>
              <a:spcPct val="35000"/>
            </a:spcAft>
            <a:buNone/>
          </a:pPr>
          <a:r>
            <a:rPr lang="en-US" sz="6000" b="0" kern="1200" baseline="0" dirty="0">
              <a:latin typeface="Narkisim" panose="020E0502050101010101" pitchFamily="34" charset="-79"/>
              <a:cs typeface="Narkisim" panose="020E0502050101010101" pitchFamily="34" charset="-79"/>
            </a:rPr>
            <a:t>CHAPTER 5: ADMISSION AND REPLACEMENT PROCESS</a:t>
          </a:r>
          <a:endParaRPr lang="x-none" sz="6000" kern="1200" dirty="0">
            <a:latin typeface="Narkisim" panose="020E0502050101010101" pitchFamily="34" charset="-79"/>
            <a:cs typeface="Narkisim" panose="020E0502050101010101" pitchFamily="34" charset="-79"/>
          </a:endParaRPr>
        </a:p>
      </dsp:txBody>
      <dsp:txXfrm>
        <a:off x="266584" y="1739785"/>
        <a:ext cx="5626675" cy="4927829"/>
      </dsp:txXfrm>
    </dsp:sp>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13FC97-8917-47B4-86B6-BE26AEA05D07}">
      <dsp:nvSpPr>
        <dsp:cNvPr id="0" name=""/>
        <dsp:cNvSpPr/>
      </dsp:nvSpPr>
      <dsp:spPr>
        <a:xfrm rot="10800000">
          <a:off x="1459649" y="0"/>
          <a:ext cx="7118109" cy="1846659"/>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14325" tIns="144780" rIns="270256" bIns="144780" numCol="1" spcCol="1270" anchor="ctr" anchorCtr="0">
          <a:noAutofit/>
        </a:bodyPr>
        <a:lstStyle/>
        <a:p>
          <a:pPr marL="0" lvl="0" indent="0" algn="ctr" defTabSz="1689100">
            <a:lnSpc>
              <a:spcPct val="90000"/>
            </a:lnSpc>
            <a:spcBef>
              <a:spcPct val="0"/>
            </a:spcBef>
            <a:spcAft>
              <a:spcPct val="35000"/>
            </a:spcAft>
            <a:buNone/>
          </a:pPr>
          <a:r>
            <a:rPr lang="en-GB" sz="3800" kern="1200" dirty="0">
              <a:latin typeface="Trebuchet MS" panose="020B0603020202020204" pitchFamily="34" charset="0"/>
            </a:rPr>
            <a:t>It will be automated and the following Guidelines will apply :-</a:t>
          </a:r>
          <a:endParaRPr lang="x-none" sz="3800" kern="1200" dirty="0">
            <a:latin typeface="Trebuchet MS" panose="020B0603020202020204" pitchFamily="34" charset="0"/>
          </a:endParaRPr>
        </a:p>
      </dsp:txBody>
      <dsp:txXfrm rot="10800000">
        <a:off x="1921314" y="0"/>
        <a:ext cx="6656444" cy="1846659"/>
      </dsp:txXfrm>
    </dsp:sp>
    <dsp:sp modelId="{75097AEE-F118-40A8-8DD9-4D958B5E2D14}">
      <dsp:nvSpPr>
        <dsp:cNvPr id="0" name=""/>
        <dsp:cNvSpPr/>
      </dsp:nvSpPr>
      <dsp:spPr>
        <a:xfrm>
          <a:off x="933035" y="0"/>
          <a:ext cx="1846659" cy="1846659"/>
        </a:xfrm>
        <a:prstGeom prst="ellipse">
          <a:avLst/>
        </a:prstGeom>
        <a:blipFill rotWithShape="1">
          <a:blip xmlns:r="http://schemas.openxmlformats.org/officeDocument/2006/relationships" r:embed="rId1" cstate="email">
            <a:extLst>
              <a:ext uri="{28A0092B-C50C-407E-A947-70E740481C1C}">
                <a14:useLocalDpi xmlns:a14="http://schemas.microsoft.com/office/drawing/2010/main"/>
              </a:ext>
            </a:extLst>
          </a:blip>
          <a:srcRect/>
          <a:stretch>
            <a:fillRect l="-36000" r="-36000"/>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75F6A9-F43D-4B7A-B8C8-8E3B2DF2F98D}">
      <dsp:nvSpPr>
        <dsp:cNvPr id="0" name=""/>
        <dsp:cNvSpPr/>
      </dsp:nvSpPr>
      <dsp:spPr>
        <a:xfrm>
          <a:off x="33696" y="513"/>
          <a:ext cx="2213939" cy="1106969"/>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a:lnSpc>
              <a:spcPct val="90000"/>
            </a:lnSpc>
            <a:spcBef>
              <a:spcPct val="0"/>
            </a:spcBef>
            <a:spcAft>
              <a:spcPct val="35000"/>
            </a:spcAft>
            <a:buNone/>
          </a:pPr>
          <a:r>
            <a:rPr lang="en-GB" sz="3200" kern="1200" dirty="0">
              <a:latin typeface="Narkisim" panose="020E0502050101010101" pitchFamily="34" charset="-79"/>
              <a:cs typeface="Narkisim" panose="020E0502050101010101" pitchFamily="34" charset="-79"/>
            </a:rPr>
            <a:t>Replacement approvals </a:t>
          </a:r>
          <a:endParaRPr lang="x-none" sz="3200" kern="1200" dirty="0">
            <a:latin typeface="Narkisim" panose="020E0502050101010101" pitchFamily="34" charset="-79"/>
            <a:cs typeface="Narkisim" panose="020E0502050101010101" pitchFamily="34" charset="-79"/>
          </a:endParaRPr>
        </a:p>
      </dsp:txBody>
      <dsp:txXfrm>
        <a:off x="33696" y="513"/>
        <a:ext cx="2213939" cy="1106969"/>
      </dsp:txXfrm>
    </dsp:sp>
  </dsp:spTree>
</dsp:drawing>
</file>

<file path=ppt/diagrams/drawing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6AA810-A269-44EB-BC6F-B19F43B3F8CC}">
      <dsp:nvSpPr>
        <dsp:cNvPr id="0" name=""/>
        <dsp:cNvSpPr/>
      </dsp:nvSpPr>
      <dsp:spPr>
        <a:xfrm>
          <a:off x="33696" y="0"/>
          <a:ext cx="2213939" cy="1106969"/>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a:lnSpc>
              <a:spcPct val="90000"/>
            </a:lnSpc>
            <a:spcBef>
              <a:spcPct val="0"/>
            </a:spcBef>
            <a:spcAft>
              <a:spcPct val="35000"/>
            </a:spcAft>
            <a:buNone/>
          </a:pPr>
          <a:r>
            <a:rPr lang="en-GB" sz="3200" kern="1200" dirty="0">
              <a:latin typeface="Narkisim" panose="020E0502050101010101" pitchFamily="34" charset="-79"/>
              <a:cs typeface="Narkisim" panose="020E0502050101010101" pitchFamily="34" charset="-79"/>
            </a:rPr>
            <a:t>Joining instructions </a:t>
          </a:r>
          <a:endParaRPr lang="x-none" sz="3200" kern="1200" dirty="0">
            <a:latin typeface="Narkisim" panose="020E0502050101010101" pitchFamily="34" charset="-79"/>
            <a:cs typeface="Narkisim" panose="020E0502050101010101" pitchFamily="34" charset="-79"/>
          </a:endParaRPr>
        </a:p>
      </dsp:txBody>
      <dsp:txXfrm>
        <a:off x="33696" y="0"/>
        <a:ext cx="2213939" cy="1106969"/>
      </dsp:txXfrm>
    </dsp:sp>
  </dsp:spTree>
</dsp:drawing>
</file>

<file path=ppt/diagrams/drawing3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20C366-F927-44BA-8A9D-4E62F85761AB}">
      <dsp:nvSpPr>
        <dsp:cNvPr id="0" name=""/>
        <dsp:cNvSpPr/>
      </dsp:nvSpPr>
      <dsp:spPr>
        <a:xfrm>
          <a:off x="281" y="12336"/>
          <a:ext cx="2303018" cy="1151509"/>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a:lnSpc>
              <a:spcPct val="90000"/>
            </a:lnSpc>
            <a:spcBef>
              <a:spcPct val="0"/>
            </a:spcBef>
            <a:spcAft>
              <a:spcPct val="35000"/>
            </a:spcAft>
            <a:buNone/>
          </a:pPr>
          <a:r>
            <a:rPr lang="en-GB" sz="3200" kern="1200" dirty="0">
              <a:latin typeface="Narkisim" panose="020E0502050101010101" pitchFamily="34" charset="-79"/>
              <a:cs typeface="Narkisim" panose="020E0502050101010101" pitchFamily="34" charset="-79"/>
            </a:rPr>
            <a:t>Multiple requests</a:t>
          </a:r>
          <a:endParaRPr lang="x-none" sz="3200" kern="1200" dirty="0">
            <a:latin typeface="Narkisim" panose="020E0502050101010101" pitchFamily="34" charset="-79"/>
            <a:cs typeface="Narkisim" panose="020E0502050101010101" pitchFamily="34" charset="-79"/>
          </a:endParaRPr>
        </a:p>
      </dsp:txBody>
      <dsp:txXfrm>
        <a:off x="281" y="12336"/>
        <a:ext cx="2303018" cy="1151509"/>
      </dsp:txXfrm>
    </dsp:sp>
  </dsp:spTree>
</dsp:drawing>
</file>

<file path=ppt/diagrams/drawing3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B481A55-6E58-4EDA-A333-6E1D791D696E}">
      <dsp:nvSpPr>
        <dsp:cNvPr id="0" name=""/>
        <dsp:cNvSpPr/>
      </dsp:nvSpPr>
      <dsp:spPr>
        <a:xfrm>
          <a:off x="0" y="0"/>
          <a:ext cx="14377157" cy="392429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247650" rIns="247650" bIns="247650" numCol="1" spcCol="1270" anchor="ctr" anchorCtr="0">
          <a:noAutofit/>
        </a:bodyPr>
        <a:lstStyle/>
        <a:p>
          <a:pPr marL="0" lvl="0" indent="0" algn="l" defTabSz="2889250">
            <a:lnSpc>
              <a:spcPct val="90000"/>
            </a:lnSpc>
            <a:spcBef>
              <a:spcPct val="0"/>
            </a:spcBef>
            <a:spcAft>
              <a:spcPct val="35000"/>
            </a:spcAft>
            <a:buNone/>
          </a:pPr>
          <a:r>
            <a:rPr lang="en-US" sz="6500" b="1" kern="1200" cap="all" dirty="0">
              <a:latin typeface="Franklin Gothic Demi" panose="020B0703020102020204" pitchFamily="34" charset="0"/>
              <a:cs typeface="Arial" panose="020B0604020202020204" pitchFamily="34" charset="0"/>
            </a:rPr>
            <a:t>ROLES AND RESPONSIBILITIES OF OFFICERS</a:t>
          </a:r>
          <a:endParaRPr lang="en-US" sz="6500" kern="1200" dirty="0">
            <a:latin typeface="Franklin Gothic Demi" panose="020B0703020102020204" pitchFamily="34" charset="0"/>
          </a:endParaRPr>
        </a:p>
      </dsp:txBody>
      <dsp:txXfrm>
        <a:off x="3267861" y="0"/>
        <a:ext cx="11109295" cy="3924299"/>
      </dsp:txXfrm>
    </dsp:sp>
    <dsp:sp modelId="{76DC49E2-E74F-470D-915E-F0253541B0E5}">
      <dsp:nvSpPr>
        <dsp:cNvPr id="0" name=""/>
        <dsp:cNvSpPr/>
      </dsp:nvSpPr>
      <dsp:spPr>
        <a:xfrm>
          <a:off x="399144" y="392429"/>
          <a:ext cx="2862003" cy="3139439"/>
        </a:xfrm>
        <a:prstGeom prst="roundRect">
          <a:avLst>
            <a:gd name="adj" fmla="val 10000"/>
          </a:avLst>
        </a:prstGeom>
        <a:blipFill dpi="0" rotWithShape="1">
          <a:blip xmlns:r="http://schemas.openxmlformats.org/officeDocument/2006/relationships" r:embed="rId1"/>
          <a:srcRect/>
          <a:stretch>
            <a:fillRect l="2830" r="283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1E0D7A-1CA6-4975-A798-350BADC07A4C}">
      <dsp:nvSpPr>
        <dsp:cNvPr id="0" name=""/>
        <dsp:cNvSpPr/>
      </dsp:nvSpPr>
      <dsp:spPr>
        <a:xfrm>
          <a:off x="0" y="67527"/>
          <a:ext cx="9557980" cy="12870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9550" tIns="209550" rIns="209550" bIns="209550" numCol="1" spcCol="1270" anchor="ctr" anchorCtr="0">
          <a:noAutofit/>
        </a:bodyPr>
        <a:lstStyle/>
        <a:p>
          <a:pPr marL="0" lvl="0" indent="0" algn="l" defTabSz="2444750">
            <a:lnSpc>
              <a:spcPct val="90000"/>
            </a:lnSpc>
            <a:spcBef>
              <a:spcPct val="0"/>
            </a:spcBef>
            <a:spcAft>
              <a:spcPct val="35000"/>
            </a:spcAft>
            <a:buNone/>
          </a:pPr>
          <a:r>
            <a:rPr lang="en-US" sz="5500" b="1" kern="1200"/>
            <a:t>ROLES AND RESPONSIBILITIES</a:t>
          </a:r>
          <a:endParaRPr lang="x-none" sz="5500" kern="1200"/>
        </a:p>
      </dsp:txBody>
      <dsp:txXfrm>
        <a:off x="62826" y="130353"/>
        <a:ext cx="9432328" cy="1161348"/>
      </dsp:txXfrm>
    </dsp:sp>
  </dsp:spTree>
</dsp:drawing>
</file>

<file path=ppt/diagrams/drawing3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1E0D7A-1CA6-4975-A798-350BADC07A4C}">
      <dsp:nvSpPr>
        <dsp:cNvPr id="0" name=""/>
        <dsp:cNvSpPr/>
      </dsp:nvSpPr>
      <dsp:spPr>
        <a:xfrm>
          <a:off x="0" y="67527"/>
          <a:ext cx="9557980" cy="12870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9550" tIns="209550" rIns="209550" bIns="209550" numCol="1" spcCol="1270" anchor="ctr" anchorCtr="0">
          <a:noAutofit/>
        </a:bodyPr>
        <a:lstStyle/>
        <a:p>
          <a:pPr marL="0" lvl="0" indent="0" algn="l" defTabSz="2444750">
            <a:lnSpc>
              <a:spcPct val="90000"/>
            </a:lnSpc>
            <a:spcBef>
              <a:spcPct val="0"/>
            </a:spcBef>
            <a:spcAft>
              <a:spcPct val="35000"/>
            </a:spcAft>
            <a:buNone/>
          </a:pPr>
          <a:r>
            <a:rPr lang="en-US" sz="5500" b="1" kern="1200" dirty="0"/>
            <a:t>ROLES AND RESPONSIBILITIES</a:t>
          </a:r>
          <a:endParaRPr lang="x-none" sz="5500" kern="1200" dirty="0"/>
        </a:p>
      </dsp:txBody>
      <dsp:txXfrm>
        <a:off x="62826" y="130353"/>
        <a:ext cx="9432328" cy="1161348"/>
      </dsp:txXfrm>
    </dsp:sp>
  </dsp:spTree>
</dsp:drawing>
</file>

<file path=ppt/diagrams/drawing3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1E0D7A-1CA6-4975-A798-350BADC07A4C}">
      <dsp:nvSpPr>
        <dsp:cNvPr id="0" name=""/>
        <dsp:cNvSpPr/>
      </dsp:nvSpPr>
      <dsp:spPr>
        <a:xfrm>
          <a:off x="0" y="67527"/>
          <a:ext cx="9557980" cy="12870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9550" tIns="209550" rIns="209550" bIns="209550" numCol="1" spcCol="1270" anchor="ctr" anchorCtr="0">
          <a:noAutofit/>
        </a:bodyPr>
        <a:lstStyle/>
        <a:p>
          <a:pPr marL="0" lvl="0" indent="0" algn="l" defTabSz="2444750">
            <a:lnSpc>
              <a:spcPct val="90000"/>
            </a:lnSpc>
            <a:spcBef>
              <a:spcPct val="0"/>
            </a:spcBef>
            <a:spcAft>
              <a:spcPct val="35000"/>
            </a:spcAft>
            <a:buNone/>
          </a:pPr>
          <a:r>
            <a:rPr lang="en-US" sz="5500" b="1" kern="1200"/>
            <a:t>ROLES AND RESPONSIBILITIES</a:t>
          </a:r>
          <a:endParaRPr lang="x-none" sz="5500" kern="1200"/>
        </a:p>
      </dsp:txBody>
      <dsp:txXfrm>
        <a:off x="62826" y="130353"/>
        <a:ext cx="9432328" cy="1161348"/>
      </dsp:txXfrm>
    </dsp:sp>
  </dsp:spTree>
</dsp:drawing>
</file>

<file path=ppt/diagrams/drawing3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601B63-4690-43C2-8483-9243734D4DCB}">
      <dsp:nvSpPr>
        <dsp:cNvPr id="0" name=""/>
        <dsp:cNvSpPr/>
      </dsp:nvSpPr>
      <dsp:spPr>
        <a:xfrm rot="5400000">
          <a:off x="11303215" y="-4718143"/>
          <a:ext cx="1539817" cy="11362940"/>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3200400">
            <a:lnSpc>
              <a:spcPct val="90000"/>
            </a:lnSpc>
            <a:spcBef>
              <a:spcPct val="0"/>
            </a:spcBef>
            <a:spcAft>
              <a:spcPct val="15000"/>
            </a:spcAft>
            <a:buChar char="•"/>
          </a:pPr>
          <a:r>
            <a:rPr lang="en-US" sz="7200" b="1" kern="1200" dirty="0">
              <a:latin typeface="Narkisim" panose="020E0502050101010101" pitchFamily="34" charset="-79"/>
              <a:cs typeface="Narkisim" panose="020E0502050101010101" pitchFamily="34" charset="-79"/>
            </a:rPr>
            <a:t>Heads of Directorates/Units</a:t>
          </a:r>
          <a:endParaRPr lang="x-none" sz="7200" kern="1200" dirty="0">
            <a:latin typeface="Narkisim" panose="020E0502050101010101" pitchFamily="34" charset="-79"/>
            <a:cs typeface="Narkisim" panose="020E0502050101010101" pitchFamily="34" charset="-79"/>
          </a:endParaRPr>
        </a:p>
      </dsp:txBody>
      <dsp:txXfrm rot="-5400000">
        <a:off x="6391654" y="268586"/>
        <a:ext cx="11287772" cy="1389481"/>
      </dsp:txXfrm>
    </dsp:sp>
    <dsp:sp modelId="{1EFCC223-7811-45C4-8201-0153E3E3D9C9}">
      <dsp:nvSpPr>
        <dsp:cNvPr id="0" name=""/>
        <dsp:cNvSpPr/>
      </dsp:nvSpPr>
      <dsp:spPr>
        <a:xfrm>
          <a:off x="0" y="940"/>
          <a:ext cx="6391653" cy="1924771"/>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5740" tIns="102870" rIns="205740" bIns="102870" numCol="1" spcCol="1270" anchor="ctr" anchorCtr="0">
          <a:noAutofit/>
        </a:bodyPr>
        <a:lstStyle/>
        <a:p>
          <a:pPr marL="0" lvl="0" indent="0" algn="ctr" defTabSz="2400300">
            <a:lnSpc>
              <a:spcPct val="90000"/>
            </a:lnSpc>
            <a:spcBef>
              <a:spcPct val="0"/>
            </a:spcBef>
            <a:spcAft>
              <a:spcPct val="35000"/>
            </a:spcAft>
            <a:buNone/>
          </a:pPr>
          <a:r>
            <a:rPr lang="en-US" sz="5400" b="1" kern="1200" dirty="0">
              <a:latin typeface="Narkisim" panose="020E0502050101010101" pitchFamily="34" charset="-79"/>
              <a:cs typeface="Narkisim" panose="020E0502050101010101" pitchFamily="34" charset="-79"/>
            </a:rPr>
            <a:t>Roles and Responsibilities of Officers..</a:t>
          </a:r>
          <a:endParaRPr lang="x-none" sz="5400" kern="1200" dirty="0">
            <a:latin typeface="Narkisim" panose="020E0502050101010101" pitchFamily="34" charset="-79"/>
            <a:cs typeface="Narkisim" panose="020E0502050101010101" pitchFamily="34" charset="-79"/>
          </a:endParaRPr>
        </a:p>
      </dsp:txBody>
      <dsp:txXfrm>
        <a:off x="93960" y="94900"/>
        <a:ext cx="6203733" cy="1736851"/>
      </dsp:txXfrm>
    </dsp:sp>
  </dsp:spTree>
</dsp:drawing>
</file>

<file path=ppt/diagrams/drawing4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F25042-372F-473D-8668-391F47131CA0}">
      <dsp:nvSpPr>
        <dsp:cNvPr id="0" name=""/>
        <dsp:cNvSpPr/>
      </dsp:nvSpPr>
      <dsp:spPr>
        <a:xfrm>
          <a:off x="217479" y="904769"/>
          <a:ext cx="5137957" cy="1605611"/>
        </a:xfrm>
        <a:prstGeom prst="rect">
          <a:avLst/>
        </a:prstGeom>
        <a:solidFill>
          <a:schemeClr val="lt1">
            <a:alpha val="4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087534" tIns="121920" rIns="121920" bIns="121920" numCol="1" spcCol="1270" anchor="ctr" anchorCtr="0">
          <a:noAutofit/>
        </a:bodyPr>
        <a:lstStyle/>
        <a:p>
          <a:pPr marL="0" lvl="0" indent="0" algn="l" defTabSz="1422400">
            <a:lnSpc>
              <a:spcPct val="90000"/>
            </a:lnSpc>
            <a:spcBef>
              <a:spcPct val="0"/>
            </a:spcBef>
            <a:spcAft>
              <a:spcPct val="35000"/>
            </a:spcAft>
            <a:buNone/>
          </a:pPr>
          <a:r>
            <a:rPr lang="en-GB" sz="3200" b="1" kern="1200" dirty="0">
              <a:latin typeface="Narkisim" panose="020E0502050101010101" pitchFamily="34" charset="-79"/>
              <a:cs typeface="Narkisim" panose="020E0502050101010101" pitchFamily="34" charset="-79"/>
            </a:rPr>
            <a:t>Ensure accurate information on available vacancies is provided to </a:t>
          </a:r>
          <a:r>
            <a:rPr lang="en-GB" sz="3200" b="1" kern="1200" dirty="0" err="1">
              <a:latin typeface="Narkisim" panose="020E0502050101010101" pitchFamily="34" charset="-79"/>
              <a:cs typeface="Narkisim" panose="020E0502050101010101" pitchFamily="34" charset="-79"/>
            </a:rPr>
            <a:t>MoE</a:t>
          </a:r>
          <a:r>
            <a:rPr lang="en-GB" sz="3200" b="1" kern="1200" dirty="0">
              <a:latin typeface="Narkisim" panose="020E0502050101010101" pitchFamily="34" charset="-79"/>
              <a:cs typeface="Narkisim" panose="020E0502050101010101" pitchFamily="34" charset="-79"/>
            </a:rPr>
            <a:t>.</a:t>
          </a:r>
          <a:endParaRPr lang="x-none" sz="3200" kern="1200" dirty="0">
            <a:latin typeface="Narkisim" panose="020E0502050101010101" pitchFamily="34" charset="-79"/>
            <a:cs typeface="Narkisim" panose="020E0502050101010101" pitchFamily="34" charset="-79"/>
          </a:endParaRPr>
        </a:p>
      </dsp:txBody>
      <dsp:txXfrm>
        <a:off x="217479" y="904769"/>
        <a:ext cx="5137957" cy="1605611"/>
      </dsp:txXfrm>
    </dsp:sp>
    <dsp:sp modelId="{7C8D56A5-7DC7-420A-BCAD-07CBEB10E878}">
      <dsp:nvSpPr>
        <dsp:cNvPr id="0" name=""/>
        <dsp:cNvSpPr/>
      </dsp:nvSpPr>
      <dsp:spPr>
        <a:xfrm>
          <a:off x="3397" y="672847"/>
          <a:ext cx="1123928" cy="1685892"/>
        </a:xfrm>
        <a:prstGeom prst="rect">
          <a:avLst/>
        </a:prstGeom>
        <a:solidFill>
          <a:schemeClr val="accent2">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7209E8A-B25E-41BA-95D9-3FBFEAB80DAB}">
      <dsp:nvSpPr>
        <dsp:cNvPr id="0" name=""/>
        <dsp:cNvSpPr/>
      </dsp:nvSpPr>
      <dsp:spPr>
        <a:xfrm>
          <a:off x="5919165" y="904769"/>
          <a:ext cx="5137957" cy="1605611"/>
        </a:xfrm>
        <a:prstGeom prst="rect">
          <a:avLst/>
        </a:prstGeom>
        <a:solidFill>
          <a:schemeClr val="lt1">
            <a:alpha val="4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087534" tIns="121920" rIns="121920" bIns="121920" numCol="1" spcCol="1270" anchor="ctr" anchorCtr="0">
          <a:noAutofit/>
        </a:bodyPr>
        <a:lstStyle/>
        <a:p>
          <a:pPr marL="0" lvl="0" indent="0" algn="l" defTabSz="1422400">
            <a:lnSpc>
              <a:spcPct val="90000"/>
            </a:lnSpc>
            <a:spcBef>
              <a:spcPct val="0"/>
            </a:spcBef>
            <a:spcAft>
              <a:spcPct val="35000"/>
            </a:spcAft>
            <a:buNone/>
          </a:pPr>
          <a:r>
            <a:rPr lang="en-GB" sz="3200" b="1" kern="1200" dirty="0">
              <a:latin typeface="Narkisim" panose="020E0502050101010101" pitchFamily="34" charset="-79"/>
              <a:cs typeface="Narkisim" panose="020E0502050101010101" pitchFamily="34" charset="-79"/>
            </a:rPr>
            <a:t>Prepare Grade 10 joining instructions  as Guided by </a:t>
          </a:r>
          <a:r>
            <a:rPr lang="en-GB" sz="3200" b="1" kern="1200" dirty="0" err="1">
              <a:latin typeface="Narkisim" panose="020E0502050101010101" pitchFamily="34" charset="-79"/>
              <a:cs typeface="Narkisim" panose="020E0502050101010101" pitchFamily="34" charset="-79"/>
            </a:rPr>
            <a:t>MoE</a:t>
          </a:r>
          <a:endParaRPr lang="x-none" sz="3200" kern="1200" dirty="0">
            <a:latin typeface="Narkisim" panose="020E0502050101010101" pitchFamily="34" charset="-79"/>
            <a:cs typeface="Narkisim" panose="020E0502050101010101" pitchFamily="34" charset="-79"/>
          </a:endParaRPr>
        </a:p>
      </dsp:txBody>
      <dsp:txXfrm>
        <a:off x="5919165" y="904769"/>
        <a:ext cx="5137957" cy="1605611"/>
      </dsp:txXfrm>
    </dsp:sp>
    <dsp:sp modelId="{8E53E896-8A2A-412F-96FD-C09A726A1BB0}">
      <dsp:nvSpPr>
        <dsp:cNvPr id="0" name=""/>
        <dsp:cNvSpPr/>
      </dsp:nvSpPr>
      <dsp:spPr>
        <a:xfrm>
          <a:off x="5705083" y="672847"/>
          <a:ext cx="1123928" cy="1685892"/>
        </a:xfrm>
        <a:prstGeom prst="rect">
          <a:avLst/>
        </a:prstGeom>
        <a:solidFill>
          <a:schemeClr val="accent2">
            <a:tint val="50000"/>
            <a:hueOff val="1250719"/>
            <a:satOff val="-1118"/>
            <a:lumOff val="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229E2CF-3421-4E88-9579-BAF71F56292C}">
      <dsp:nvSpPr>
        <dsp:cNvPr id="0" name=""/>
        <dsp:cNvSpPr/>
      </dsp:nvSpPr>
      <dsp:spPr>
        <a:xfrm>
          <a:off x="217479" y="2926055"/>
          <a:ext cx="5137957" cy="1605611"/>
        </a:xfrm>
        <a:prstGeom prst="rect">
          <a:avLst/>
        </a:prstGeom>
        <a:solidFill>
          <a:schemeClr val="lt1">
            <a:alpha val="4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087534" tIns="121920" rIns="121920" bIns="121920" numCol="1" spcCol="1270" anchor="ctr" anchorCtr="0">
          <a:noAutofit/>
        </a:bodyPr>
        <a:lstStyle/>
        <a:p>
          <a:pPr marL="0" lvl="0" indent="0" algn="l" defTabSz="1422400">
            <a:lnSpc>
              <a:spcPct val="90000"/>
            </a:lnSpc>
            <a:spcBef>
              <a:spcPct val="0"/>
            </a:spcBef>
            <a:spcAft>
              <a:spcPct val="35000"/>
            </a:spcAft>
            <a:buNone/>
          </a:pPr>
          <a:r>
            <a:rPr lang="en-GB" sz="3200" b="1" kern="1200" dirty="0">
              <a:latin typeface="Narkisim" panose="020E0502050101010101" pitchFamily="34" charset="-79"/>
              <a:cs typeface="Narkisim" panose="020E0502050101010101" pitchFamily="34" charset="-79"/>
            </a:rPr>
            <a:t>Invite selected learners to their senior schools.</a:t>
          </a:r>
          <a:endParaRPr lang="x-none" sz="3200" kern="1200" dirty="0">
            <a:latin typeface="Narkisim" panose="020E0502050101010101" pitchFamily="34" charset="-79"/>
            <a:cs typeface="Narkisim" panose="020E0502050101010101" pitchFamily="34" charset="-79"/>
          </a:endParaRPr>
        </a:p>
      </dsp:txBody>
      <dsp:txXfrm>
        <a:off x="217479" y="2926055"/>
        <a:ext cx="5137957" cy="1605611"/>
      </dsp:txXfrm>
    </dsp:sp>
    <dsp:sp modelId="{79A96A72-2E4E-4329-A8AB-21484FDC16DD}">
      <dsp:nvSpPr>
        <dsp:cNvPr id="0" name=""/>
        <dsp:cNvSpPr/>
      </dsp:nvSpPr>
      <dsp:spPr>
        <a:xfrm>
          <a:off x="3397" y="2694134"/>
          <a:ext cx="1123928" cy="1685892"/>
        </a:xfrm>
        <a:prstGeom prst="rect">
          <a:avLst/>
        </a:prstGeom>
        <a:solidFill>
          <a:schemeClr val="accent2">
            <a:tint val="50000"/>
            <a:hueOff val="2501437"/>
            <a:satOff val="-2237"/>
            <a:lumOff val="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B4EF9B4-84F3-41A5-9971-D8FC2268F02C}">
      <dsp:nvSpPr>
        <dsp:cNvPr id="0" name=""/>
        <dsp:cNvSpPr/>
      </dsp:nvSpPr>
      <dsp:spPr>
        <a:xfrm>
          <a:off x="5919165" y="2926055"/>
          <a:ext cx="5137957" cy="1605611"/>
        </a:xfrm>
        <a:prstGeom prst="rect">
          <a:avLst/>
        </a:prstGeom>
        <a:solidFill>
          <a:schemeClr val="lt1">
            <a:alpha val="4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087534" tIns="121920" rIns="121920" bIns="121920" numCol="1" spcCol="1270" anchor="ctr" anchorCtr="0">
          <a:noAutofit/>
        </a:bodyPr>
        <a:lstStyle/>
        <a:p>
          <a:pPr marL="0" lvl="0" indent="0" algn="l" defTabSz="1422400">
            <a:lnSpc>
              <a:spcPct val="90000"/>
            </a:lnSpc>
            <a:spcBef>
              <a:spcPct val="0"/>
            </a:spcBef>
            <a:spcAft>
              <a:spcPct val="35000"/>
            </a:spcAft>
            <a:buNone/>
          </a:pPr>
          <a:r>
            <a:rPr lang="en-GB" sz="3200" b="1" kern="1200" dirty="0">
              <a:latin typeface="Narkisim" panose="020E0502050101010101" pitchFamily="34" charset="-79"/>
              <a:cs typeface="Narkisim" panose="020E0502050101010101" pitchFamily="34" charset="-79"/>
            </a:rPr>
            <a:t>Create a conducive learning environment for learners upon admission.</a:t>
          </a:r>
          <a:endParaRPr lang="x-none" sz="3200" kern="1200" dirty="0">
            <a:latin typeface="Narkisim" panose="020E0502050101010101" pitchFamily="34" charset="-79"/>
            <a:cs typeface="Narkisim" panose="020E0502050101010101" pitchFamily="34" charset="-79"/>
          </a:endParaRPr>
        </a:p>
      </dsp:txBody>
      <dsp:txXfrm>
        <a:off x="5919165" y="2926055"/>
        <a:ext cx="5137957" cy="1605611"/>
      </dsp:txXfrm>
    </dsp:sp>
    <dsp:sp modelId="{8AE631D3-80B8-4CD7-A167-FF39B439E77D}">
      <dsp:nvSpPr>
        <dsp:cNvPr id="0" name=""/>
        <dsp:cNvSpPr/>
      </dsp:nvSpPr>
      <dsp:spPr>
        <a:xfrm>
          <a:off x="5705083" y="2694134"/>
          <a:ext cx="1123928" cy="1685892"/>
        </a:xfrm>
        <a:prstGeom prst="rect">
          <a:avLst/>
        </a:prstGeom>
        <a:solidFill>
          <a:schemeClr val="accent2">
            <a:tint val="50000"/>
            <a:hueOff val="3752156"/>
            <a:satOff val="-3355"/>
            <a:lumOff val="1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8F57C00-E6C9-4AE5-B669-4F5CDF15C774}">
      <dsp:nvSpPr>
        <dsp:cNvPr id="0" name=""/>
        <dsp:cNvSpPr/>
      </dsp:nvSpPr>
      <dsp:spPr>
        <a:xfrm>
          <a:off x="3068322" y="4947342"/>
          <a:ext cx="5137957" cy="1605611"/>
        </a:xfrm>
        <a:prstGeom prst="rect">
          <a:avLst/>
        </a:prstGeom>
        <a:solidFill>
          <a:schemeClr val="lt1">
            <a:alpha val="4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087534" tIns="121920" rIns="121920" bIns="121920" numCol="1" spcCol="1270" anchor="ctr" anchorCtr="0">
          <a:noAutofit/>
        </a:bodyPr>
        <a:lstStyle/>
        <a:p>
          <a:pPr marL="0" lvl="0" indent="0" algn="l" defTabSz="1422400">
            <a:lnSpc>
              <a:spcPct val="90000"/>
            </a:lnSpc>
            <a:spcBef>
              <a:spcPct val="0"/>
            </a:spcBef>
            <a:spcAft>
              <a:spcPct val="35000"/>
            </a:spcAft>
            <a:buNone/>
          </a:pPr>
          <a:r>
            <a:rPr lang="en-GB" sz="3200" b="1" kern="1200" dirty="0">
              <a:latin typeface="Narkisim" panose="020E0502050101010101" pitchFamily="34" charset="-79"/>
              <a:cs typeface="Narkisim" panose="020E0502050101010101" pitchFamily="34" charset="-79"/>
            </a:rPr>
            <a:t>Effectively implement </a:t>
          </a:r>
          <a:r>
            <a:rPr lang="en-GB" sz="3200" b="1" kern="1200" dirty="0" err="1">
              <a:latin typeface="Narkisim" panose="020E0502050101010101" pitchFamily="34" charset="-79"/>
              <a:cs typeface="Narkisim" panose="020E0502050101010101" pitchFamily="34" charset="-79"/>
            </a:rPr>
            <a:t>MoE</a:t>
          </a:r>
          <a:r>
            <a:rPr lang="en-GB" sz="3200" b="1" kern="1200" dirty="0">
              <a:latin typeface="Narkisim" panose="020E0502050101010101" pitchFamily="34" charset="-79"/>
              <a:cs typeface="Narkisim" panose="020E0502050101010101" pitchFamily="34" charset="-79"/>
            </a:rPr>
            <a:t> guidelines on selection and fees </a:t>
          </a:r>
          <a:endParaRPr lang="x-none" sz="3200" kern="1200" dirty="0">
            <a:latin typeface="Narkisim" panose="020E0502050101010101" pitchFamily="34" charset="-79"/>
            <a:cs typeface="Narkisim" panose="020E0502050101010101" pitchFamily="34" charset="-79"/>
          </a:endParaRPr>
        </a:p>
      </dsp:txBody>
      <dsp:txXfrm>
        <a:off x="3068322" y="4947342"/>
        <a:ext cx="5137957" cy="1605611"/>
      </dsp:txXfrm>
    </dsp:sp>
    <dsp:sp modelId="{A9086D79-BAD4-4DC9-BD49-0E250AA4BCCC}">
      <dsp:nvSpPr>
        <dsp:cNvPr id="0" name=""/>
        <dsp:cNvSpPr/>
      </dsp:nvSpPr>
      <dsp:spPr>
        <a:xfrm>
          <a:off x="2854240" y="4715421"/>
          <a:ext cx="1123928" cy="1685892"/>
        </a:xfrm>
        <a:prstGeom prst="rect">
          <a:avLst/>
        </a:prstGeom>
        <a:solidFill>
          <a:schemeClr val="accent2">
            <a:tint val="50000"/>
            <a:hueOff val="5002875"/>
            <a:satOff val="-4473"/>
            <a:lumOff val="1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4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DE14ED-08AF-4144-98D8-945028CAAC3A}">
      <dsp:nvSpPr>
        <dsp:cNvPr id="0" name=""/>
        <dsp:cNvSpPr/>
      </dsp:nvSpPr>
      <dsp:spPr>
        <a:xfrm>
          <a:off x="0" y="311257"/>
          <a:ext cx="10187324" cy="227799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4790" tIns="224790" rIns="224790" bIns="224790" numCol="1" spcCol="1270" anchor="ctr" anchorCtr="0">
          <a:noAutofit/>
        </a:bodyPr>
        <a:lstStyle/>
        <a:p>
          <a:pPr marL="0" lvl="0" indent="0" algn="l" defTabSz="2622550">
            <a:lnSpc>
              <a:spcPct val="90000"/>
            </a:lnSpc>
            <a:spcBef>
              <a:spcPct val="0"/>
            </a:spcBef>
            <a:spcAft>
              <a:spcPct val="35000"/>
            </a:spcAft>
            <a:buNone/>
          </a:pPr>
          <a:r>
            <a:rPr lang="en-US" sz="5900" b="1" i="0" kern="1200" baseline="0"/>
            <a:t>ROLES AND RESPONSIBILITIES OF OFFICERS.. </a:t>
          </a:r>
          <a:endParaRPr lang="x-none" sz="5900" kern="1200"/>
        </a:p>
      </dsp:txBody>
      <dsp:txXfrm>
        <a:off x="111202" y="422459"/>
        <a:ext cx="9964920" cy="2055586"/>
      </dsp:txXfrm>
    </dsp:sp>
  </dsp:spTree>
</dsp:drawing>
</file>

<file path=ppt/diagrams/drawing4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A324A5-5D97-4164-88BB-DB1B37A9C029}">
      <dsp:nvSpPr>
        <dsp:cNvPr id="0" name=""/>
        <dsp:cNvSpPr/>
      </dsp:nvSpPr>
      <dsp:spPr>
        <a:xfrm>
          <a:off x="0" y="191324"/>
          <a:ext cx="14020800" cy="2808000"/>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7170" tIns="217170" rIns="217170" bIns="217170" numCol="1" spcCol="1270" anchor="ctr" anchorCtr="0">
          <a:noAutofit/>
        </a:bodyPr>
        <a:lstStyle/>
        <a:p>
          <a:pPr marL="0" lvl="0" indent="0" algn="l" defTabSz="2533650">
            <a:lnSpc>
              <a:spcPct val="90000"/>
            </a:lnSpc>
            <a:spcBef>
              <a:spcPct val="0"/>
            </a:spcBef>
            <a:spcAft>
              <a:spcPct val="35000"/>
            </a:spcAft>
            <a:buNone/>
          </a:pPr>
          <a:r>
            <a:rPr lang="en-GB" sz="5700" kern="1200" dirty="0">
              <a:latin typeface="Narkisim" panose="020E0502050101010101" pitchFamily="34" charset="-79"/>
              <a:cs typeface="Narkisim" panose="020E0502050101010101" pitchFamily="34" charset="-79"/>
            </a:rPr>
            <a:t>Officers involved  are required to co-operate and  ensure fair and credible selection process to the satisfaction of all stakeholders.  </a:t>
          </a:r>
          <a:endParaRPr lang="x-none" sz="5700" kern="1200" dirty="0">
            <a:latin typeface="Narkisim" panose="020E0502050101010101" pitchFamily="34" charset="-79"/>
            <a:cs typeface="Narkisim" panose="020E0502050101010101" pitchFamily="34" charset="-79"/>
          </a:endParaRPr>
        </a:p>
      </dsp:txBody>
      <dsp:txXfrm>
        <a:off x="137075" y="328399"/>
        <a:ext cx="13746650" cy="2533850"/>
      </dsp:txXfrm>
    </dsp:sp>
    <dsp:sp modelId="{DDBE0154-1051-4EAA-9122-4F89CEE4061D}">
      <dsp:nvSpPr>
        <dsp:cNvPr id="0" name=""/>
        <dsp:cNvSpPr/>
      </dsp:nvSpPr>
      <dsp:spPr>
        <a:xfrm>
          <a:off x="0" y="3172124"/>
          <a:ext cx="14020800" cy="1957428"/>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7170" tIns="217170" rIns="217170" bIns="217170" numCol="1" spcCol="1270" anchor="ctr" anchorCtr="0">
          <a:noAutofit/>
        </a:bodyPr>
        <a:lstStyle/>
        <a:p>
          <a:pPr marL="0" lvl="0" indent="0" algn="l" defTabSz="2533650">
            <a:lnSpc>
              <a:spcPct val="90000"/>
            </a:lnSpc>
            <a:spcBef>
              <a:spcPct val="0"/>
            </a:spcBef>
            <a:spcAft>
              <a:spcPct val="35000"/>
            </a:spcAft>
            <a:buNone/>
          </a:pPr>
          <a:r>
            <a:rPr lang="en-GB" sz="5700" kern="1200" dirty="0">
              <a:latin typeface="Narkisim" panose="020E0502050101010101" pitchFamily="34" charset="-79"/>
              <a:cs typeface="Narkisim" panose="020E0502050101010101" pitchFamily="34" charset="-79"/>
            </a:rPr>
            <a:t>This will ensure a smooth transition of students from Junior School to senior Schools</a:t>
          </a:r>
          <a:endParaRPr lang="x-none" sz="5700" kern="1200" dirty="0">
            <a:latin typeface="Narkisim" panose="020E0502050101010101" pitchFamily="34" charset="-79"/>
            <a:cs typeface="Narkisim" panose="020E0502050101010101" pitchFamily="34" charset="-79"/>
          </a:endParaRPr>
        </a:p>
      </dsp:txBody>
      <dsp:txXfrm>
        <a:off x="95554" y="3267678"/>
        <a:ext cx="13829692" cy="1766320"/>
      </dsp:txXfrm>
    </dsp:sp>
  </dsp:spTree>
</dsp:drawing>
</file>

<file path=ppt/diagrams/drawing4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10845A-7D2C-4576-AAD1-AD9D21DA0568}">
      <dsp:nvSpPr>
        <dsp:cNvPr id="0" name=""/>
        <dsp:cNvSpPr/>
      </dsp:nvSpPr>
      <dsp:spPr>
        <a:xfrm>
          <a:off x="0" y="54060"/>
          <a:ext cx="6828486" cy="67158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1" kern="1200"/>
            <a:t>FOR YOUR ATTENTION AND PARTICIPATION</a:t>
          </a:r>
          <a:endParaRPr lang="x-none" sz="2800" kern="1200"/>
        </a:p>
      </dsp:txBody>
      <dsp:txXfrm>
        <a:off x="32784" y="86844"/>
        <a:ext cx="6762918" cy="606012"/>
      </dsp:txXfrm>
    </dsp:sp>
  </dsp:spTree>
</dsp:drawing>
</file>

<file path=ppt/diagrams/layout1.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9.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2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2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3.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2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6.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7.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9.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3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3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4.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5.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3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9.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1.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4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1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5348"/>
          </a:xfrm>
          <a:prstGeom prst="rect">
            <a:avLst/>
          </a:prstGeom>
        </p:spPr>
        <p:txBody>
          <a:bodyPr vert="horz" lIns="91440" tIns="45720" rIns="91440" bIns="45720" rtlCol="0"/>
          <a:lstStyle>
            <a:lvl1pPr algn="l">
              <a:defRPr sz="1200"/>
            </a:lvl1pPr>
          </a:lstStyle>
          <a:p>
            <a:endParaRPr lang="x-none"/>
          </a:p>
        </p:txBody>
      </p:sp>
      <p:sp>
        <p:nvSpPr>
          <p:cNvPr id="3" name="Date Placeholder 2"/>
          <p:cNvSpPr>
            <a:spLocks noGrp="1"/>
          </p:cNvSpPr>
          <p:nvPr>
            <p:ph type="dt" idx="1"/>
          </p:nvPr>
        </p:nvSpPr>
        <p:spPr>
          <a:xfrm>
            <a:off x="3850443" y="0"/>
            <a:ext cx="2945659" cy="495348"/>
          </a:xfrm>
          <a:prstGeom prst="rect">
            <a:avLst/>
          </a:prstGeom>
        </p:spPr>
        <p:txBody>
          <a:bodyPr vert="horz" lIns="91440" tIns="45720" rIns="91440" bIns="45720" rtlCol="0"/>
          <a:lstStyle>
            <a:lvl1pPr algn="r">
              <a:defRPr sz="1200"/>
            </a:lvl1pPr>
          </a:lstStyle>
          <a:p>
            <a:fld id="{91793029-160E-4FD3-8928-9A0BB39952C9}" type="datetimeFigureOut">
              <a:rPr lang="x-none" smtClean="0"/>
              <a:t>12/4/2025</a:t>
            </a:fld>
            <a:endParaRPr lang="x-none"/>
          </a:p>
        </p:txBody>
      </p:sp>
      <p:sp>
        <p:nvSpPr>
          <p:cNvPr id="4" name="Slide Image Placeholder 3"/>
          <p:cNvSpPr>
            <a:spLocks noGrp="1" noRot="1" noChangeAspect="1"/>
          </p:cNvSpPr>
          <p:nvPr>
            <p:ph type="sldImg" idx="2"/>
          </p:nvPr>
        </p:nvSpPr>
        <p:spPr>
          <a:xfrm>
            <a:off x="438150" y="1235075"/>
            <a:ext cx="5921375" cy="3330575"/>
          </a:xfrm>
          <a:prstGeom prst="rect">
            <a:avLst/>
          </a:prstGeom>
          <a:noFill/>
          <a:ln w="12700">
            <a:solidFill>
              <a:prstClr val="black"/>
            </a:solidFill>
          </a:ln>
        </p:spPr>
        <p:txBody>
          <a:bodyPr vert="horz" lIns="91440" tIns="45720" rIns="91440" bIns="45720" rtlCol="0" anchor="ctr"/>
          <a:lstStyle/>
          <a:p>
            <a:endParaRPr lang="x-none"/>
          </a:p>
        </p:txBody>
      </p:sp>
      <p:sp>
        <p:nvSpPr>
          <p:cNvPr id="5" name="Notes Placeholder 4"/>
          <p:cNvSpPr>
            <a:spLocks noGrp="1"/>
          </p:cNvSpPr>
          <p:nvPr>
            <p:ph type="body" sz="quarter" idx="3"/>
          </p:nvPr>
        </p:nvSpPr>
        <p:spPr>
          <a:xfrm>
            <a:off x="679768" y="4751219"/>
            <a:ext cx="5438140" cy="3887361"/>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6" name="Footer Placeholder 5"/>
          <p:cNvSpPr>
            <a:spLocks noGrp="1"/>
          </p:cNvSpPr>
          <p:nvPr>
            <p:ph type="ftr" sz="quarter" idx="4"/>
          </p:nvPr>
        </p:nvSpPr>
        <p:spPr>
          <a:xfrm>
            <a:off x="0" y="9377318"/>
            <a:ext cx="2945659" cy="495347"/>
          </a:xfrm>
          <a:prstGeom prst="rect">
            <a:avLst/>
          </a:prstGeom>
        </p:spPr>
        <p:txBody>
          <a:bodyPr vert="horz" lIns="91440" tIns="45720" rIns="91440" bIns="45720" rtlCol="0" anchor="b"/>
          <a:lstStyle>
            <a:lvl1pPr algn="l">
              <a:defRPr sz="1200"/>
            </a:lvl1pPr>
          </a:lstStyle>
          <a:p>
            <a:endParaRPr lang="x-none"/>
          </a:p>
        </p:txBody>
      </p:sp>
      <p:sp>
        <p:nvSpPr>
          <p:cNvPr id="7" name="Slide Number Placeholder 6"/>
          <p:cNvSpPr>
            <a:spLocks noGrp="1"/>
          </p:cNvSpPr>
          <p:nvPr>
            <p:ph type="sldNum" sz="quarter" idx="5"/>
          </p:nvPr>
        </p:nvSpPr>
        <p:spPr>
          <a:xfrm>
            <a:off x="3850443" y="9377318"/>
            <a:ext cx="2945659" cy="495347"/>
          </a:xfrm>
          <a:prstGeom prst="rect">
            <a:avLst/>
          </a:prstGeom>
        </p:spPr>
        <p:txBody>
          <a:bodyPr vert="horz" lIns="91440" tIns="45720" rIns="91440" bIns="45720" rtlCol="0" anchor="b"/>
          <a:lstStyle>
            <a:lvl1pPr algn="r">
              <a:defRPr sz="1200"/>
            </a:lvl1pPr>
          </a:lstStyle>
          <a:p>
            <a:fld id="{A0E67E59-A1AD-41ED-A8CD-D97A1224A999}" type="slidenum">
              <a:rPr lang="x-none" smtClean="0"/>
              <a:t>‹#›</a:t>
            </a:fld>
            <a:endParaRPr lang="x-none"/>
          </a:p>
        </p:txBody>
      </p:sp>
    </p:spTree>
    <p:extLst>
      <p:ext uri="{BB962C8B-B14F-4D97-AF65-F5344CB8AC3E}">
        <p14:creationId xmlns:p14="http://schemas.microsoft.com/office/powerpoint/2010/main" val="1043750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Our goal is to ensure that every learner is placed in an environment where they can thrive academically, socially and personally.</a:t>
            </a:r>
            <a:endParaRPr lang="x-none" dirty="0"/>
          </a:p>
        </p:txBody>
      </p:sp>
      <p:sp>
        <p:nvSpPr>
          <p:cNvPr id="4" name="Slide Number Placeholder 3"/>
          <p:cNvSpPr>
            <a:spLocks noGrp="1"/>
          </p:cNvSpPr>
          <p:nvPr>
            <p:ph type="sldNum" sz="quarter" idx="5"/>
          </p:nvPr>
        </p:nvSpPr>
        <p:spPr/>
        <p:txBody>
          <a:bodyPr/>
          <a:lstStyle/>
          <a:p>
            <a:fld id="{A0E67E59-A1AD-41ED-A8CD-D97A1224A999}" type="slidenum">
              <a:rPr lang="x-none" smtClean="0"/>
              <a:t>3</a:t>
            </a:fld>
            <a:endParaRPr lang="x-none"/>
          </a:p>
        </p:txBody>
      </p:sp>
    </p:spTree>
    <p:extLst>
      <p:ext uri="{BB962C8B-B14F-4D97-AF65-F5344CB8AC3E}">
        <p14:creationId xmlns:p14="http://schemas.microsoft.com/office/powerpoint/2010/main" val="13380003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buChar char="•"/>
            </a:pPr>
            <a:r>
              <a:rPr lang="en-GB" dirty="0"/>
              <a:t>The guidelines are grounded on a comprehensive legal and policy framework that; </a:t>
            </a:r>
            <a:endParaRPr lang="en-US" dirty="0"/>
          </a:p>
          <a:p>
            <a:pPr lvl="1">
              <a:buChar char="•"/>
            </a:pPr>
            <a:r>
              <a:rPr lang="en-GB" dirty="0"/>
              <a:t>Aligns with both national and international educational standards. </a:t>
            </a:r>
            <a:endParaRPr lang="en-US" dirty="0"/>
          </a:p>
          <a:p>
            <a:pPr lvl="1">
              <a:buChar char="•"/>
            </a:pPr>
            <a:r>
              <a:rPr lang="en-GB" dirty="0"/>
              <a:t>Ensure a transparent, fair, and equitable placement ,</a:t>
            </a:r>
            <a:endParaRPr lang="en-US" dirty="0"/>
          </a:p>
          <a:p>
            <a:pPr lvl="1">
              <a:buChar char="•"/>
            </a:pPr>
            <a:r>
              <a:rPr lang="en-GB" dirty="0"/>
              <a:t>Respect for learners' rights, </a:t>
            </a:r>
            <a:endParaRPr lang="en-US" dirty="0"/>
          </a:p>
          <a:p>
            <a:pPr lvl="1">
              <a:buChar char="•"/>
            </a:pPr>
            <a:r>
              <a:rPr lang="en-GB" dirty="0"/>
              <a:t>Supports national education goals, </a:t>
            </a:r>
            <a:endParaRPr lang="en-US" dirty="0"/>
          </a:p>
          <a:p>
            <a:pPr lvl="1">
              <a:buChar char="•"/>
            </a:pPr>
            <a:r>
              <a:rPr lang="en-GB" dirty="0"/>
              <a:t>Addresses the unique needs of learners transitioning to Senior School</a:t>
            </a:r>
            <a:endParaRPr lang="en-US" dirty="0"/>
          </a:p>
          <a:p>
            <a:endParaRPr lang="x-none" dirty="0"/>
          </a:p>
        </p:txBody>
      </p:sp>
      <p:sp>
        <p:nvSpPr>
          <p:cNvPr id="4" name="Slide Number Placeholder 3"/>
          <p:cNvSpPr>
            <a:spLocks noGrp="1"/>
          </p:cNvSpPr>
          <p:nvPr>
            <p:ph type="sldNum" sz="quarter" idx="5"/>
          </p:nvPr>
        </p:nvSpPr>
        <p:spPr/>
        <p:txBody>
          <a:bodyPr/>
          <a:lstStyle/>
          <a:p>
            <a:fld id="{A0E67E59-A1AD-41ED-A8CD-D97A1224A999}" type="slidenum">
              <a:rPr lang="x-none" smtClean="0"/>
              <a:t>4</a:t>
            </a:fld>
            <a:endParaRPr lang="x-none"/>
          </a:p>
        </p:txBody>
      </p:sp>
    </p:spTree>
    <p:extLst>
      <p:ext uri="{BB962C8B-B14F-4D97-AF65-F5344CB8AC3E}">
        <p14:creationId xmlns:p14="http://schemas.microsoft.com/office/powerpoint/2010/main" val="16608222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x-none" dirty="0"/>
          </a:p>
        </p:txBody>
      </p:sp>
      <p:sp>
        <p:nvSpPr>
          <p:cNvPr id="4" name="Slide Number Placeholder 3"/>
          <p:cNvSpPr>
            <a:spLocks noGrp="1"/>
          </p:cNvSpPr>
          <p:nvPr>
            <p:ph type="sldNum" sz="quarter" idx="5"/>
          </p:nvPr>
        </p:nvSpPr>
        <p:spPr/>
        <p:txBody>
          <a:bodyPr/>
          <a:lstStyle/>
          <a:p>
            <a:fld id="{A0E67E59-A1AD-41ED-A8CD-D97A1224A999}" type="slidenum">
              <a:rPr lang="x-none" smtClean="0"/>
              <a:t>5</a:t>
            </a:fld>
            <a:endParaRPr lang="x-none"/>
          </a:p>
        </p:txBody>
      </p:sp>
    </p:spTree>
    <p:extLst>
      <p:ext uri="{BB962C8B-B14F-4D97-AF65-F5344CB8AC3E}">
        <p14:creationId xmlns:p14="http://schemas.microsoft.com/office/powerpoint/2010/main" val="21079986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E4F475-6165-53E9-C60A-85BB3641B8C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ACDDEA4-B6E3-99DF-854F-E8C17433881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CDE1A33-ACE8-D572-18D3-020D75876427}"/>
              </a:ext>
            </a:extLst>
          </p:cNvPr>
          <p:cNvSpPr>
            <a:spLocks noGrp="1"/>
          </p:cNvSpPr>
          <p:nvPr>
            <p:ph type="body" idx="1"/>
          </p:nvPr>
        </p:nvSpPr>
        <p:spPr/>
        <p:txBody>
          <a:bodyPr/>
          <a:lstStyle/>
          <a:p>
            <a:r>
              <a:rPr lang="en-US" dirty="0"/>
              <a:t>Schools are categorized to primary ensure effective management, equitable resource allocation and appropriate policy implementation </a:t>
            </a:r>
          </a:p>
        </p:txBody>
      </p:sp>
      <p:sp>
        <p:nvSpPr>
          <p:cNvPr id="4" name="Slide Number Placeholder 3">
            <a:extLst>
              <a:ext uri="{FF2B5EF4-FFF2-40B4-BE49-F238E27FC236}">
                <a16:creationId xmlns:a16="http://schemas.microsoft.com/office/drawing/2014/main" id="{678334F7-BA7E-8D4B-DF94-697A9F5EB8C5}"/>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8796F01-7154-41E0-B48B-A6921757531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476418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x-none" dirty="0"/>
          </a:p>
        </p:txBody>
      </p:sp>
      <p:sp>
        <p:nvSpPr>
          <p:cNvPr id="4" name="Slide Number Placeholder 3"/>
          <p:cNvSpPr>
            <a:spLocks noGrp="1"/>
          </p:cNvSpPr>
          <p:nvPr>
            <p:ph type="sldNum" sz="quarter" idx="5"/>
          </p:nvPr>
        </p:nvSpPr>
        <p:spPr/>
        <p:txBody>
          <a:bodyPr/>
          <a:lstStyle/>
          <a:p>
            <a:fld id="{A0E67E59-A1AD-41ED-A8CD-D97A1224A999}" type="slidenum">
              <a:rPr lang="x-none" smtClean="0"/>
              <a:t>12</a:t>
            </a:fld>
            <a:endParaRPr lang="x-none"/>
          </a:p>
        </p:txBody>
      </p:sp>
    </p:spTree>
    <p:extLst>
      <p:ext uri="{BB962C8B-B14F-4D97-AF65-F5344CB8AC3E}">
        <p14:creationId xmlns:p14="http://schemas.microsoft.com/office/powerpoint/2010/main" val="14273084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x-none" dirty="0"/>
          </a:p>
        </p:txBody>
      </p:sp>
      <p:sp>
        <p:nvSpPr>
          <p:cNvPr id="4" name="Slide Number Placeholder 3"/>
          <p:cNvSpPr>
            <a:spLocks noGrp="1"/>
          </p:cNvSpPr>
          <p:nvPr>
            <p:ph type="sldNum" sz="quarter" idx="5"/>
          </p:nvPr>
        </p:nvSpPr>
        <p:spPr/>
        <p:txBody>
          <a:bodyPr/>
          <a:lstStyle/>
          <a:p>
            <a:fld id="{A0E67E59-A1AD-41ED-A8CD-D97A1224A999}" type="slidenum">
              <a:rPr lang="x-none" smtClean="0"/>
              <a:t>16</a:t>
            </a:fld>
            <a:endParaRPr lang="x-none"/>
          </a:p>
        </p:txBody>
      </p:sp>
    </p:spTree>
    <p:extLst>
      <p:ext uri="{BB962C8B-B14F-4D97-AF65-F5344CB8AC3E}">
        <p14:creationId xmlns:p14="http://schemas.microsoft.com/office/powerpoint/2010/main" val="41154665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x-none"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0E67E59-A1AD-41ED-A8CD-D97A1224A999}" type="slidenum">
              <a:rPr kumimoji="0" lang="x-non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x-non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078700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x-none" dirty="0"/>
          </a:p>
        </p:txBody>
      </p:sp>
      <p:sp>
        <p:nvSpPr>
          <p:cNvPr id="4" name="Slide Number Placeholder 3"/>
          <p:cNvSpPr>
            <a:spLocks noGrp="1"/>
          </p:cNvSpPr>
          <p:nvPr>
            <p:ph type="sldNum" sz="quarter" idx="5"/>
          </p:nvPr>
        </p:nvSpPr>
        <p:spPr/>
        <p:txBody>
          <a:bodyPr/>
          <a:lstStyle/>
          <a:p>
            <a:fld id="{A0E67E59-A1AD-41ED-A8CD-D97A1224A999}" type="slidenum">
              <a:rPr lang="x-none" smtClean="0"/>
              <a:t>20</a:t>
            </a:fld>
            <a:endParaRPr lang="x-none"/>
          </a:p>
        </p:txBody>
      </p:sp>
    </p:spTree>
    <p:extLst>
      <p:ext uri="{BB962C8B-B14F-4D97-AF65-F5344CB8AC3E}">
        <p14:creationId xmlns:p14="http://schemas.microsoft.com/office/powerpoint/2010/main" val="9543312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x-none" dirty="0"/>
          </a:p>
        </p:txBody>
      </p:sp>
      <p:sp>
        <p:nvSpPr>
          <p:cNvPr id="4" name="Slide Number Placeholder 3"/>
          <p:cNvSpPr>
            <a:spLocks noGrp="1"/>
          </p:cNvSpPr>
          <p:nvPr>
            <p:ph type="sldNum" sz="quarter" idx="5"/>
          </p:nvPr>
        </p:nvSpPr>
        <p:spPr/>
        <p:txBody>
          <a:bodyPr/>
          <a:lstStyle/>
          <a:p>
            <a:fld id="{A0E67E59-A1AD-41ED-A8CD-D97A1224A999}" type="slidenum">
              <a:rPr lang="x-none" smtClean="0"/>
              <a:t>28</a:t>
            </a:fld>
            <a:endParaRPr lang="x-none"/>
          </a:p>
        </p:txBody>
      </p:sp>
    </p:spTree>
    <p:extLst>
      <p:ext uri="{BB962C8B-B14F-4D97-AF65-F5344CB8AC3E}">
        <p14:creationId xmlns:p14="http://schemas.microsoft.com/office/powerpoint/2010/main" val="22367752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066925" y="554038"/>
            <a:ext cx="4929188" cy="2771775"/>
          </a:xfrm>
        </p:spPr>
      </p:sp>
      <p:sp>
        <p:nvSpPr>
          <p:cNvPr id="3" name="Notes Placeholder 2"/>
          <p:cNvSpPr>
            <a:spLocks noGrp="1"/>
          </p:cNvSpPr>
          <p:nvPr>
            <p:ph type="body" idx="1"/>
          </p:nvPr>
        </p:nvSpPr>
        <p:spPr/>
        <p:txBody>
          <a:bodyPr/>
          <a:lstStyle/>
          <a:p>
            <a:endParaRPr lang="x-none" dirty="0"/>
          </a:p>
        </p:txBody>
      </p:sp>
      <p:sp>
        <p:nvSpPr>
          <p:cNvPr id="4" name="Slide Number Placeholder 3"/>
          <p:cNvSpPr>
            <a:spLocks noGrp="1"/>
          </p:cNvSpPr>
          <p:nvPr>
            <p:ph type="sldNum" sz="quarter" idx="5"/>
          </p:nvPr>
        </p:nvSpPr>
        <p:spPr/>
        <p:txBody>
          <a:bodyPr/>
          <a:lstStyle/>
          <a:p>
            <a:fld id="{871B2431-D351-4C6E-A3CF-9DFAC0E3E050}" type="slidenum">
              <a:rPr lang="cs-CZ" smtClean="0"/>
              <a:t>38</a:t>
            </a:fld>
            <a:endParaRPr lang="cs-CZ"/>
          </a:p>
        </p:txBody>
      </p:sp>
    </p:spTree>
    <p:extLst>
      <p:ext uri="{BB962C8B-B14F-4D97-AF65-F5344CB8AC3E}">
        <p14:creationId xmlns:p14="http://schemas.microsoft.com/office/powerpoint/2010/main" val="16441577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3.jpe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3.jpeg"/><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eg"/><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eg"/><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eg"/><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1.png"/><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7.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eg"/><Relationship Id="rId1" Type="http://schemas.openxmlformats.org/officeDocument/2006/relationships/slideMaster" Target="../slideMasters/slideMaster10.xml"/></Relationships>
</file>

<file path=ppt/slideLayouts/_rels/slideLayout1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eg"/><Relationship Id="rId1" Type="http://schemas.openxmlformats.org/officeDocument/2006/relationships/slideMaster" Target="../slideMasters/slideMaster10.xml"/></Relationships>
</file>

<file path=ppt/slideLayouts/_rels/slideLayout1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0.xml"/></Relationships>
</file>

<file path=ppt/slideLayouts/_rels/slideLayout11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0.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0.xml"/></Relationships>
</file>

<file path=ppt/slideLayouts/_rels/slideLayout1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eg"/><Relationship Id="rId1" Type="http://schemas.openxmlformats.org/officeDocument/2006/relationships/slideMaster" Target="../slideMasters/slideMaster10.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12/4/2025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12/4/2025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12/4/2025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a:xfrm>
            <a:off x="0" y="1"/>
            <a:ext cx="18288000" cy="685800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2" y="1"/>
            <a:ext cx="18288000" cy="6858002"/>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85800" y="7440206"/>
            <a:ext cx="11658600" cy="2194560"/>
          </a:xfrm>
        </p:spPr>
        <p:txBody>
          <a:bodyPr anchor="ctr">
            <a:normAutofit/>
          </a:bodyPr>
          <a:lstStyle>
            <a:lvl1pPr algn="r">
              <a:defRPr sz="7500" spc="300" baseline="0"/>
            </a:lvl1pPr>
          </a:lstStyle>
          <a:p>
            <a:r>
              <a:rPr lang="en-US"/>
              <a:t>Click to edit Master title style</a:t>
            </a:r>
            <a:endParaRPr lang="en-US" dirty="0"/>
          </a:p>
        </p:txBody>
      </p:sp>
      <p:sp>
        <p:nvSpPr>
          <p:cNvPr id="3" name="Subtitle 2"/>
          <p:cNvSpPr>
            <a:spLocks noGrp="1"/>
          </p:cNvSpPr>
          <p:nvPr>
            <p:ph type="subTitle" idx="1"/>
          </p:nvPr>
        </p:nvSpPr>
        <p:spPr>
          <a:xfrm>
            <a:off x="12915900" y="7440206"/>
            <a:ext cx="4800600" cy="2194560"/>
          </a:xfrm>
        </p:spPr>
        <p:txBody>
          <a:bodyPr lIns="91440" rIns="91440" anchor="ctr">
            <a:normAutofit/>
          </a:bodyPr>
          <a:lstStyle>
            <a:lvl1pPr marL="0" indent="0" algn="l">
              <a:lnSpc>
                <a:spcPct val="100000"/>
              </a:lnSpc>
              <a:spcBef>
                <a:spcPts val="0"/>
              </a:spcBef>
              <a:buNone/>
              <a:defRPr sz="2700">
                <a:solidFill>
                  <a:schemeClr val="tx1">
                    <a:lumMod val="95000"/>
                    <a:lumOff val="5000"/>
                  </a:schemeClr>
                </a:solidFill>
              </a:defRPr>
            </a:lvl1pPr>
            <a:lvl2pPr marL="685800" indent="0" algn="ctr">
              <a:buNone/>
              <a:defRPr sz="2700"/>
            </a:lvl2pPr>
            <a:lvl3pPr marL="1371600" indent="0" algn="ctr">
              <a:buNone/>
              <a:defRPr sz="2700"/>
            </a:lvl3pPr>
            <a:lvl4pPr marL="2057400" indent="0" algn="ctr">
              <a:buNone/>
              <a:defRPr sz="2700"/>
            </a:lvl4pPr>
            <a:lvl5pPr marL="2743200" indent="0" algn="ctr">
              <a:buNone/>
              <a:defRPr sz="2700"/>
            </a:lvl5pPr>
            <a:lvl6pPr marL="3429000" indent="0" algn="ctr">
              <a:buNone/>
              <a:defRPr sz="2700"/>
            </a:lvl6pPr>
            <a:lvl7pPr marL="4114800" indent="0" algn="ctr">
              <a:buNone/>
              <a:defRPr sz="2700"/>
            </a:lvl7pPr>
            <a:lvl8pPr marL="4800600" indent="0" algn="ctr">
              <a:buNone/>
              <a:defRPr sz="2700"/>
            </a:lvl8pPr>
            <a:lvl9pPr marL="5486400" indent="0" algn="ctr">
              <a:buNone/>
              <a:defRPr sz="27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6EA65259-4D08-4D3B-9483-5082489D662F}" type="datetimeFigureOut">
              <a:rPr lang="en-US" smtClean="0"/>
              <a:t>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7F6596-CFA8-4B7E-94A5-3511D7058BBF}" type="slidenum">
              <a:rPr lang="en-US" smtClean="0"/>
              <a:t>‹#›</a:t>
            </a:fld>
            <a:endParaRPr lang="en-US"/>
          </a:p>
        </p:txBody>
      </p:sp>
      <p:cxnSp>
        <p:nvCxnSpPr>
          <p:cNvPr id="8" name="Straight Connector 7"/>
          <p:cNvCxnSpPr/>
          <p:nvPr/>
        </p:nvCxnSpPr>
        <p:spPr>
          <a:xfrm flipV="1">
            <a:off x="12580265" y="7896159"/>
            <a:ext cx="0" cy="13716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163446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EA65259-4D08-4D3B-9483-5082489D662F}" type="datetimeFigureOut">
              <a:rPr lang="en-US" smtClean="0"/>
              <a:t>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7F6596-CFA8-4B7E-94A5-3511D7058BBF}" type="slidenum">
              <a:rPr lang="en-US" smtClean="0"/>
              <a:t>‹#›</a:t>
            </a:fld>
            <a:endParaRPr lang="en-US"/>
          </a:p>
        </p:txBody>
      </p:sp>
    </p:spTree>
    <p:extLst>
      <p:ext uri="{BB962C8B-B14F-4D97-AF65-F5344CB8AC3E}">
        <p14:creationId xmlns:p14="http://schemas.microsoft.com/office/powerpoint/2010/main" val="274815441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1"/>
            <a:ext cx="18288000" cy="6858002"/>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2" y="1"/>
            <a:ext cx="18288000" cy="6858002"/>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5800" y="7440206"/>
            <a:ext cx="11658600" cy="2194560"/>
          </a:xfrm>
        </p:spPr>
        <p:txBody>
          <a:bodyPr anchor="ctr">
            <a:normAutofit/>
          </a:bodyPr>
          <a:lstStyle>
            <a:lvl1pPr algn="r">
              <a:defRPr sz="7500" b="0" spc="300" baseline="0"/>
            </a:lvl1pPr>
          </a:lstStyle>
          <a:p>
            <a:r>
              <a:rPr lang="en-US"/>
              <a:t>Click to edit Master title style</a:t>
            </a:r>
            <a:endParaRPr lang="en-US" dirty="0"/>
          </a:p>
        </p:txBody>
      </p:sp>
      <p:sp>
        <p:nvSpPr>
          <p:cNvPr id="3" name="Text Placeholder 2"/>
          <p:cNvSpPr>
            <a:spLocks noGrp="1"/>
          </p:cNvSpPr>
          <p:nvPr>
            <p:ph type="body" idx="1"/>
          </p:nvPr>
        </p:nvSpPr>
        <p:spPr>
          <a:xfrm>
            <a:off x="12915900" y="7440206"/>
            <a:ext cx="4800600" cy="2194560"/>
          </a:xfrm>
        </p:spPr>
        <p:txBody>
          <a:bodyPr lIns="91440" rIns="91440" anchor="ctr">
            <a:normAutofit/>
          </a:bodyPr>
          <a:lstStyle>
            <a:lvl1pPr marL="0" indent="0">
              <a:lnSpc>
                <a:spcPct val="100000"/>
              </a:lnSpc>
              <a:spcBef>
                <a:spcPts val="0"/>
              </a:spcBef>
              <a:buNone/>
              <a:defRPr sz="2700">
                <a:solidFill>
                  <a:schemeClr val="tx1">
                    <a:lumMod val="95000"/>
                    <a:lumOff val="5000"/>
                  </a:schemeClr>
                </a:solidFill>
              </a:defRPr>
            </a:lvl1pPr>
            <a:lvl2pPr marL="685800" indent="0">
              <a:buNone/>
              <a:defRPr sz="2700">
                <a:solidFill>
                  <a:schemeClr val="tx1">
                    <a:tint val="75000"/>
                  </a:schemeClr>
                </a:solidFill>
              </a:defRPr>
            </a:lvl2pPr>
            <a:lvl3pPr marL="1371600" indent="0">
              <a:buNone/>
              <a:defRPr sz="2400">
                <a:solidFill>
                  <a:schemeClr val="tx1">
                    <a:tint val="75000"/>
                  </a:schemeClr>
                </a:solidFill>
              </a:defRPr>
            </a:lvl3pPr>
            <a:lvl4pPr marL="2057400" indent="0">
              <a:buNone/>
              <a:defRPr sz="2100">
                <a:solidFill>
                  <a:schemeClr val="tx1">
                    <a:tint val="75000"/>
                  </a:schemeClr>
                </a:solidFill>
              </a:defRPr>
            </a:lvl4pPr>
            <a:lvl5pPr marL="2743200" indent="0">
              <a:buNone/>
              <a:defRPr sz="2100">
                <a:solidFill>
                  <a:schemeClr val="tx1">
                    <a:tint val="75000"/>
                  </a:schemeClr>
                </a:solidFill>
              </a:defRPr>
            </a:lvl5pPr>
            <a:lvl6pPr marL="3429000" indent="0">
              <a:buNone/>
              <a:defRPr sz="2100">
                <a:solidFill>
                  <a:schemeClr val="tx1">
                    <a:tint val="75000"/>
                  </a:schemeClr>
                </a:solidFill>
              </a:defRPr>
            </a:lvl6pPr>
            <a:lvl7pPr marL="4114800" indent="0">
              <a:buNone/>
              <a:defRPr sz="2100">
                <a:solidFill>
                  <a:schemeClr val="tx1">
                    <a:tint val="75000"/>
                  </a:schemeClr>
                </a:solidFill>
              </a:defRPr>
            </a:lvl7pPr>
            <a:lvl8pPr marL="4800600" indent="0">
              <a:buNone/>
              <a:defRPr sz="2100">
                <a:solidFill>
                  <a:schemeClr val="tx1">
                    <a:tint val="75000"/>
                  </a:schemeClr>
                </a:solidFill>
              </a:defRPr>
            </a:lvl8pPr>
            <a:lvl9pPr marL="5486400" indent="0">
              <a:buNone/>
              <a:defRPr sz="21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EA65259-4D08-4D3B-9483-5082489D662F}" type="datetimeFigureOut">
              <a:rPr lang="en-US" smtClean="0"/>
              <a:t>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7F6596-CFA8-4B7E-94A5-3511D7058BBF}" type="slidenum">
              <a:rPr lang="en-US" smtClean="0"/>
              <a:t>‹#›</a:t>
            </a:fld>
            <a:endParaRPr lang="en-US"/>
          </a:p>
        </p:txBody>
      </p:sp>
      <p:cxnSp>
        <p:nvCxnSpPr>
          <p:cNvPr id="8" name="Straight Connector 7"/>
          <p:cNvCxnSpPr/>
          <p:nvPr/>
        </p:nvCxnSpPr>
        <p:spPr>
          <a:xfrm flipV="1">
            <a:off x="12580265" y="7896159"/>
            <a:ext cx="0" cy="13716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89096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536192" y="877824"/>
            <a:ext cx="14580108" cy="2249424"/>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536191" y="3429000"/>
            <a:ext cx="7132320" cy="60350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8983980" y="3429000"/>
            <a:ext cx="7132320" cy="60350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EA65259-4D08-4D3B-9483-5082489D662F}" type="datetimeFigureOut">
              <a:rPr lang="en-US" smtClean="0"/>
              <a:t>12/4/2025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97F6596-CFA8-4B7E-94A5-3511D7058BBF}" type="slidenum">
              <a:rPr lang="en-US" smtClean="0"/>
              <a:t>‹#›</a:t>
            </a:fld>
            <a:endParaRPr lang="en-US"/>
          </a:p>
        </p:txBody>
      </p:sp>
    </p:spTree>
    <p:extLst>
      <p:ext uri="{BB962C8B-B14F-4D97-AF65-F5344CB8AC3E}">
        <p14:creationId xmlns:p14="http://schemas.microsoft.com/office/powerpoint/2010/main" val="14340357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536192" y="3269454"/>
            <a:ext cx="7132320" cy="1234440"/>
          </a:xfrm>
        </p:spPr>
        <p:txBody>
          <a:bodyPr lIns="137160" rIns="137160" anchor="ctr">
            <a:normAutofit/>
          </a:bodyPr>
          <a:lstStyle>
            <a:lvl1pPr marL="0" indent="0">
              <a:spcBef>
                <a:spcPts val="0"/>
              </a:spcBef>
              <a:spcAft>
                <a:spcPts val="0"/>
              </a:spcAft>
              <a:buNone/>
              <a:defRPr sz="3450" b="0" cap="none" baseline="0">
                <a:solidFill>
                  <a:schemeClr val="accent1"/>
                </a:solidFill>
                <a:latin typeface="+mn-lt"/>
              </a:defRPr>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en-US"/>
              <a:t>Click to edit Master text styles</a:t>
            </a:r>
          </a:p>
        </p:txBody>
      </p:sp>
      <p:sp>
        <p:nvSpPr>
          <p:cNvPr id="4" name="Content Placeholder 3"/>
          <p:cNvSpPr>
            <a:spLocks noGrp="1"/>
          </p:cNvSpPr>
          <p:nvPr>
            <p:ph sz="half" idx="2"/>
          </p:nvPr>
        </p:nvSpPr>
        <p:spPr>
          <a:xfrm>
            <a:off x="1536192" y="4451682"/>
            <a:ext cx="7132320" cy="501235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8986332" y="3269454"/>
            <a:ext cx="7132320" cy="1234440"/>
          </a:xfrm>
        </p:spPr>
        <p:txBody>
          <a:bodyPr lIns="137160" rIns="137160" anchor="ctr">
            <a:normAutofit/>
          </a:bodyPr>
          <a:lstStyle>
            <a:lvl1pPr marL="0" indent="0">
              <a:spcBef>
                <a:spcPts val="0"/>
              </a:spcBef>
              <a:spcAft>
                <a:spcPts val="0"/>
              </a:spcAft>
              <a:buNone/>
              <a:defRPr lang="en-US" sz="3450" b="0" kern="1200" cap="none" baseline="0" dirty="0">
                <a:solidFill>
                  <a:schemeClr val="accent1"/>
                </a:solidFill>
                <a:latin typeface="+mn-lt"/>
                <a:ea typeface="+mn-ea"/>
                <a:cs typeface="+mn-cs"/>
              </a:defRPr>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marL="0" lvl="0" indent="0" algn="l" defTabSz="1371600" rtl="0" eaLnBrk="1" latinLnBrk="0" hangingPunct="1">
              <a:lnSpc>
                <a:spcPct val="90000"/>
              </a:lnSpc>
              <a:spcBef>
                <a:spcPts val="2700"/>
              </a:spcBef>
              <a:buNone/>
            </a:pPr>
            <a:r>
              <a:rPr lang="en-US"/>
              <a:t>Click to edit Master text styles</a:t>
            </a:r>
          </a:p>
        </p:txBody>
      </p:sp>
      <p:sp>
        <p:nvSpPr>
          <p:cNvPr id="6" name="Content Placeholder 5"/>
          <p:cNvSpPr>
            <a:spLocks noGrp="1"/>
          </p:cNvSpPr>
          <p:nvPr>
            <p:ph sz="quarter" idx="4"/>
          </p:nvPr>
        </p:nvSpPr>
        <p:spPr>
          <a:xfrm>
            <a:off x="8986332" y="4451682"/>
            <a:ext cx="7132320" cy="501235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EA65259-4D08-4D3B-9483-5082489D662F}" type="datetimeFigureOut">
              <a:rPr lang="en-US" smtClean="0"/>
              <a:t>12/4/2025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97F6596-CFA8-4B7E-94A5-3511D7058BBF}" type="slidenum">
              <a:rPr lang="en-US" smtClean="0"/>
              <a:t>‹#›</a:t>
            </a:fld>
            <a:endParaRPr lang="en-US"/>
          </a:p>
        </p:txBody>
      </p:sp>
    </p:spTree>
    <p:extLst>
      <p:ext uri="{BB962C8B-B14F-4D97-AF65-F5344CB8AC3E}">
        <p14:creationId xmlns:p14="http://schemas.microsoft.com/office/powerpoint/2010/main" val="425965130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EA65259-4D08-4D3B-9483-5082489D662F}" type="datetimeFigureOut">
              <a:rPr lang="en-US" smtClean="0"/>
              <a:t>12/4/2025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97F6596-CFA8-4B7E-94A5-3511D7058BBF}" type="slidenum">
              <a:rPr lang="en-US" smtClean="0"/>
              <a:t>‹#›</a:t>
            </a:fld>
            <a:endParaRPr lang="en-US"/>
          </a:p>
        </p:txBody>
      </p:sp>
    </p:spTree>
    <p:extLst>
      <p:ext uri="{BB962C8B-B14F-4D97-AF65-F5344CB8AC3E}">
        <p14:creationId xmlns:p14="http://schemas.microsoft.com/office/powerpoint/2010/main" val="228988043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EA65259-4D08-4D3B-9483-5082489D662F}" type="datetimeFigureOut">
              <a:rPr lang="en-US" smtClean="0"/>
              <a:t>12/4/2025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97F6596-CFA8-4B7E-94A5-3511D7058BBF}" type="slidenum">
              <a:rPr lang="en-US" smtClean="0"/>
              <a:t>‹#›</a:t>
            </a:fld>
            <a:endParaRPr lang="en-US"/>
          </a:p>
        </p:txBody>
      </p:sp>
    </p:spTree>
    <p:extLst>
      <p:ext uri="{BB962C8B-B14F-4D97-AF65-F5344CB8AC3E}">
        <p14:creationId xmlns:p14="http://schemas.microsoft.com/office/powerpoint/2010/main" val="47960950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536192" y="707264"/>
            <a:ext cx="6583680" cy="2606040"/>
          </a:xfrm>
        </p:spPr>
        <p:txBody>
          <a:bodyPr>
            <a:noAutofit/>
          </a:bodyPr>
          <a:lstStyle>
            <a:lvl1pPr>
              <a:lnSpc>
                <a:spcPct val="80000"/>
              </a:lnSpc>
              <a:defRPr sz="6000"/>
            </a:lvl1pPr>
          </a:lstStyle>
          <a:p>
            <a:r>
              <a:rPr lang="en-US"/>
              <a:t>Click to edit Master title style</a:t>
            </a:r>
            <a:endParaRPr lang="en-US" dirty="0"/>
          </a:p>
        </p:txBody>
      </p:sp>
      <p:sp>
        <p:nvSpPr>
          <p:cNvPr id="3" name="Content Placeholder 2"/>
          <p:cNvSpPr>
            <a:spLocks noGrp="1"/>
          </p:cNvSpPr>
          <p:nvPr>
            <p:ph idx="1"/>
          </p:nvPr>
        </p:nvSpPr>
        <p:spPr>
          <a:xfrm>
            <a:off x="8572500" y="1234440"/>
            <a:ext cx="8517636" cy="7776972"/>
          </a:xfrm>
        </p:spPr>
        <p:txBody>
          <a:bodyPr/>
          <a:lstStyle>
            <a:lvl1pPr>
              <a:defRPr sz="3600"/>
            </a:lvl1pPr>
            <a:lvl2pPr>
              <a:defRPr sz="3000"/>
            </a:lvl2pPr>
            <a:lvl3pPr>
              <a:defRPr sz="240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536192" y="3386259"/>
            <a:ext cx="6583680" cy="5643441"/>
          </a:xfrm>
        </p:spPr>
        <p:txBody>
          <a:bodyPr lIns="91440" rIns="91440">
            <a:normAutofit/>
          </a:bodyPr>
          <a:lstStyle>
            <a:lvl1pPr marL="0" indent="0">
              <a:lnSpc>
                <a:spcPct val="108000"/>
              </a:lnSpc>
              <a:spcBef>
                <a:spcPts val="900"/>
              </a:spcBef>
              <a:buNone/>
              <a:defRPr sz="2400"/>
            </a:lvl1pPr>
            <a:lvl2pPr marL="685800" indent="0">
              <a:buNone/>
              <a:defRPr sz="1800"/>
            </a:lvl2pPr>
            <a:lvl3pPr marL="1371600" indent="0">
              <a:buNone/>
              <a:defRPr sz="1500"/>
            </a:lvl3pPr>
            <a:lvl4pPr marL="2057400" indent="0">
              <a:buNone/>
              <a:defRPr sz="1350"/>
            </a:lvl4pPr>
            <a:lvl5pPr marL="2743200" indent="0">
              <a:buNone/>
              <a:defRPr sz="1350"/>
            </a:lvl5pPr>
            <a:lvl6pPr marL="3429000" indent="0">
              <a:buNone/>
              <a:defRPr sz="1350"/>
            </a:lvl6pPr>
            <a:lvl7pPr marL="4114800" indent="0">
              <a:buNone/>
              <a:defRPr sz="1350"/>
            </a:lvl7pPr>
            <a:lvl8pPr marL="4800600" indent="0">
              <a:buNone/>
              <a:defRPr sz="1350"/>
            </a:lvl8pPr>
            <a:lvl9pPr marL="5486400" indent="0">
              <a:buNone/>
              <a:defRPr sz="1350"/>
            </a:lvl9pPr>
          </a:lstStyle>
          <a:p>
            <a:pPr lvl="0"/>
            <a:r>
              <a:rPr lang="en-US"/>
              <a:t>Click to edit Master text styles</a:t>
            </a:r>
          </a:p>
        </p:txBody>
      </p:sp>
      <p:sp>
        <p:nvSpPr>
          <p:cNvPr id="5" name="Date Placeholder 4"/>
          <p:cNvSpPr>
            <a:spLocks noGrp="1"/>
          </p:cNvSpPr>
          <p:nvPr>
            <p:ph type="dt" sz="half" idx="10"/>
          </p:nvPr>
        </p:nvSpPr>
        <p:spPr/>
        <p:txBody>
          <a:bodyPr/>
          <a:lstStyle/>
          <a:p>
            <a:fld id="{6EA65259-4D08-4D3B-9483-5082489D662F}" type="datetimeFigureOut">
              <a:rPr lang="en-US" smtClean="0"/>
              <a:t>12/4/2025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97F6596-CFA8-4B7E-94A5-3511D7058BBF}" type="slidenum">
              <a:rPr lang="en-US" smtClean="0"/>
              <a:t>‹#›</a:t>
            </a:fld>
            <a:endParaRPr lang="en-US"/>
          </a:p>
        </p:txBody>
      </p:sp>
    </p:spTree>
    <p:extLst>
      <p:ext uri="{BB962C8B-B14F-4D97-AF65-F5344CB8AC3E}">
        <p14:creationId xmlns:p14="http://schemas.microsoft.com/office/powerpoint/2010/main" val="383305455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7440207"/>
            <a:ext cx="11658600" cy="2194560"/>
          </a:xfrm>
        </p:spPr>
        <p:txBody>
          <a:bodyPr anchor="ctr">
            <a:normAutofit/>
          </a:bodyPr>
          <a:lstStyle>
            <a:lvl1pPr algn="r">
              <a:defRPr sz="7500" spc="3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2"/>
            <a:ext cx="18283428" cy="6858000"/>
          </a:xfrm>
          <a:solidFill>
            <a:schemeClr val="accent1">
              <a:lumMod val="60000"/>
              <a:lumOff val="40000"/>
            </a:schemeClr>
          </a:solidFill>
        </p:spPr>
        <p:txBody>
          <a:bodyPr lIns="457200" tIns="365760" rIns="45720" bIns="45720" anchor="t"/>
          <a:lstStyle>
            <a:lvl1pPr marL="0" indent="0">
              <a:buNone/>
              <a:defRPr sz="4800"/>
            </a:lvl1pPr>
            <a:lvl2pPr marL="685800" indent="0">
              <a:buNone/>
              <a:defRPr sz="4200"/>
            </a:lvl2pPr>
            <a:lvl3pPr marL="1371600" indent="0">
              <a:buNone/>
              <a:defRPr sz="3600"/>
            </a:lvl3pPr>
            <a:lvl4pPr marL="2057400" indent="0">
              <a:buNone/>
              <a:defRPr sz="3000"/>
            </a:lvl4pPr>
            <a:lvl5pPr marL="2743200" indent="0">
              <a:buNone/>
              <a:defRPr sz="3000"/>
            </a:lvl5pPr>
            <a:lvl6pPr marL="3429000" indent="0">
              <a:buNone/>
              <a:defRPr sz="3000"/>
            </a:lvl6pPr>
            <a:lvl7pPr marL="4114800" indent="0">
              <a:buNone/>
              <a:defRPr sz="3000"/>
            </a:lvl7pPr>
            <a:lvl8pPr marL="4800600" indent="0">
              <a:buNone/>
              <a:defRPr sz="3000"/>
            </a:lvl8pPr>
            <a:lvl9pPr marL="5486400" indent="0">
              <a:buNone/>
              <a:defRPr sz="3000"/>
            </a:lvl9pPr>
          </a:lstStyle>
          <a:p>
            <a:r>
              <a:rPr lang="en-US"/>
              <a:t>Click icon to add picture</a:t>
            </a:r>
            <a:endParaRPr lang="en-US" dirty="0"/>
          </a:p>
        </p:txBody>
      </p:sp>
      <p:sp>
        <p:nvSpPr>
          <p:cNvPr id="4" name="Text Placeholder 3"/>
          <p:cNvSpPr>
            <a:spLocks noGrp="1"/>
          </p:cNvSpPr>
          <p:nvPr>
            <p:ph type="body" sz="half" idx="2"/>
          </p:nvPr>
        </p:nvSpPr>
        <p:spPr>
          <a:xfrm>
            <a:off x="12915900" y="7440207"/>
            <a:ext cx="4800600" cy="2194560"/>
          </a:xfrm>
        </p:spPr>
        <p:txBody>
          <a:bodyPr lIns="91440" rIns="91440" anchor="ctr">
            <a:normAutofit/>
          </a:bodyPr>
          <a:lstStyle>
            <a:lvl1pPr marL="0" indent="0">
              <a:lnSpc>
                <a:spcPct val="100000"/>
              </a:lnSpc>
              <a:spcBef>
                <a:spcPts val="0"/>
              </a:spcBef>
              <a:buNone/>
              <a:defRPr sz="2700">
                <a:solidFill>
                  <a:schemeClr val="tx1">
                    <a:lumMod val="95000"/>
                    <a:lumOff val="5000"/>
                  </a:schemeClr>
                </a:solidFill>
              </a:defRPr>
            </a:lvl1pPr>
            <a:lvl2pPr marL="685800" indent="0">
              <a:buNone/>
              <a:defRPr sz="2100"/>
            </a:lvl2pPr>
            <a:lvl3pPr marL="1371600" indent="0">
              <a:buNone/>
              <a:defRPr sz="1800"/>
            </a:lvl3pPr>
            <a:lvl4pPr marL="2057400" indent="0">
              <a:buNone/>
              <a:defRPr sz="1500"/>
            </a:lvl4pPr>
            <a:lvl5pPr marL="2743200" indent="0">
              <a:buNone/>
              <a:defRPr sz="1500"/>
            </a:lvl5pPr>
            <a:lvl6pPr marL="3429000" indent="0">
              <a:buNone/>
              <a:defRPr sz="1500"/>
            </a:lvl6pPr>
            <a:lvl7pPr marL="4114800" indent="0">
              <a:buNone/>
              <a:defRPr sz="1500"/>
            </a:lvl7pPr>
            <a:lvl8pPr marL="4800600" indent="0">
              <a:buNone/>
              <a:defRPr sz="1500"/>
            </a:lvl8pPr>
            <a:lvl9pPr marL="5486400" indent="0">
              <a:buNone/>
              <a:defRPr sz="1500"/>
            </a:lvl9pPr>
          </a:lstStyle>
          <a:p>
            <a:pPr lvl="0"/>
            <a:r>
              <a:rPr lang="en-US"/>
              <a:t>Click to edit Master text styles</a:t>
            </a:r>
          </a:p>
        </p:txBody>
      </p:sp>
      <p:sp>
        <p:nvSpPr>
          <p:cNvPr id="5" name="Date Placeholder 4"/>
          <p:cNvSpPr>
            <a:spLocks noGrp="1"/>
          </p:cNvSpPr>
          <p:nvPr>
            <p:ph type="dt" sz="half" idx="10"/>
          </p:nvPr>
        </p:nvSpPr>
        <p:spPr/>
        <p:txBody>
          <a:bodyPr/>
          <a:lstStyle/>
          <a:p>
            <a:fld id="{6EA65259-4D08-4D3B-9483-5082489D662F}" type="datetimeFigureOut">
              <a:rPr lang="en-US" smtClean="0"/>
              <a:t>12/4/2025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97F6596-CFA8-4B7E-94A5-3511D7058BBF}" type="slidenum">
              <a:rPr lang="en-US" smtClean="0"/>
              <a:t>‹#›</a:t>
            </a:fld>
            <a:endParaRPr lang="en-US"/>
          </a:p>
        </p:txBody>
      </p:sp>
      <p:cxnSp>
        <p:nvCxnSpPr>
          <p:cNvPr id="8" name="Straight Connector 7"/>
          <p:cNvCxnSpPr/>
          <p:nvPr/>
        </p:nvCxnSpPr>
        <p:spPr>
          <a:xfrm flipV="1">
            <a:off x="12580265" y="7896159"/>
            <a:ext cx="0" cy="13716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9" name="Picture 8">
            <a:extLst>
              <a:ext uri="{FF2B5EF4-FFF2-40B4-BE49-F238E27FC236}">
                <a16:creationId xmlns:a16="http://schemas.microsoft.com/office/drawing/2014/main" id="{88BA9C57-9FC2-426D-BB8B-DBBC49967FD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8244762" y="4353999"/>
            <a:ext cx="1798476" cy="1579001"/>
          </a:xfrm>
          <a:prstGeom prst="rect">
            <a:avLst/>
          </a:prstGeom>
        </p:spPr>
      </p:pic>
    </p:spTree>
    <p:extLst>
      <p:ext uri="{BB962C8B-B14F-4D97-AF65-F5344CB8AC3E}">
        <p14:creationId xmlns:p14="http://schemas.microsoft.com/office/powerpoint/2010/main" val="215009779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EA65259-4D08-4D3B-9483-5082489D662F}" type="datetimeFigureOut">
              <a:rPr lang="en-US" smtClean="0"/>
              <a:t>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7F6596-CFA8-4B7E-94A5-3511D7058BBF}" type="slidenum">
              <a:rPr lang="en-US" smtClean="0"/>
              <a:t>‹#›</a:t>
            </a:fld>
            <a:endParaRPr lang="en-US"/>
          </a:p>
        </p:txBody>
      </p:sp>
    </p:spTree>
    <p:extLst>
      <p:ext uri="{BB962C8B-B14F-4D97-AF65-F5344CB8AC3E}">
        <p14:creationId xmlns:p14="http://schemas.microsoft.com/office/powerpoint/2010/main" val="355639918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3087352" y="1143000"/>
            <a:ext cx="3943350" cy="81153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1485901" y="1143000"/>
            <a:ext cx="11372850" cy="81153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EA65259-4D08-4D3B-9483-5082489D662F}" type="datetimeFigureOut">
              <a:rPr lang="en-US" smtClean="0"/>
              <a:t>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7F6596-CFA8-4B7E-94A5-3511D7058BBF}" type="slidenum">
              <a:rPr lang="en-US" smtClean="0"/>
              <a:t>‹#›</a:t>
            </a:fld>
            <a:endParaRPr lang="en-US"/>
          </a:p>
        </p:txBody>
      </p:sp>
      <p:cxnSp>
        <p:nvCxnSpPr>
          <p:cNvPr id="7" name="Straight Connector 6"/>
          <p:cNvCxnSpPr/>
          <p:nvPr/>
        </p:nvCxnSpPr>
        <p:spPr>
          <a:xfrm rot="5400000" flipV="1">
            <a:off x="15087600" y="88895"/>
            <a:ext cx="0" cy="13716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9992034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4763" y="9601200"/>
            <a:ext cx="18283238" cy="6858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23" y="9501474"/>
            <a:ext cx="18283238" cy="960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645920" y="1138428"/>
            <a:ext cx="15087600" cy="5349240"/>
          </a:xfrm>
        </p:spPr>
        <p:txBody>
          <a:bodyPr anchor="b">
            <a:normAutofit/>
          </a:bodyPr>
          <a:lstStyle>
            <a:lvl1pPr algn="l">
              <a:lnSpc>
                <a:spcPct val="85000"/>
              </a:lnSpc>
              <a:defRPr sz="12000" spc="-75"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650077" y="6683430"/>
            <a:ext cx="15087600" cy="1714500"/>
          </a:xfrm>
        </p:spPr>
        <p:txBody>
          <a:bodyPr lIns="91440" rIns="91440">
            <a:normAutofit/>
          </a:bodyPr>
          <a:lstStyle>
            <a:lvl1pPr marL="0" indent="0" algn="l">
              <a:buNone/>
              <a:defRPr sz="3600" cap="all" spc="300" baseline="0">
                <a:solidFill>
                  <a:schemeClr val="tx2"/>
                </a:solidFill>
                <a:latin typeface="+mj-lt"/>
              </a:defRPr>
            </a:lvl1pPr>
            <a:lvl2pPr marL="685800" indent="0" algn="ctr">
              <a:buNone/>
              <a:defRPr sz="3600"/>
            </a:lvl2pPr>
            <a:lvl3pPr marL="1371600" indent="0" algn="ctr">
              <a:buNone/>
              <a:defRPr sz="3600"/>
            </a:lvl3pPr>
            <a:lvl4pPr marL="2057400" indent="0" algn="ctr">
              <a:buNone/>
              <a:defRPr sz="3000"/>
            </a:lvl4pPr>
            <a:lvl5pPr marL="2743200" indent="0" algn="ctr">
              <a:buNone/>
              <a:defRPr sz="3000"/>
            </a:lvl5pPr>
            <a:lvl6pPr marL="3429000" indent="0" algn="ctr">
              <a:buNone/>
              <a:defRPr sz="3000"/>
            </a:lvl6pPr>
            <a:lvl7pPr marL="4114800" indent="0" algn="ctr">
              <a:buNone/>
              <a:defRPr sz="3000"/>
            </a:lvl7pPr>
            <a:lvl8pPr marL="4800600" indent="0" algn="ctr">
              <a:buNone/>
              <a:defRPr sz="3000"/>
            </a:lvl8pPr>
            <a:lvl9pPr marL="5486400" indent="0" algn="ctr">
              <a:buNone/>
              <a:defRPr sz="3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CCE90D4-9BF6-42FD-A698-643F3922E17C}" type="datetime1">
              <a:rPr lang="en-US" smtClean="0">
                <a:solidFill>
                  <a:prstClr val="black">
                    <a:tint val="75000"/>
                  </a:prstClr>
                </a:solidFill>
                <a:latin typeface="Franklin Gothic Book"/>
              </a:rPr>
              <a:pPr/>
              <a:t>12/4/2025</a:t>
            </a:fld>
            <a:endParaRPr lang="en-US">
              <a:solidFill>
                <a:prstClr val="black">
                  <a:tint val="75000"/>
                </a:prstClr>
              </a:solidFill>
              <a:latin typeface="Franklin Gothic Book"/>
            </a:endParaRPr>
          </a:p>
        </p:txBody>
      </p:sp>
      <p:sp>
        <p:nvSpPr>
          <p:cNvPr id="5" name="Footer Placeholder 4"/>
          <p:cNvSpPr>
            <a:spLocks noGrp="1"/>
          </p:cNvSpPr>
          <p:nvPr>
            <p:ph type="ftr" sz="quarter" idx="11"/>
          </p:nvPr>
        </p:nvSpPr>
        <p:spPr/>
        <p:txBody>
          <a:bodyPr/>
          <a:lstStyle/>
          <a:p>
            <a:endParaRPr lang="en-US">
              <a:solidFill>
                <a:prstClr val="black">
                  <a:tint val="75000"/>
                </a:prstClr>
              </a:solidFill>
              <a:latin typeface="Franklin Gothic Book"/>
            </a:endParaRPr>
          </a:p>
        </p:txBody>
      </p:sp>
      <p:sp>
        <p:nvSpPr>
          <p:cNvPr id="6" name="Slide Number Placeholder 5"/>
          <p:cNvSpPr>
            <a:spLocks noGrp="1"/>
          </p:cNvSpPr>
          <p:nvPr>
            <p:ph type="sldNum" sz="quarter" idx="12"/>
          </p:nvPr>
        </p:nvSpPr>
        <p:spPr/>
        <p:txBody>
          <a:bodyPr/>
          <a:lstStyle/>
          <a:p>
            <a:fld id="{26491837-20B2-48AD-A2CC-5E318469DB87}" type="slidenum">
              <a:rPr lang="en-US" smtClean="0">
                <a:solidFill>
                  <a:prstClr val="black">
                    <a:tint val="75000"/>
                  </a:prstClr>
                </a:solidFill>
                <a:latin typeface="Franklin Gothic Book"/>
              </a:rPr>
              <a:pPr/>
              <a:t>‹#›</a:t>
            </a:fld>
            <a:endParaRPr lang="en-US">
              <a:solidFill>
                <a:prstClr val="black">
                  <a:tint val="75000"/>
                </a:prstClr>
              </a:solidFill>
              <a:latin typeface="Franklin Gothic Book"/>
            </a:endParaRPr>
          </a:p>
        </p:txBody>
      </p:sp>
      <p:cxnSp>
        <p:nvCxnSpPr>
          <p:cNvPr id="9" name="Straight Connector 8"/>
          <p:cNvCxnSpPr/>
          <p:nvPr/>
        </p:nvCxnSpPr>
        <p:spPr>
          <a:xfrm>
            <a:off x="1811487" y="6515100"/>
            <a:ext cx="1481328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pic>
        <p:nvPicPr>
          <p:cNvPr id="10" name="Picture 9" descr="logo.jpg">
            <a:extLst>
              <a:ext uri="{FF2B5EF4-FFF2-40B4-BE49-F238E27FC236}">
                <a16:creationId xmlns:a16="http://schemas.microsoft.com/office/drawing/2014/main" id="{DE7B97C1-AE9D-D6E4-FA8A-9A18289580AF}"/>
              </a:ext>
            </a:extLst>
          </p:cNvPr>
          <p:cNvPicPr>
            <a:picLocks noChangeAspect="1"/>
          </p:cNvPicPr>
          <p:nvPr userDrawn="1"/>
        </p:nvPicPr>
        <p:blipFill>
          <a:blip r:embed="rId2" cstate="print"/>
          <a:stretch>
            <a:fillRect/>
          </a:stretch>
        </p:blipFill>
        <p:spPr>
          <a:xfrm>
            <a:off x="16342520" y="1"/>
            <a:ext cx="1945481" cy="1328738"/>
          </a:xfrm>
          <a:prstGeom prst="rect">
            <a:avLst/>
          </a:prstGeom>
        </p:spPr>
      </p:pic>
      <p:pic>
        <p:nvPicPr>
          <p:cNvPr id="11" name="Picture 7">
            <a:extLst>
              <a:ext uri="{FF2B5EF4-FFF2-40B4-BE49-F238E27FC236}">
                <a16:creationId xmlns:a16="http://schemas.microsoft.com/office/drawing/2014/main" id="{4C6208AC-045F-4A55-B691-B595D6C524A2}"/>
              </a:ext>
            </a:extLst>
          </p:cNvPr>
          <p:cNvPicPr>
            <a:picLocks noChangeAspect="1" noChangeArrowheads="1" noCrop="1"/>
          </p:cNvPicPr>
          <p:nvPr userDrawn="1"/>
        </p:nvPicPr>
        <p:blipFill>
          <a:blip r:embed="rId3" cstate="print">
            <a:extLst>
              <a:ext uri="{28A0092B-C50C-407E-A947-70E740481C1C}">
                <a14:useLocalDpi xmlns:a14="http://schemas.microsoft.com/office/drawing/2010/main"/>
              </a:ext>
            </a:extLst>
          </a:blip>
          <a:srcRect/>
          <a:stretch>
            <a:fillRect/>
          </a:stretch>
        </p:blipFill>
        <p:spPr bwMode="auto">
          <a:xfrm>
            <a:off x="16815955" y="9542317"/>
            <a:ext cx="1472045" cy="7446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62493993"/>
      </p:ext>
    </p:extLst>
  </p:cSld>
  <p:clrMapOvr>
    <a:masterClrMapping/>
  </p:clrMapOvr>
  <p:hf hdr="0" ftr="0"/>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6F9BCE9-E8B0-4E9F-8A00-8488FE40AC57}" type="datetime1">
              <a:rPr lang="en-US" smtClean="0">
                <a:solidFill>
                  <a:prstClr val="black">
                    <a:tint val="75000"/>
                  </a:prstClr>
                </a:solidFill>
                <a:latin typeface="Franklin Gothic Book"/>
              </a:rPr>
              <a:pPr/>
              <a:t>12/4/2025</a:t>
            </a:fld>
            <a:endParaRPr lang="en-US">
              <a:solidFill>
                <a:prstClr val="black">
                  <a:tint val="75000"/>
                </a:prstClr>
              </a:solidFill>
              <a:latin typeface="Franklin Gothic Book"/>
            </a:endParaRPr>
          </a:p>
        </p:txBody>
      </p:sp>
      <p:sp>
        <p:nvSpPr>
          <p:cNvPr id="5" name="Footer Placeholder 4"/>
          <p:cNvSpPr>
            <a:spLocks noGrp="1"/>
          </p:cNvSpPr>
          <p:nvPr>
            <p:ph type="ftr" sz="quarter" idx="11"/>
          </p:nvPr>
        </p:nvSpPr>
        <p:spPr/>
        <p:txBody>
          <a:bodyPr/>
          <a:lstStyle/>
          <a:p>
            <a:endParaRPr lang="en-US">
              <a:solidFill>
                <a:prstClr val="black">
                  <a:tint val="75000"/>
                </a:prstClr>
              </a:solidFill>
              <a:latin typeface="Franklin Gothic Book"/>
            </a:endParaRPr>
          </a:p>
        </p:txBody>
      </p:sp>
      <p:sp>
        <p:nvSpPr>
          <p:cNvPr id="6" name="Slide Number Placeholder 5"/>
          <p:cNvSpPr>
            <a:spLocks noGrp="1"/>
          </p:cNvSpPr>
          <p:nvPr>
            <p:ph type="sldNum" sz="quarter" idx="12"/>
          </p:nvPr>
        </p:nvSpPr>
        <p:spPr/>
        <p:txBody>
          <a:bodyPr/>
          <a:lstStyle/>
          <a:p>
            <a:fld id="{26491837-20B2-48AD-A2CC-5E318469DB87}" type="slidenum">
              <a:rPr lang="en-US" smtClean="0">
                <a:solidFill>
                  <a:prstClr val="black">
                    <a:tint val="75000"/>
                  </a:prstClr>
                </a:solidFill>
                <a:latin typeface="Franklin Gothic Book"/>
              </a:rPr>
              <a:pPr/>
              <a:t>‹#›</a:t>
            </a:fld>
            <a:endParaRPr lang="en-US">
              <a:solidFill>
                <a:prstClr val="black">
                  <a:tint val="75000"/>
                </a:prstClr>
              </a:solidFill>
              <a:latin typeface="Franklin Gothic Book"/>
            </a:endParaRPr>
          </a:p>
        </p:txBody>
      </p:sp>
      <p:sp>
        <p:nvSpPr>
          <p:cNvPr id="7" name="AutoShape 2">
            <a:extLst>
              <a:ext uri="{FF2B5EF4-FFF2-40B4-BE49-F238E27FC236}">
                <a16:creationId xmlns:a16="http://schemas.microsoft.com/office/drawing/2014/main" id="{A4C6F124-42F7-59AA-5145-76F7CF3FE927}"/>
              </a:ext>
            </a:extLst>
          </p:cNvPr>
          <p:cNvSpPr>
            <a:spLocks noChangeArrowheads="1"/>
          </p:cNvSpPr>
          <p:nvPr userDrawn="1"/>
        </p:nvSpPr>
        <p:spPr bwMode="auto">
          <a:xfrm>
            <a:off x="0" y="9197734"/>
            <a:ext cx="18288000" cy="180224"/>
          </a:xfrm>
          <a:prstGeom prst="flowChartPunchedTape">
            <a:avLst/>
          </a:prstGeom>
          <a:solidFill>
            <a:schemeClr val="tx1"/>
          </a:solidFill>
          <a:ln w="9525" algn="in">
            <a:solidFill>
              <a:srgbClr val="000000"/>
            </a:solidFill>
            <a:miter lim="800000"/>
            <a:headEnd/>
            <a:tailEnd/>
          </a:ln>
          <a:effectLst/>
        </p:spPr>
        <p:txBody>
          <a:bodyPr vert="horz" wrap="square" lIns="54864" tIns="54864" rIns="54864" bIns="54864" numCol="1" anchor="t" anchorCtr="0" compatLnSpc="1">
            <a:prstTxWarp prst="textNoShape">
              <a:avLst/>
            </a:prstTxWarp>
          </a:bodyPr>
          <a:lstStyle/>
          <a:p>
            <a:endParaRPr lang="en-US" sz="2700">
              <a:solidFill>
                <a:prstClr val="black"/>
              </a:solidFill>
              <a:latin typeface="Franklin Gothic Book"/>
            </a:endParaRPr>
          </a:p>
        </p:txBody>
      </p:sp>
      <p:sp>
        <p:nvSpPr>
          <p:cNvPr id="8" name="AutoShape 2">
            <a:extLst>
              <a:ext uri="{FF2B5EF4-FFF2-40B4-BE49-F238E27FC236}">
                <a16:creationId xmlns:a16="http://schemas.microsoft.com/office/drawing/2014/main" id="{A5023F4A-FD63-C91C-F319-8DD37DB8CD34}"/>
              </a:ext>
            </a:extLst>
          </p:cNvPr>
          <p:cNvSpPr>
            <a:spLocks noChangeArrowheads="1"/>
          </p:cNvSpPr>
          <p:nvPr userDrawn="1"/>
        </p:nvSpPr>
        <p:spPr bwMode="auto">
          <a:xfrm>
            <a:off x="0" y="9427367"/>
            <a:ext cx="18288000" cy="107159"/>
          </a:xfrm>
          <a:prstGeom prst="flowChartPunchedTape">
            <a:avLst/>
          </a:prstGeom>
          <a:solidFill>
            <a:srgbClr val="EB0000"/>
          </a:solidFill>
          <a:ln w="9525" algn="in">
            <a:solidFill>
              <a:srgbClr val="000000"/>
            </a:solidFill>
            <a:miter lim="800000"/>
            <a:headEnd/>
            <a:tailEnd/>
          </a:ln>
          <a:effectLst/>
        </p:spPr>
        <p:txBody>
          <a:bodyPr vert="horz" wrap="square" lIns="54864" tIns="54864" rIns="54864" bIns="54864" numCol="1" anchor="t" anchorCtr="0" compatLnSpc="1">
            <a:prstTxWarp prst="textNoShape">
              <a:avLst/>
            </a:prstTxWarp>
          </a:bodyPr>
          <a:lstStyle/>
          <a:p>
            <a:endParaRPr lang="en-US" sz="2700">
              <a:solidFill>
                <a:prstClr val="black"/>
              </a:solidFill>
              <a:latin typeface="Franklin Gothic Book"/>
            </a:endParaRPr>
          </a:p>
        </p:txBody>
      </p:sp>
      <p:sp>
        <p:nvSpPr>
          <p:cNvPr id="9" name="AutoShape 2">
            <a:extLst>
              <a:ext uri="{FF2B5EF4-FFF2-40B4-BE49-F238E27FC236}">
                <a16:creationId xmlns:a16="http://schemas.microsoft.com/office/drawing/2014/main" id="{1593EBB3-1824-1CBD-82D6-8CE8B779E063}"/>
              </a:ext>
            </a:extLst>
          </p:cNvPr>
          <p:cNvSpPr>
            <a:spLocks noChangeArrowheads="1"/>
          </p:cNvSpPr>
          <p:nvPr userDrawn="1"/>
        </p:nvSpPr>
        <p:spPr bwMode="auto">
          <a:xfrm>
            <a:off x="0" y="9625011"/>
            <a:ext cx="18288000" cy="129777"/>
          </a:xfrm>
          <a:prstGeom prst="flowChartPunchedTape">
            <a:avLst/>
          </a:prstGeom>
          <a:solidFill>
            <a:srgbClr val="006600"/>
          </a:solidFill>
          <a:ln w="9525" algn="in">
            <a:solidFill>
              <a:srgbClr val="000000"/>
            </a:solidFill>
            <a:miter lim="800000"/>
            <a:headEnd/>
            <a:tailEnd/>
          </a:ln>
          <a:effectLst/>
        </p:spPr>
        <p:txBody>
          <a:bodyPr vert="horz" wrap="square" lIns="54864" tIns="54864" rIns="54864" bIns="54864" numCol="1" anchor="t" anchorCtr="0" compatLnSpc="1">
            <a:prstTxWarp prst="textNoShape">
              <a:avLst/>
            </a:prstTxWarp>
          </a:bodyPr>
          <a:lstStyle/>
          <a:p>
            <a:endParaRPr lang="en-US" sz="2700">
              <a:solidFill>
                <a:prstClr val="black"/>
              </a:solidFill>
              <a:latin typeface="Franklin Gothic Book"/>
            </a:endParaRPr>
          </a:p>
        </p:txBody>
      </p:sp>
      <p:pic>
        <p:nvPicPr>
          <p:cNvPr id="10" name="Picture 2">
            <a:extLst>
              <a:ext uri="{FF2B5EF4-FFF2-40B4-BE49-F238E27FC236}">
                <a16:creationId xmlns:a16="http://schemas.microsoft.com/office/drawing/2014/main" id="{D7EC58CB-97E0-1DB8-B97C-AD4663D991AA}"/>
              </a:ext>
            </a:extLst>
          </p:cNvPr>
          <p:cNvPicPr>
            <a:picLocks noChangeAspect="1" noChangeArrowheads="1"/>
          </p:cNvPicPr>
          <p:nvPr userDrawn="1"/>
        </p:nvPicPr>
        <p:blipFill>
          <a:blip r:embed="rId2" cstate="print"/>
          <a:srcRect l="64665" t="3172" r="23673" b="1667"/>
          <a:stretch>
            <a:fillRect/>
          </a:stretch>
        </p:blipFill>
        <p:spPr bwMode="auto">
          <a:xfrm rot="5400000">
            <a:off x="9040502" y="-5873442"/>
            <a:ext cx="92696" cy="15773403"/>
          </a:xfrm>
          <a:prstGeom prst="rect">
            <a:avLst/>
          </a:prstGeom>
          <a:noFill/>
          <a:ln w="9525">
            <a:noFill/>
            <a:miter lim="800000"/>
            <a:headEnd/>
            <a:tailEnd/>
          </a:ln>
          <a:effectLst/>
        </p:spPr>
      </p:pic>
    </p:spTree>
    <p:extLst>
      <p:ext uri="{BB962C8B-B14F-4D97-AF65-F5344CB8AC3E}">
        <p14:creationId xmlns:p14="http://schemas.microsoft.com/office/powerpoint/2010/main" val="357928687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4763" y="9601200"/>
            <a:ext cx="18283238" cy="6858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23" y="9501474"/>
            <a:ext cx="18283238" cy="960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45920" y="1138428"/>
            <a:ext cx="15087600" cy="5349240"/>
          </a:xfrm>
        </p:spPr>
        <p:txBody>
          <a:bodyPr anchor="b" anchorCtr="0">
            <a:normAutofit/>
          </a:bodyPr>
          <a:lstStyle>
            <a:lvl1pPr>
              <a:lnSpc>
                <a:spcPct val="85000"/>
              </a:lnSpc>
              <a:defRPr sz="12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645920" y="6679692"/>
            <a:ext cx="15087600" cy="1714500"/>
          </a:xfrm>
        </p:spPr>
        <p:txBody>
          <a:bodyPr lIns="91440" rIns="91440" anchor="t" anchorCtr="0">
            <a:normAutofit/>
          </a:bodyPr>
          <a:lstStyle>
            <a:lvl1pPr marL="0" indent="0">
              <a:buNone/>
              <a:defRPr sz="3600" cap="all" spc="300" baseline="0">
                <a:solidFill>
                  <a:schemeClr val="tx2"/>
                </a:solidFill>
                <a:latin typeface="+mj-lt"/>
              </a:defRPr>
            </a:lvl1pPr>
            <a:lvl2pPr marL="685800" indent="0">
              <a:buNone/>
              <a:defRPr sz="2700">
                <a:solidFill>
                  <a:schemeClr val="tx1">
                    <a:tint val="75000"/>
                  </a:schemeClr>
                </a:solidFill>
              </a:defRPr>
            </a:lvl2pPr>
            <a:lvl3pPr marL="1371600" indent="0">
              <a:buNone/>
              <a:defRPr sz="2400">
                <a:solidFill>
                  <a:schemeClr val="tx1">
                    <a:tint val="75000"/>
                  </a:schemeClr>
                </a:solidFill>
              </a:defRPr>
            </a:lvl3pPr>
            <a:lvl4pPr marL="2057400" indent="0">
              <a:buNone/>
              <a:defRPr sz="2100">
                <a:solidFill>
                  <a:schemeClr val="tx1">
                    <a:tint val="75000"/>
                  </a:schemeClr>
                </a:solidFill>
              </a:defRPr>
            </a:lvl4pPr>
            <a:lvl5pPr marL="2743200" indent="0">
              <a:buNone/>
              <a:defRPr sz="2100">
                <a:solidFill>
                  <a:schemeClr val="tx1">
                    <a:tint val="75000"/>
                  </a:schemeClr>
                </a:solidFill>
              </a:defRPr>
            </a:lvl5pPr>
            <a:lvl6pPr marL="3429000" indent="0">
              <a:buNone/>
              <a:defRPr sz="2100">
                <a:solidFill>
                  <a:schemeClr val="tx1">
                    <a:tint val="75000"/>
                  </a:schemeClr>
                </a:solidFill>
              </a:defRPr>
            </a:lvl6pPr>
            <a:lvl7pPr marL="4114800" indent="0">
              <a:buNone/>
              <a:defRPr sz="2100">
                <a:solidFill>
                  <a:schemeClr val="tx1">
                    <a:tint val="75000"/>
                  </a:schemeClr>
                </a:solidFill>
              </a:defRPr>
            </a:lvl7pPr>
            <a:lvl8pPr marL="4800600" indent="0">
              <a:buNone/>
              <a:defRPr sz="2100">
                <a:solidFill>
                  <a:schemeClr val="tx1">
                    <a:tint val="75000"/>
                  </a:schemeClr>
                </a:solidFill>
              </a:defRPr>
            </a:lvl8pPr>
            <a:lvl9pPr marL="5486400" indent="0">
              <a:buNone/>
              <a:defRPr sz="21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91E0725-CFA6-4259-BC1A-03842773E5D6}" type="datetime1">
              <a:rPr lang="en-US" smtClean="0">
                <a:solidFill>
                  <a:prstClr val="black">
                    <a:tint val="75000"/>
                  </a:prstClr>
                </a:solidFill>
                <a:latin typeface="Franklin Gothic Book"/>
              </a:rPr>
              <a:pPr/>
              <a:t>12/4/2025</a:t>
            </a:fld>
            <a:endParaRPr lang="en-US">
              <a:solidFill>
                <a:prstClr val="black">
                  <a:tint val="75000"/>
                </a:prstClr>
              </a:solidFill>
              <a:latin typeface="Franklin Gothic Book"/>
            </a:endParaRPr>
          </a:p>
        </p:txBody>
      </p:sp>
      <p:sp>
        <p:nvSpPr>
          <p:cNvPr id="5" name="Footer Placeholder 4"/>
          <p:cNvSpPr>
            <a:spLocks noGrp="1"/>
          </p:cNvSpPr>
          <p:nvPr>
            <p:ph type="ftr" sz="quarter" idx="11"/>
          </p:nvPr>
        </p:nvSpPr>
        <p:spPr/>
        <p:txBody>
          <a:bodyPr/>
          <a:lstStyle/>
          <a:p>
            <a:endParaRPr lang="en-US">
              <a:solidFill>
                <a:prstClr val="black">
                  <a:tint val="75000"/>
                </a:prstClr>
              </a:solidFill>
              <a:latin typeface="Franklin Gothic Book"/>
            </a:endParaRPr>
          </a:p>
        </p:txBody>
      </p:sp>
      <p:sp>
        <p:nvSpPr>
          <p:cNvPr id="6" name="Slide Number Placeholder 5"/>
          <p:cNvSpPr>
            <a:spLocks noGrp="1"/>
          </p:cNvSpPr>
          <p:nvPr>
            <p:ph type="sldNum" sz="quarter" idx="12"/>
          </p:nvPr>
        </p:nvSpPr>
        <p:spPr/>
        <p:txBody>
          <a:bodyPr/>
          <a:lstStyle/>
          <a:p>
            <a:fld id="{26491837-20B2-48AD-A2CC-5E318469DB87}" type="slidenum">
              <a:rPr lang="en-US" smtClean="0">
                <a:solidFill>
                  <a:prstClr val="black">
                    <a:tint val="75000"/>
                  </a:prstClr>
                </a:solidFill>
                <a:latin typeface="Franklin Gothic Book"/>
              </a:rPr>
              <a:pPr/>
              <a:t>‹#›</a:t>
            </a:fld>
            <a:endParaRPr lang="en-US">
              <a:solidFill>
                <a:prstClr val="black">
                  <a:tint val="75000"/>
                </a:prstClr>
              </a:solidFill>
              <a:latin typeface="Franklin Gothic Book"/>
            </a:endParaRPr>
          </a:p>
        </p:txBody>
      </p:sp>
      <p:cxnSp>
        <p:nvCxnSpPr>
          <p:cNvPr id="9" name="Straight Connector 8"/>
          <p:cNvCxnSpPr/>
          <p:nvPr/>
        </p:nvCxnSpPr>
        <p:spPr>
          <a:xfrm>
            <a:off x="1811487" y="6515100"/>
            <a:ext cx="1481328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7756153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645920" y="429905"/>
            <a:ext cx="15087600" cy="217613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645919" y="2768601"/>
            <a:ext cx="7406640" cy="60350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9326880" y="2768603"/>
            <a:ext cx="7406640" cy="60350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6B53285-6F25-4FF6-A58A-4A42E1185978}" type="datetime1">
              <a:rPr lang="en-US" smtClean="0">
                <a:solidFill>
                  <a:prstClr val="black">
                    <a:tint val="75000"/>
                  </a:prstClr>
                </a:solidFill>
                <a:latin typeface="Franklin Gothic Book"/>
              </a:rPr>
              <a:pPr/>
              <a:t>12/4/2025</a:t>
            </a:fld>
            <a:endParaRPr lang="en-US">
              <a:solidFill>
                <a:prstClr val="black">
                  <a:tint val="75000"/>
                </a:prstClr>
              </a:solidFill>
              <a:latin typeface="Franklin Gothic Book"/>
            </a:endParaRPr>
          </a:p>
        </p:txBody>
      </p:sp>
      <p:sp>
        <p:nvSpPr>
          <p:cNvPr id="6" name="Footer Placeholder 5"/>
          <p:cNvSpPr>
            <a:spLocks noGrp="1"/>
          </p:cNvSpPr>
          <p:nvPr>
            <p:ph type="ftr" sz="quarter" idx="11"/>
          </p:nvPr>
        </p:nvSpPr>
        <p:spPr/>
        <p:txBody>
          <a:bodyPr/>
          <a:lstStyle/>
          <a:p>
            <a:endParaRPr lang="en-US">
              <a:solidFill>
                <a:prstClr val="black">
                  <a:tint val="75000"/>
                </a:prstClr>
              </a:solidFill>
              <a:latin typeface="Franklin Gothic Book"/>
            </a:endParaRPr>
          </a:p>
        </p:txBody>
      </p:sp>
      <p:sp>
        <p:nvSpPr>
          <p:cNvPr id="7" name="Slide Number Placeholder 6"/>
          <p:cNvSpPr>
            <a:spLocks noGrp="1"/>
          </p:cNvSpPr>
          <p:nvPr>
            <p:ph type="sldNum" sz="quarter" idx="12"/>
          </p:nvPr>
        </p:nvSpPr>
        <p:spPr/>
        <p:txBody>
          <a:bodyPr/>
          <a:lstStyle/>
          <a:p>
            <a:fld id="{26491837-20B2-48AD-A2CC-5E318469DB87}" type="slidenum">
              <a:rPr lang="en-US" smtClean="0">
                <a:solidFill>
                  <a:prstClr val="black">
                    <a:tint val="75000"/>
                  </a:prstClr>
                </a:solidFill>
                <a:latin typeface="Franklin Gothic Book"/>
              </a:rPr>
              <a:pPr/>
              <a:t>‹#›</a:t>
            </a:fld>
            <a:endParaRPr lang="en-US" dirty="0">
              <a:solidFill>
                <a:prstClr val="black">
                  <a:tint val="75000"/>
                </a:prstClr>
              </a:solidFill>
              <a:latin typeface="Franklin Gothic Book"/>
            </a:endParaRPr>
          </a:p>
        </p:txBody>
      </p:sp>
    </p:spTree>
    <p:extLst>
      <p:ext uri="{BB962C8B-B14F-4D97-AF65-F5344CB8AC3E}">
        <p14:creationId xmlns:p14="http://schemas.microsoft.com/office/powerpoint/2010/main" val="398987529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645920" y="429905"/>
            <a:ext cx="15087600" cy="2176136"/>
          </a:xfrm>
        </p:spPr>
        <p:txBody>
          <a:bodyPr/>
          <a:lstStyle/>
          <a:p>
            <a:r>
              <a:rPr lang="en-US"/>
              <a:t>Click to edit Master title style</a:t>
            </a:r>
            <a:endParaRPr lang="en-US" dirty="0"/>
          </a:p>
        </p:txBody>
      </p:sp>
      <p:sp>
        <p:nvSpPr>
          <p:cNvPr id="3" name="Text Placeholder 2"/>
          <p:cNvSpPr>
            <a:spLocks noGrp="1"/>
          </p:cNvSpPr>
          <p:nvPr>
            <p:ph type="body" idx="1"/>
          </p:nvPr>
        </p:nvSpPr>
        <p:spPr>
          <a:xfrm>
            <a:off x="1645920" y="2769078"/>
            <a:ext cx="7406640" cy="1104423"/>
          </a:xfrm>
        </p:spPr>
        <p:txBody>
          <a:bodyPr lIns="91440" rIns="91440" anchor="ctr">
            <a:normAutofit/>
          </a:bodyPr>
          <a:lstStyle>
            <a:lvl1pPr marL="0" indent="0">
              <a:buNone/>
              <a:defRPr sz="3000" b="0" cap="all" baseline="0">
                <a:solidFill>
                  <a:schemeClr val="tx2"/>
                </a:solidFill>
              </a:defRPr>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en-US"/>
              <a:t>Click to edit Master text styles</a:t>
            </a:r>
          </a:p>
        </p:txBody>
      </p:sp>
      <p:sp>
        <p:nvSpPr>
          <p:cNvPr id="4" name="Content Placeholder 3"/>
          <p:cNvSpPr>
            <a:spLocks noGrp="1"/>
          </p:cNvSpPr>
          <p:nvPr>
            <p:ph sz="half" idx="2"/>
          </p:nvPr>
        </p:nvSpPr>
        <p:spPr>
          <a:xfrm>
            <a:off x="1645920" y="3873501"/>
            <a:ext cx="7406640" cy="50673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9326880" y="2769078"/>
            <a:ext cx="7406640" cy="1104423"/>
          </a:xfrm>
        </p:spPr>
        <p:txBody>
          <a:bodyPr lIns="91440" rIns="91440" anchor="ctr">
            <a:normAutofit/>
          </a:bodyPr>
          <a:lstStyle>
            <a:lvl1pPr marL="0" indent="0">
              <a:buNone/>
              <a:defRPr sz="3000" b="0" cap="all" baseline="0">
                <a:solidFill>
                  <a:schemeClr val="tx2"/>
                </a:solidFill>
              </a:defRPr>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en-US"/>
              <a:t>Click to edit Master text styles</a:t>
            </a:r>
          </a:p>
        </p:txBody>
      </p:sp>
      <p:sp>
        <p:nvSpPr>
          <p:cNvPr id="6" name="Content Placeholder 5"/>
          <p:cNvSpPr>
            <a:spLocks noGrp="1"/>
          </p:cNvSpPr>
          <p:nvPr>
            <p:ph sz="quarter" idx="4"/>
          </p:nvPr>
        </p:nvSpPr>
        <p:spPr>
          <a:xfrm>
            <a:off x="9326880" y="3873501"/>
            <a:ext cx="7406640" cy="50673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0275008-D6AD-4532-AC7C-715D5BB012DD}" type="datetime1">
              <a:rPr lang="en-US" smtClean="0">
                <a:solidFill>
                  <a:prstClr val="black">
                    <a:tint val="75000"/>
                  </a:prstClr>
                </a:solidFill>
                <a:latin typeface="Franklin Gothic Book"/>
              </a:rPr>
              <a:pPr/>
              <a:t>12/4/2025</a:t>
            </a:fld>
            <a:endParaRPr lang="en-US">
              <a:solidFill>
                <a:prstClr val="black">
                  <a:tint val="75000"/>
                </a:prstClr>
              </a:solidFill>
              <a:latin typeface="Franklin Gothic Book"/>
            </a:endParaRPr>
          </a:p>
        </p:txBody>
      </p:sp>
      <p:sp>
        <p:nvSpPr>
          <p:cNvPr id="8" name="Footer Placeholder 7"/>
          <p:cNvSpPr>
            <a:spLocks noGrp="1"/>
          </p:cNvSpPr>
          <p:nvPr>
            <p:ph type="ftr" sz="quarter" idx="11"/>
          </p:nvPr>
        </p:nvSpPr>
        <p:spPr/>
        <p:txBody>
          <a:bodyPr/>
          <a:lstStyle/>
          <a:p>
            <a:endParaRPr lang="en-US">
              <a:solidFill>
                <a:prstClr val="black">
                  <a:tint val="75000"/>
                </a:prstClr>
              </a:solidFill>
              <a:latin typeface="Franklin Gothic Book"/>
            </a:endParaRPr>
          </a:p>
        </p:txBody>
      </p:sp>
      <p:sp>
        <p:nvSpPr>
          <p:cNvPr id="9" name="Slide Number Placeholder 8"/>
          <p:cNvSpPr>
            <a:spLocks noGrp="1"/>
          </p:cNvSpPr>
          <p:nvPr>
            <p:ph type="sldNum" sz="quarter" idx="12"/>
          </p:nvPr>
        </p:nvSpPr>
        <p:spPr/>
        <p:txBody>
          <a:bodyPr/>
          <a:lstStyle/>
          <a:p>
            <a:fld id="{26491837-20B2-48AD-A2CC-5E318469DB87}" type="slidenum">
              <a:rPr lang="en-US" smtClean="0">
                <a:solidFill>
                  <a:prstClr val="black">
                    <a:tint val="75000"/>
                  </a:prstClr>
                </a:solidFill>
                <a:latin typeface="Franklin Gothic Book"/>
              </a:rPr>
              <a:pPr/>
              <a:t>‹#›</a:t>
            </a:fld>
            <a:endParaRPr lang="en-US">
              <a:solidFill>
                <a:prstClr val="black">
                  <a:tint val="75000"/>
                </a:prstClr>
              </a:solidFill>
              <a:latin typeface="Franklin Gothic Book"/>
            </a:endParaRPr>
          </a:p>
        </p:txBody>
      </p:sp>
    </p:spTree>
    <p:extLst>
      <p:ext uri="{BB962C8B-B14F-4D97-AF65-F5344CB8AC3E}">
        <p14:creationId xmlns:p14="http://schemas.microsoft.com/office/powerpoint/2010/main" val="238886834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1D5EDD0-EBA9-4FD1-BBCA-0F146FAD5F34}" type="datetime1">
              <a:rPr lang="en-US" smtClean="0">
                <a:solidFill>
                  <a:prstClr val="black">
                    <a:tint val="75000"/>
                  </a:prstClr>
                </a:solidFill>
                <a:latin typeface="Franklin Gothic Book"/>
              </a:rPr>
              <a:pPr/>
              <a:t>12/4/2025</a:t>
            </a:fld>
            <a:endParaRPr lang="en-US">
              <a:solidFill>
                <a:prstClr val="black">
                  <a:tint val="75000"/>
                </a:prstClr>
              </a:solidFill>
              <a:latin typeface="Franklin Gothic Book"/>
            </a:endParaRPr>
          </a:p>
        </p:txBody>
      </p:sp>
      <p:sp>
        <p:nvSpPr>
          <p:cNvPr id="4" name="Footer Placeholder 3"/>
          <p:cNvSpPr>
            <a:spLocks noGrp="1"/>
          </p:cNvSpPr>
          <p:nvPr>
            <p:ph type="ftr" sz="quarter" idx="11"/>
          </p:nvPr>
        </p:nvSpPr>
        <p:spPr/>
        <p:txBody>
          <a:bodyPr/>
          <a:lstStyle/>
          <a:p>
            <a:endParaRPr lang="en-US">
              <a:solidFill>
                <a:prstClr val="black">
                  <a:tint val="75000"/>
                </a:prstClr>
              </a:solidFill>
              <a:latin typeface="Franklin Gothic Book"/>
            </a:endParaRPr>
          </a:p>
        </p:txBody>
      </p:sp>
      <p:sp>
        <p:nvSpPr>
          <p:cNvPr id="5" name="Slide Number Placeholder 4"/>
          <p:cNvSpPr>
            <a:spLocks noGrp="1"/>
          </p:cNvSpPr>
          <p:nvPr>
            <p:ph type="sldNum" sz="quarter" idx="12"/>
          </p:nvPr>
        </p:nvSpPr>
        <p:spPr/>
        <p:txBody>
          <a:bodyPr/>
          <a:lstStyle/>
          <a:p>
            <a:fld id="{26491837-20B2-48AD-A2CC-5E318469DB87}" type="slidenum">
              <a:rPr lang="en-US" smtClean="0">
                <a:solidFill>
                  <a:prstClr val="black">
                    <a:tint val="75000"/>
                  </a:prstClr>
                </a:solidFill>
                <a:latin typeface="Franklin Gothic Book"/>
              </a:rPr>
              <a:pPr/>
              <a:t>‹#›</a:t>
            </a:fld>
            <a:endParaRPr lang="en-US">
              <a:solidFill>
                <a:prstClr val="black">
                  <a:tint val="75000"/>
                </a:prstClr>
              </a:solidFill>
              <a:latin typeface="Franklin Gothic Book"/>
            </a:endParaRPr>
          </a:p>
        </p:txBody>
      </p:sp>
    </p:spTree>
    <p:extLst>
      <p:ext uri="{BB962C8B-B14F-4D97-AF65-F5344CB8AC3E}">
        <p14:creationId xmlns:p14="http://schemas.microsoft.com/office/powerpoint/2010/main" val="369623437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4763" y="9601200"/>
            <a:ext cx="18283238" cy="6858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23" y="9501474"/>
            <a:ext cx="18283238" cy="960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6D47C32C-698A-44AF-9CB9-9DB0DD819690}" type="datetime1">
              <a:rPr lang="en-US" smtClean="0">
                <a:solidFill>
                  <a:prstClr val="black">
                    <a:tint val="75000"/>
                  </a:prstClr>
                </a:solidFill>
                <a:latin typeface="Franklin Gothic Book"/>
              </a:rPr>
              <a:pPr/>
              <a:t>12/4/2025</a:t>
            </a:fld>
            <a:endParaRPr lang="en-US">
              <a:solidFill>
                <a:prstClr val="black">
                  <a:tint val="75000"/>
                </a:prstClr>
              </a:solidFill>
              <a:latin typeface="Franklin Gothic Book"/>
            </a:endParaRPr>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solidFill>
                <a:prstClr val="black">
                  <a:tint val="75000"/>
                </a:prstClr>
              </a:solidFill>
              <a:latin typeface="Franklin Gothic Book"/>
            </a:endParaRPr>
          </a:p>
        </p:txBody>
      </p:sp>
      <p:sp>
        <p:nvSpPr>
          <p:cNvPr id="9" name="Slide Number Placeholder 8"/>
          <p:cNvSpPr>
            <a:spLocks noGrp="1"/>
          </p:cNvSpPr>
          <p:nvPr>
            <p:ph type="sldNum" sz="quarter" idx="12"/>
          </p:nvPr>
        </p:nvSpPr>
        <p:spPr/>
        <p:txBody>
          <a:bodyPr/>
          <a:lstStyle/>
          <a:p>
            <a:fld id="{26491837-20B2-48AD-A2CC-5E318469DB87}" type="slidenum">
              <a:rPr lang="en-US" smtClean="0">
                <a:solidFill>
                  <a:prstClr val="black">
                    <a:tint val="75000"/>
                  </a:prstClr>
                </a:solidFill>
                <a:latin typeface="Franklin Gothic Book"/>
              </a:rPr>
              <a:pPr/>
              <a:t>‹#›</a:t>
            </a:fld>
            <a:endParaRPr lang="en-US">
              <a:solidFill>
                <a:prstClr val="black">
                  <a:tint val="75000"/>
                </a:prstClr>
              </a:solidFill>
              <a:latin typeface="Franklin Gothic Book"/>
            </a:endParaRPr>
          </a:p>
        </p:txBody>
      </p:sp>
    </p:spTree>
    <p:extLst>
      <p:ext uri="{BB962C8B-B14F-4D97-AF65-F5344CB8AC3E}">
        <p14:creationId xmlns:p14="http://schemas.microsoft.com/office/powerpoint/2010/main" val="27820261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25" y="0"/>
            <a:ext cx="6076187" cy="10287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6060107" y="0"/>
            <a:ext cx="96012" cy="10287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5800" y="891538"/>
            <a:ext cx="4800600" cy="3429000"/>
          </a:xfrm>
        </p:spPr>
        <p:txBody>
          <a:bodyPr anchor="b">
            <a:normAutofit/>
          </a:bodyPr>
          <a:lstStyle>
            <a:lvl1pPr>
              <a:defRPr sz="54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7200900" y="1097280"/>
            <a:ext cx="9738360" cy="78867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4389120"/>
            <a:ext cx="4800600" cy="5068686"/>
          </a:xfrm>
        </p:spPr>
        <p:txBody>
          <a:bodyPr lIns="91440" rIns="91440">
            <a:normAutofit/>
          </a:bodyPr>
          <a:lstStyle>
            <a:lvl1pPr marL="0" indent="0">
              <a:buNone/>
              <a:defRPr sz="2250">
                <a:solidFill>
                  <a:srgbClr val="FFFFFF"/>
                </a:solidFill>
              </a:defRPr>
            </a:lvl1pPr>
            <a:lvl2pPr marL="685800" indent="0">
              <a:buNone/>
              <a:defRPr sz="1800"/>
            </a:lvl2pPr>
            <a:lvl3pPr marL="1371600" indent="0">
              <a:buNone/>
              <a:defRPr sz="1500"/>
            </a:lvl3pPr>
            <a:lvl4pPr marL="2057400" indent="0">
              <a:buNone/>
              <a:defRPr sz="1350"/>
            </a:lvl4pPr>
            <a:lvl5pPr marL="2743200" indent="0">
              <a:buNone/>
              <a:defRPr sz="1350"/>
            </a:lvl5pPr>
            <a:lvl6pPr marL="3429000" indent="0">
              <a:buNone/>
              <a:defRPr sz="1350"/>
            </a:lvl6pPr>
            <a:lvl7pPr marL="4114800" indent="0">
              <a:buNone/>
              <a:defRPr sz="1350"/>
            </a:lvl7pPr>
            <a:lvl8pPr marL="4800600" indent="0">
              <a:buNone/>
              <a:defRPr sz="1350"/>
            </a:lvl8pPr>
            <a:lvl9pPr marL="5486400" indent="0">
              <a:buNone/>
              <a:defRPr sz="1350"/>
            </a:lvl9pPr>
          </a:lstStyle>
          <a:p>
            <a:pPr lvl="0"/>
            <a:r>
              <a:rPr lang="en-US"/>
              <a:t>Click to edit Master text styles</a:t>
            </a:r>
          </a:p>
        </p:txBody>
      </p:sp>
      <p:sp>
        <p:nvSpPr>
          <p:cNvPr id="5" name="Date Placeholder 4"/>
          <p:cNvSpPr>
            <a:spLocks noGrp="1"/>
          </p:cNvSpPr>
          <p:nvPr>
            <p:ph type="dt" sz="half" idx="10"/>
          </p:nvPr>
        </p:nvSpPr>
        <p:spPr>
          <a:xfrm>
            <a:off x="698268" y="9689678"/>
            <a:ext cx="3927765" cy="547688"/>
          </a:xfrm>
        </p:spPr>
        <p:txBody>
          <a:bodyPr/>
          <a:lstStyle>
            <a:lvl1pPr algn="l">
              <a:defRPr/>
            </a:lvl1pPr>
          </a:lstStyle>
          <a:p>
            <a:fld id="{F07DB03D-5973-4047-A4F2-CC45F6DCC745}" type="datetime1">
              <a:rPr lang="en-US" smtClean="0">
                <a:solidFill>
                  <a:prstClr val="black">
                    <a:tint val="75000"/>
                  </a:prstClr>
                </a:solidFill>
                <a:latin typeface="Franklin Gothic Book"/>
              </a:rPr>
              <a:pPr/>
              <a:t>12/4/2025</a:t>
            </a:fld>
            <a:endParaRPr lang="en-US">
              <a:solidFill>
                <a:prstClr val="black">
                  <a:tint val="75000"/>
                </a:prstClr>
              </a:solidFill>
              <a:latin typeface="Franklin Gothic Book"/>
            </a:endParaRPr>
          </a:p>
        </p:txBody>
      </p:sp>
      <p:sp>
        <p:nvSpPr>
          <p:cNvPr id="6" name="Footer Placeholder 5"/>
          <p:cNvSpPr>
            <a:spLocks noGrp="1"/>
          </p:cNvSpPr>
          <p:nvPr>
            <p:ph type="ftr" sz="quarter" idx="11"/>
          </p:nvPr>
        </p:nvSpPr>
        <p:spPr>
          <a:xfrm>
            <a:off x="7200900" y="9689678"/>
            <a:ext cx="6972300" cy="547688"/>
          </a:xfrm>
        </p:spPr>
        <p:txBody>
          <a:bodyPr/>
          <a:lstStyle>
            <a:lvl1pPr algn="l">
              <a:defRPr>
                <a:solidFill>
                  <a:schemeClr val="tx2"/>
                </a:solidFill>
              </a:defRPr>
            </a:lvl1pPr>
          </a:lstStyle>
          <a:p>
            <a:endParaRPr lang="en-US">
              <a:solidFill>
                <a:prstClr val="black">
                  <a:tint val="75000"/>
                </a:prstClr>
              </a:solidFill>
              <a:latin typeface="Franklin Gothic Book"/>
            </a:endParaRPr>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26491837-20B2-48AD-A2CC-5E318469DB87}" type="slidenum">
              <a:rPr lang="en-US" smtClean="0">
                <a:solidFill>
                  <a:prstClr val="black">
                    <a:tint val="75000"/>
                  </a:prstClr>
                </a:solidFill>
                <a:latin typeface="Franklin Gothic Book"/>
              </a:rPr>
              <a:pPr/>
              <a:t>‹#›</a:t>
            </a:fld>
            <a:endParaRPr lang="en-US">
              <a:solidFill>
                <a:prstClr val="black">
                  <a:tint val="75000"/>
                </a:prstClr>
              </a:solidFill>
              <a:latin typeface="Franklin Gothic Book"/>
            </a:endParaRPr>
          </a:p>
        </p:txBody>
      </p:sp>
    </p:spTree>
    <p:extLst>
      <p:ext uri="{BB962C8B-B14F-4D97-AF65-F5344CB8AC3E}">
        <p14:creationId xmlns:p14="http://schemas.microsoft.com/office/powerpoint/2010/main" val="6398293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1" y="7429500"/>
            <a:ext cx="18283238" cy="28575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23" y="7372614"/>
            <a:ext cx="18283238" cy="960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45920" y="7612380"/>
            <a:ext cx="15169896" cy="1234440"/>
          </a:xfrm>
        </p:spPr>
        <p:txBody>
          <a:bodyPr lIns="91440" tIns="0" rIns="91440" bIns="0" anchor="b">
            <a:noAutofit/>
          </a:bodyPr>
          <a:lstStyle>
            <a:lvl1pPr>
              <a:defRPr sz="54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3" y="0"/>
            <a:ext cx="18287978" cy="7372614"/>
          </a:xfrm>
          <a:blipFill>
            <a:blip r:embed="rId2"/>
            <a:stretch>
              <a:fillRect/>
            </a:stretch>
          </a:blipFill>
        </p:spPr>
        <p:txBody>
          <a:bodyPr lIns="457200" tIns="457200" anchor="t"/>
          <a:lstStyle>
            <a:lvl1pPr marL="0" indent="0">
              <a:buNone/>
              <a:defRPr sz="4800">
                <a:solidFill>
                  <a:schemeClr val="bg1"/>
                </a:solidFill>
              </a:defRPr>
            </a:lvl1pPr>
            <a:lvl2pPr marL="685800" indent="0">
              <a:buNone/>
              <a:defRPr sz="4200"/>
            </a:lvl2pPr>
            <a:lvl3pPr marL="1371600" indent="0">
              <a:buNone/>
              <a:defRPr sz="3600"/>
            </a:lvl3pPr>
            <a:lvl4pPr marL="2057400" indent="0">
              <a:buNone/>
              <a:defRPr sz="3000"/>
            </a:lvl4pPr>
            <a:lvl5pPr marL="2743200" indent="0">
              <a:buNone/>
              <a:defRPr sz="3000"/>
            </a:lvl5pPr>
            <a:lvl6pPr marL="3429000" indent="0">
              <a:buNone/>
              <a:defRPr sz="3000"/>
            </a:lvl6pPr>
            <a:lvl7pPr marL="4114800" indent="0">
              <a:buNone/>
              <a:defRPr sz="3000"/>
            </a:lvl7pPr>
            <a:lvl8pPr marL="4800600" indent="0">
              <a:buNone/>
              <a:defRPr sz="3000"/>
            </a:lvl8pPr>
            <a:lvl9pPr marL="5486400" indent="0">
              <a:buNone/>
              <a:defRPr sz="3000"/>
            </a:lvl9pPr>
          </a:lstStyle>
          <a:p>
            <a:r>
              <a:rPr lang="en-US"/>
              <a:t>Click icon to add picture</a:t>
            </a:r>
            <a:endParaRPr lang="en-US" dirty="0"/>
          </a:p>
        </p:txBody>
      </p:sp>
      <p:sp>
        <p:nvSpPr>
          <p:cNvPr id="4" name="Text Placeholder 3"/>
          <p:cNvSpPr>
            <a:spLocks noGrp="1"/>
          </p:cNvSpPr>
          <p:nvPr>
            <p:ph type="body" sz="half" idx="2"/>
          </p:nvPr>
        </p:nvSpPr>
        <p:spPr>
          <a:xfrm>
            <a:off x="1645920" y="8860535"/>
            <a:ext cx="15169896" cy="891540"/>
          </a:xfrm>
        </p:spPr>
        <p:txBody>
          <a:bodyPr lIns="91440" tIns="0" rIns="91440" bIns="0">
            <a:normAutofit/>
          </a:bodyPr>
          <a:lstStyle>
            <a:lvl1pPr marL="0" indent="0">
              <a:spcBef>
                <a:spcPts val="0"/>
              </a:spcBef>
              <a:spcAft>
                <a:spcPts val="900"/>
              </a:spcAft>
              <a:buNone/>
              <a:defRPr sz="2250">
                <a:solidFill>
                  <a:srgbClr val="FFFFFF"/>
                </a:solidFill>
              </a:defRPr>
            </a:lvl1pPr>
            <a:lvl2pPr marL="685800" indent="0">
              <a:buNone/>
              <a:defRPr sz="1800"/>
            </a:lvl2pPr>
            <a:lvl3pPr marL="1371600" indent="0">
              <a:buNone/>
              <a:defRPr sz="1500"/>
            </a:lvl3pPr>
            <a:lvl4pPr marL="2057400" indent="0">
              <a:buNone/>
              <a:defRPr sz="1350"/>
            </a:lvl4pPr>
            <a:lvl5pPr marL="2743200" indent="0">
              <a:buNone/>
              <a:defRPr sz="1350"/>
            </a:lvl5pPr>
            <a:lvl6pPr marL="3429000" indent="0">
              <a:buNone/>
              <a:defRPr sz="1350"/>
            </a:lvl6pPr>
            <a:lvl7pPr marL="4114800" indent="0">
              <a:buNone/>
              <a:defRPr sz="1350"/>
            </a:lvl7pPr>
            <a:lvl8pPr marL="4800600" indent="0">
              <a:buNone/>
              <a:defRPr sz="1350"/>
            </a:lvl8pPr>
            <a:lvl9pPr marL="5486400" indent="0">
              <a:buNone/>
              <a:defRPr sz="1350"/>
            </a:lvl9pPr>
          </a:lstStyle>
          <a:p>
            <a:pPr lvl="0"/>
            <a:r>
              <a:rPr lang="en-US"/>
              <a:t>Click to edit Master text styles</a:t>
            </a:r>
          </a:p>
        </p:txBody>
      </p:sp>
      <p:sp>
        <p:nvSpPr>
          <p:cNvPr id="5" name="Date Placeholder 4"/>
          <p:cNvSpPr>
            <a:spLocks noGrp="1"/>
          </p:cNvSpPr>
          <p:nvPr>
            <p:ph type="dt" sz="half" idx="10"/>
          </p:nvPr>
        </p:nvSpPr>
        <p:spPr/>
        <p:txBody>
          <a:bodyPr/>
          <a:lstStyle/>
          <a:p>
            <a:fld id="{DC425DD6-AE1C-4BB3-AB7C-6B1A8AF62803}" type="datetime1">
              <a:rPr lang="en-US" smtClean="0">
                <a:solidFill>
                  <a:prstClr val="black">
                    <a:tint val="75000"/>
                  </a:prstClr>
                </a:solidFill>
                <a:latin typeface="Franklin Gothic Book"/>
              </a:rPr>
              <a:pPr/>
              <a:t>12/4/2025</a:t>
            </a:fld>
            <a:endParaRPr lang="en-US">
              <a:solidFill>
                <a:prstClr val="black">
                  <a:tint val="75000"/>
                </a:prstClr>
              </a:solidFill>
              <a:latin typeface="Franklin Gothic Book"/>
            </a:endParaRPr>
          </a:p>
        </p:txBody>
      </p:sp>
      <p:sp>
        <p:nvSpPr>
          <p:cNvPr id="6" name="Footer Placeholder 5"/>
          <p:cNvSpPr>
            <a:spLocks noGrp="1"/>
          </p:cNvSpPr>
          <p:nvPr>
            <p:ph type="ftr" sz="quarter" idx="11"/>
          </p:nvPr>
        </p:nvSpPr>
        <p:spPr/>
        <p:txBody>
          <a:bodyPr/>
          <a:lstStyle/>
          <a:p>
            <a:endParaRPr lang="en-US">
              <a:solidFill>
                <a:prstClr val="black">
                  <a:tint val="75000"/>
                </a:prstClr>
              </a:solidFill>
              <a:latin typeface="Franklin Gothic Book"/>
            </a:endParaRPr>
          </a:p>
        </p:txBody>
      </p:sp>
      <p:sp>
        <p:nvSpPr>
          <p:cNvPr id="7" name="Slide Number Placeholder 6"/>
          <p:cNvSpPr>
            <a:spLocks noGrp="1"/>
          </p:cNvSpPr>
          <p:nvPr>
            <p:ph type="sldNum" sz="quarter" idx="12"/>
          </p:nvPr>
        </p:nvSpPr>
        <p:spPr/>
        <p:txBody>
          <a:bodyPr/>
          <a:lstStyle/>
          <a:p>
            <a:fld id="{26491837-20B2-48AD-A2CC-5E318469DB87}" type="slidenum">
              <a:rPr lang="en-US" smtClean="0">
                <a:solidFill>
                  <a:prstClr val="black">
                    <a:tint val="75000"/>
                  </a:prstClr>
                </a:solidFill>
                <a:latin typeface="Franklin Gothic Book"/>
              </a:rPr>
              <a:pPr/>
              <a:t>‹#›</a:t>
            </a:fld>
            <a:endParaRPr lang="en-US">
              <a:solidFill>
                <a:prstClr val="black">
                  <a:tint val="75000"/>
                </a:prstClr>
              </a:solidFill>
              <a:latin typeface="Franklin Gothic Book"/>
            </a:endParaRPr>
          </a:p>
        </p:txBody>
      </p:sp>
    </p:spTree>
    <p:extLst>
      <p:ext uri="{BB962C8B-B14F-4D97-AF65-F5344CB8AC3E}">
        <p14:creationId xmlns:p14="http://schemas.microsoft.com/office/powerpoint/2010/main" val="141162048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073F080-1117-4E29-9E07-3C68BE174EA1}" type="datetime1">
              <a:rPr lang="en-US" smtClean="0">
                <a:solidFill>
                  <a:prstClr val="black">
                    <a:tint val="75000"/>
                  </a:prstClr>
                </a:solidFill>
                <a:latin typeface="Franklin Gothic Book"/>
              </a:rPr>
              <a:pPr/>
              <a:t>12/4/2025</a:t>
            </a:fld>
            <a:endParaRPr lang="en-US">
              <a:solidFill>
                <a:prstClr val="black">
                  <a:tint val="75000"/>
                </a:prstClr>
              </a:solidFill>
              <a:latin typeface="Franklin Gothic Book"/>
            </a:endParaRPr>
          </a:p>
        </p:txBody>
      </p:sp>
      <p:sp>
        <p:nvSpPr>
          <p:cNvPr id="5" name="Footer Placeholder 4"/>
          <p:cNvSpPr>
            <a:spLocks noGrp="1"/>
          </p:cNvSpPr>
          <p:nvPr>
            <p:ph type="ftr" sz="quarter" idx="11"/>
          </p:nvPr>
        </p:nvSpPr>
        <p:spPr/>
        <p:txBody>
          <a:bodyPr/>
          <a:lstStyle/>
          <a:p>
            <a:endParaRPr lang="en-US">
              <a:solidFill>
                <a:prstClr val="black">
                  <a:tint val="75000"/>
                </a:prstClr>
              </a:solidFill>
              <a:latin typeface="Franklin Gothic Book"/>
            </a:endParaRPr>
          </a:p>
        </p:txBody>
      </p:sp>
      <p:sp>
        <p:nvSpPr>
          <p:cNvPr id="6" name="Slide Number Placeholder 5"/>
          <p:cNvSpPr>
            <a:spLocks noGrp="1"/>
          </p:cNvSpPr>
          <p:nvPr>
            <p:ph type="sldNum" sz="quarter" idx="12"/>
          </p:nvPr>
        </p:nvSpPr>
        <p:spPr/>
        <p:txBody>
          <a:bodyPr/>
          <a:lstStyle/>
          <a:p>
            <a:fld id="{26491837-20B2-48AD-A2CC-5E318469DB87}" type="slidenum">
              <a:rPr lang="en-US" smtClean="0">
                <a:solidFill>
                  <a:prstClr val="black">
                    <a:tint val="75000"/>
                  </a:prstClr>
                </a:solidFill>
                <a:latin typeface="Franklin Gothic Book"/>
              </a:rPr>
              <a:pPr/>
              <a:t>‹#›</a:t>
            </a:fld>
            <a:endParaRPr lang="en-US">
              <a:solidFill>
                <a:prstClr val="black">
                  <a:tint val="75000"/>
                </a:prstClr>
              </a:solidFill>
              <a:latin typeface="Franklin Gothic Book"/>
            </a:endParaRPr>
          </a:p>
        </p:txBody>
      </p:sp>
    </p:spTree>
    <p:extLst>
      <p:ext uri="{BB962C8B-B14F-4D97-AF65-F5344CB8AC3E}">
        <p14:creationId xmlns:p14="http://schemas.microsoft.com/office/powerpoint/2010/main" val="198338212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4763" y="9601200"/>
            <a:ext cx="18283238" cy="6858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23" y="9501474"/>
            <a:ext cx="18283238" cy="960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3087350" y="622168"/>
            <a:ext cx="3943350" cy="863613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57300" y="622167"/>
            <a:ext cx="11601450" cy="8636133"/>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128E41A-D5F5-4021-A481-32E30BD80841}" type="datetime1">
              <a:rPr lang="en-US" smtClean="0">
                <a:solidFill>
                  <a:prstClr val="black">
                    <a:tint val="75000"/>
                  </a:prstClr>
                </a:solidFill>
                <a:latin typeface="Franklin Gothic Book"/>
              </a:rPr>
              <a:pPr/>
              <a:t>12/4/2025</a:t>
            </a:fld>
            <a:endParaRPr lang="en-US">
              <a:solidFill>
                <a:prstClr val="black">
                  <a:tint val="75000"/>
                </a:prstClr>
              </a:solidFill>
              <a:latin typeface="Franklin Gothic Book"/>
            </a:endParaRPr>
          </a:p>
        </p:txBody>
      </p:sp>
      <p:sp>
        <p:nvSpPr>
          <p:cNvPr id="5" name="Footer Placeholder 4"/>
          <p:cNvSpPr>
            <a:spLocks noGrp="1"/>
          </p:cNvSpPr>
          <p:nvPr>
            <p:ph type="ftr" sz="quarter" idx="11"/>
          </p:nvPr>
        </p:nvSpPr>
        <p:spPr/>
        <p:txBody>
          <a:bodyPr/>
          <a:lstStyle/>
          <a:p>
            <a:endParaRPr lang="en-US">
              <a:solidFill>
                <a:prstClr val="black">
                  <a:tint val="75000"/>
                </a:prstClr>
              </a:solidFill>
              <a:latin typeface="Franklin Gothic Book"/>
            </a:endParaRPr>
          </a:p>
        </p:txBody>
      </p:sp>
      <p:sp>
        <p:nvSpPr>
          <p:cNvPr id="6" name="Slide Number Placeholder 5"/>
          <p:cNvSpPr>
            <a:spLocks noGrp="1"/>
          </p:cNvSpPr>
          <p:nvPr>
            <p:ph type="sldNum" sz="quarter" idx="12"/>
          </p:nvPr>
        </p:nvSpPr>
        <p:spPr/>
        <p:txBody>
          <a:bodyPr/>
          <a:lstStyle/>
          <a:p>
            <a:fld id="{26491837-20B2-48AD-A2CC-5E318469DB87}" type="slidenum">
              <a:rPr lang="en-US" smtClean="0">
                <a:solidFill>
                  <a:prstClr val="black">
                    <a:tint val="75000"/>
                  </a:prstClr>
                </a:solidFill>
                <a:latin typeface="Franklin Gothic Book"/>
              </a:rPr>
              <a:pPr/>
              <a:t>‹#›</a:t>
            </a:fld>
            <a:endParaRPr lang="en-US">
              <a:solidFill>
                <a:prstClr val="black">
                  <a:tint val="75000"/>
                </a:prstClr>
              </a:solidFill>
              <a:latin typeface="Franklin Gothic Book"/>
            </a:endParaRPr>
          </a:p>
        </p:txBody>
      </p:sp>
    </p:spTree>
    <p:extLst>
      <p:ext uri="{BB962C8B-B14F-4D97-AF65-F5344CB8AC3E}">
        <p14:creationId xmlns:p14="http://schemas.microsoft.com/office/powerpoint/2010/main" val="319267209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026318" y="1028699"/>
            <a:ext cx="12001500" cy="4457702"/>
          </a:xfrm>
        </p:spPr>
        <p:txBody>
          <a:bodyPr anchor="b">
            <a:normAutofit/>
          </a:bodyPr>
          <a:lstStyle>
            <a:lvl1pPr algn="l">
              <a:defRPr sz="7200">
                <a:effectLst/>
              </a:defRPr>
            </a:lvl1pPr>
          </a:lstStyle>
          <a:p>
            <a:r>
              <a:rPr lang="en-US"/>
              <a:t>Click to edit Master title style</a:t>
            </a:r>
            <a:endParaRPr lang="en-US" dirty="0"/>
          </a:p>
        </p:txBody>
      </p:sp>
      <p:sp>
        <p:nvSpPr>
          <p:cNvPr id="3" name="Subtitle 2"/>
          <p:cNvSpPr>
            <a:spLocks noGrp="1"/>
          </p:cNvSpPr>
          <p:nvPr>
            <p:ph type="subTitle" idx="1"/>
          </p:nvPr>
        </p:nvSpPr>
        <p:spPr>
          <a:xfrm>
            <a:off x="1026318" y="5765801"/>
            <a:ext cx="9601200" cy="2921000"/>
          </a:xfrm>
        </p:spPr>
        <p:txBody>
          <a:bodyPr anchor="t">
            <a:normAutofit/>
          </a:bodyPr>
          <a:lstStyle>
            <a:lvl1pPr marL="0" indent="0" algn="l">
              <a:buNone/>
              <a:defRPr sz="3150">
                <a:solidFill>
                  <a:schemeClr val="bg2">
                    <a:lumMod val="75000"/>
                  </a:schemeClr>
                </a:solidFill>
              </a:defRPr>
            </a:lvl1pPr>
            <a:lvl2pPr marL="685800" indent="0" algn="ctr">
              <a:buNone/>
              <a:defRPr>
                <a:solidFill>
                  <a:schemeClr val="tx1">
                    <a:tint val="75000"/>
                  </a:schemeClr>
                </a:solidFill>
              </a:defRPr>
            </a:lvl2pPr>
            <a:lvl3pPr marL="1371600" indent="0" algn="ctr">
              <a:buNone/>
              <a:defRPr>
                <a:solidFill>
                  <a:schemeClr val="tx1">
                    <a:tint val="75000"/>
                  </a:schemeClr>
                </a:solidFill>
              </a:defRPr>
            </a:lvl3pPr>
            <a:lvl4pPr marL="2057400" indent="0" algn="ctr">
              <a:buNone/>
              <a:defRPr>
                <a:solidFill>
                  <a:schemeClr val="tx1">
                    <a:tint val="75000"/>
                  </a:schemeClr>
                </a:solidFill>
              </a:defRPr>
            </a:lvl4pPr>
            <a:lvl5pPr marL="2743200" indent="0" algn="ctr">
              <a:buNone/>
              <a:defRPr>
                <a:solidFill>
                  <a:schemeClr val="tx1">
                    <a:tint val="75000"/>
                  </a:schemeClr>
                </a:solidFill>
              </a:defRPr>
            </a:lvl5pPr>
            <a:lvl6pPr marL="3429000" indent="0" algn="ctr">
              <a:buNone/>
              <a:defRPr>
                <a:solidFill>
                  <a:schemeClr val="tx1">
                    <a:tint val="75000"/>
                  </a:schemeClr>
                </a:solidFill>
              </a:defRPr>
            </a:lvl6pPr>
            <a:lvl7pPr marL="4114800" indent="0" algn="ctr">
              <a:buNone/>
              <a:defRPr>
                <a:solidFill>
                  <a:schemeClr val="tx1">
                    <a:tint val="75000"/>
                  </a:schemeClr>
                </a:solidFill>
              </a:defRPr>
            </a:lvl7pPr>
            <a:lvl8pPr marL="4800600" indent="0" algn="ctr">
              <a:buNone/>
              <a:defRPr>
                <a:solidFill>
                  <a:schemeClr val="tx1">
                    <a:tint val="75000"/>
                  </a:schemeClr>
                </a:solidFill>
              </a:defRPr>
            </a:lvl8pPr>
            <a:lvl9pPr marL="54864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CCE90D4-9BF6-42FD-A698-643F3922E17C}" type="datetime1">
              <a:rPr lang="en-US" smtClean="0">
                <a:solidFill>
                  <a:prstClr val="black">
                    <a:tint val="75000"/>
                  </a:prstClr>
                </a:solidFill>
                <a:latin typeface="Franklin Gothic Book"/>
              </a:rPr>
              <a:pPr/>
              <a:t>12/4/2025</a:t>
            </a:fld>
            <a:endParaRPr lang="en-US">
              <a:solidFill>
                <a:prstClr val="black">
                  <a:tint val="75000"/>
                </a:prstClr>
              </a:solidFill>
              <a:latin typeface="Franklin Gothic Book"/>
            </a:endParaRPr>
          </a:p>
        </p:txBody>
      </p:sp>
      <p:sp>
        <p:nvSpPr>
          <p:cNvPr id="5" name="Footer Placeholder 4"/>
          <p:cNvSpPr>
            <a:spLocks noGrp="1"/>
          </p:cNvSpPr>
          <p:nvPr>
            <p:ph type="ftr" sz="quarter" idx="11"/>
          </p:nvPr>
        </p:nvSpPr>
        <p:spPr/>
        <p:txBody>
          <a:bodyPr/>
          <a:lstStyle/>
          <a:p>
            <a:endParaRPr lang="en-US">
              <a:solidFill>
                <a:prstClr val="black">
                  <a:tint val="75000"/>
                </a:prstClr>
              </a:solidFill>
              <a:latin typeface="Franklin Gothic Book"/>
            </a:endParaRPr>
          </a:p>
        </p:txBody>
      </p:sp>
      <p:sp>
        <p:nvSpPr>
          <p:cNvPr id="6" name="Slide Number Placeholder 5"/>
          <p:cNvSpPr>
            <a:spLocks noGrp="1"/>
          </p:cNvSpPr>
          <p:nvPr>
            <p:ph type="sldNum" sz="quarter" idx="12"/>
          </p:nvPr>
        </p:nvSpPr>
        <p:spPr/>
        <p:txBody>
          <a:bodyPr/>
          <a:lstStyle/>
          <a:p>
            <a:fld id="{26491837-20B2-48AD-A2CC-5E318469DB87}" type="slidenum">
              <a:rPr lang="en-US" smtClean="0">
                <a:solidFill>
                  <a:prstClr val="black">
                    <a:tint val="75000"/>
                  </a:prstClr>
                </a:solidFill>
                <a:latin typeface="Franklin Gothic Book"/>
              </a:rPr>
              <a:pPr/>
              <a:t>‹#›</a:t>
            </a:fld>
            <a:endParaRPr lang="en-US">
              <a:solidFill>
                <a:prstClr val="black">
                  <a:tint val="75000"/>
                </a:prstClr>
              </a:solidFill>
              <a:latin typeface="Franklin Gothic Book"/>
            </a:endParaRPr>
          </a:p>
        </p:txBody>
      </p:sp>
      <p:cxnSp>
        <p:nvCxnSpPr>
          <p:cNvPr id="16" name="Straight Connector 15"/>
          <p:cNvCxnSpPr/>
          <p:nvPr/>
        </p:nvCxnSpPr>
        <p:spPr>
          <a:xfrm flipH="1">
            <a:off x="12342018" y="12701"/>
            <a:ext cx="5715000" cy="5715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9162256" y="137318"/>
            <a:ext cx="9120983" cy="9120983"/>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10853738" y="342900"/>
            <a:ext cx="7429500" cy="74295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11003756" y="48418"/>
            <a:ext cx="7279484" cy="7279484"/>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11768140" y="914402"/>
            <a:ext cx="6515099" cy="65150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pic>
        <p:nvPicPr>
          <p:cNvPr id="12" name="Picture 11" descr="logo.jpg">
            <a:extLst>
              <a:ext uri="{FF2B5EF4-FFF2-40B4-BE49-F238E27FC236}">
                <a16:creationId xmlns:a16="http://schemas.microsoft.com/office/drawing/2014/main" id="{4B64A0BC-5DAE-4B40-9B37-AE329A1D280F}"/>
              </a:ext>
            </a:extLst>
          </p:cNvPr>
          <p:cNvPicPr>
            <a:picLocks noChangeAspect="1"/>
          </p:cNvPicPr>
          <p:nvPr userDrawn="1"/>
        </p:nvPicPr>
        <p:blipFill>
          <a:blip r:embed="rId2" cstate="print"/>
          <a:stretch>
            <a:fillRect/>
          </a:stretch>
        </p:blipFill>
        <p:spPr>
          <a:xfrm>
            <a:off x="16342520" y="1"/>
            <a:ext cx="1945481" cy="1328738"/>
          </a:xfrm>
          <a:prstGeom prst="rect">
            <a:avLst/>
          </a:prstGeom>
        </p:spPr>
      </p:pic>
      <p:pic>
        <p:nvPicPr>
          <p:cNvPr id="13" name="Picture 7">
            <a:extLst>
              <a:ext uri="{FF2B5EF4-FFF2-40B4-BE49-F238E27FC236}">
                <a16:creationId xmlns:a16="http://schemas.microsoft.com/office/drawing/2014/main" id="{4FE2E770-B314-46DA-B9D5-C1659D163AC8}"/>
              </a:ext>
            </a:extLst>
          </p:cNvPr>
          <p:cNvPicPr>
            <a:picLocks noChangeAspect="1" noChangeArrowheads="1" noCrop="1"/>
          </p:cNvPicPr>
          <p:nvPr userDrawn="1"/>
        </p:nvPicPr>
        <p:blipFill>
          <a:blip r:embed="rId3" cstate="print">
            <a:extLst>
              <a:ext uri="{28A0092B-C50C-407E-A947-70E740481C1C}">
                <a14:useLocalDpi xmlns:a14="http://schemas.microsoft.com/office/drawing/2010/main"/>
              </a:ext>
            </a:extLst>
          </a:blip>
          <a:srcRect/>
          <a:stretch>
            <a:fillRect/>
          </a:stretch>
        </p:blipFill>
        <p:spPr bwMode="auto">
          <a:xfrm>
            <a:off x="16815955" y="9542317"/>
            <a:ext cx="1472045" cy="7446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05990974"/>
      </p:ext>
    </p:extLst>
  </p:cSld>
  <p:clrMapOvr>
    <a:masterClrMapping/>
  </p:clrMapOvr>
  <p:hf hdr="0" ftr="0"/>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6F9BCE9-E8B0-4E9F-8A00-8488FE40AC57}" type="datetime1">
              <a:rPr lang="en-US" smtClean="0">
                <a:solidFill>
                  <a:prstClr val="black">
                    <a:tint val="75000"/>
                  </a:prstClr>
                </a:solidFill>
                <a:latin typeface="Franklin Gothic Book"/>
              </a:rPr>
              <a:pPr/>
              <a:t>12/4/2025</a:t>
            </a:fld>
            <a:endParaRPr lang="en-US">
              <a:solidFill>
                <a:prstClr val="black">
                  <a:tint val="75000"/>
                </a:prstClr>
              </a:solidFill>
              <a:latin typeface="Franklin Gothic Book"/>
            </a:endParaRPr>
          </a:p>
        </p:txBody>
      </p:sp>
      <p:sp>
        <p:nvSpPr>
          <p:cNvPr id="5" name="Footer Placeholder 4"/>
          <p:cNvSpPr>
            <a:spLocks noGrp="1"/>
          </p:cNvSpPr>
          <p:nvPr>
            <p:ph type="ftr" sz="quarter" idx="11"/>
          </p:nvPr>
        </p:nvSpPr>
        <p:spPr/>
        <p:txBody>
          <a:bodyPr/>
          <a:lstStyle/>
          <a:p>
            <a:endParaRPr lang="en-US">
              <a:solidFill>
                <a:prstClr val="black">
                  <a:tint val="75000"/>
                </a:prstClr>
              </a:solidFill>
              <a:latin typeface="Franklin Gothic Book"/>
            </a:endParaRPr>
          </a:p>
        </p:txBody>
      </p:sp>
      <p:sp>
        <p:nvSpPr>
          <p:cNvPr id="6" name="Slide Number Placeholder 5"/>
          <p:cNvSpPr>
            <a:spLocks noGrp="1"/>
          </p:cNvSpPr>
          <p:nvPr>
            <p:ph type="sldNum" sz="quarter" idx="12"/>
          </p:nvPr>
        </p:nvSpPr>
        <p:spPr/>
        <p:txBody>
          <a:bodyPr/>
          <a:lstStyle/>
          <a:p>
            <a:fld id="{26491837-20B2-48AD-A2CC-5E318469DB87}" type="slidenum">
              <a:rPr lang="en-US" smtClean="0">
                <a:solidFill>
                  <a:prstClr val="black">
                    <a:tint val="75000"/>
                  </a:prstClr>
                </a:solidFill>
                <a:latin typeface="Franklin Gothic Book"/>
              </a:rPr>
              <a:pPr/>
              <a:t>‹#›</a:t>
            </a:fld>
            <a:endParaRPr lang="en-US">
              <a:solidFill>
                <a:prstClr val="black">
                  <a:tint val="75000"/>
                </a:prstClr>
              </a:solidFill>
              <a:latin typeface="Franklin Gothic Book"/>
            </a:endParaRPr>
          </a:p>
        </p:txBody>
      </p:sp>
      <p:sp>
        <p:nvSpPr>
          <p:cNvPr id="7" name="AutoShape 2">
            <a:extLst>
              <a:ext uri="{FF2B5EF4-FFF2-40B4-BE49-F238E27FC236}">
                <a16:creationId xmlns:a16="http://schemas.microsoft.com/office/drawing/2014/main" id="{5F1D1528-C694-4663-B8EC-0D2A68BF16C2}"/>
              </a:ext>
            </a:extLst>
          </p:cNvPr>
          <p:cNvSpPr>
            <a:spLocks noChangeArrowheads="1"/>
          </p:cNvSpPr>
          <p:nvPr userDrawn="1"/>
        </p:nvSpPr>
        <p:spPr bwMode="auto">
          <a:xfrm>
            <a:off x="0" y="9197734"/>
            <a:ext cx="18288000" cy="180224"/>
          </a:xfrm>
          <a:prstGeom prst="flowChartPunchedTape">
            <a:avLst/>
          </a:prstGeom>
          <a:solidFill>
            <a:schemeClr val="tx1"/>
          </a:solidFill>
          <a:ln w="9525" algn="in">
            <a:solidFill>
              <a:srgbClr val="000000"/>
            </a:solidFill>
            <a:miter lim="800000"/>
            <a:headEnd/>
            <a:tailEnd/>
          </a:ln>
          <a:effectLst/>
        </p:spPr>
        <p:txBody>
          <a:bodyPr vert="horz" wrap="square" lIns="54864" tIns="54864" rIns="54864" bIns="54864" numCol="1" anchor="t" anchorCtr="0" compatLnSpc="1">
            <a:prstTxWarp prst="textNoShape">
              <a:avLst/>
            </a:prstTxWarp>
          </a:bodyPr>
          <a:lstStyle/>
          <a:p>
            <a:endParaRPr lang="en-US" sz="2700">
              <a:solidFill>
                <a:prstClr val="black"/>
              </a:solidFill>
              <a:latin typeface="Franklin Gothic Book"/>
            </a:endParaRPr>
          </a:p>
        </p:txBody>
      </p:sp>
      <p:sp>
        <p:nvSpPr>
          <p:cNvPr id="8" name="AutoShape 2">
            <a:extLst>
              <a:ext uri="{FF2B5EF4-FFF2-40B4-BE49-F238E27FC236}">
                <a16:creationId xmlns:a16="http://schemas.microsoft.com/office/drawing/2014/main" id="{C59C2001-F5C4-40BA-8954-25045083FC54}"/>
              </a:ext>
            </a:extLst>
          </p:cNvPr>
          <p:cNvSpPr>
            <a:spLocks noChangeArrowheads="1"/>
          </p:cNvSpPr>
          <p:nvPr userDrawn="1"/>
        </p:nvSpPr>
        <p:spPr bwMode="auto">
          <a:xfrm>
            <a:off x="0" y="9427367"/>
            <a:ext cx="18288000" cy="107159"/>
          </a:xfrm>
          <a:prstGeom prst="flowChartPunchedTape">
            <a:avLst/>
          </a:prstGeom>
          <a:solidFill>
            <a:srgbClr val="EB0000"/>
          </a:solidFill>
          <a:ln w="9525" algn="in">
            <a:solidFill>
              <a:srgbClr val="000000"/>
            </a:solidFill>
            <a:miter lim="800000"/>
            <a:headEnd/>
            <a:tailEnd/>
          </a:ln>
          <a:effectLst/>
        </p:spPr>
        <p:txBody>
          <a:bodyPr vert="horz" wrap="square" lIns="54864" tIns="54864" rIns="54864" bIns="54864" numCol="1" anchor="t" anchorCtr="0" compatLnSpc="1">
            <a:prstTxWarp prst="textNoShape">
              <a:avLst/>
            </a:prstTxWarp>
          </a:bodyPr>
          <a:lstStyle/>
          <a:p>
            <a:endParaRPr lang="en-US" sz="2700">
              <a:solidFill>
                <a:prstClr val="black"/>
              </a:solidFill>
              <a:latin typeface="Franklin Gothic Book"/>
            </a:endParaRPr>
          </a:p>
        </p:txBody>
      </p:sp>
      <p:sp>
        <p:nvSpPr>
          <p:cNvPr id="9" name="AutoShape 2">
            <a:extLst>
              <a:ext uri="{FF2B5EF4-FFF2-40B4-BE49-F238E27FC236}">
                <a16:creationId xmlns:a16="http://schemas.microsoft.com/office/drawing/2014/main" id="{E12A3535-053E-438C-A412-4AE90EFBFBF3}"/>
              </a:ext>
            </a:extLst>
          </p:cNvPr>
          <p:cNvSpPr>
            <a:spLocks noChangeArrowheads="1"/>
          </p:cNvSpPr>
          <p:nvPr userDrawn="1"/>
        </p:nvSpPr>
        <p:spPr bwMode="auto">
          <a:xfrm>
            <a:off x="0" y="9625011"/>
            <a:ext cx="18288000" cy="129777"/>
          </a:xfrm>
          <a:prstGeom prst="flowChartPunchedTape">
            <a:avLst/>
          </a:prstGeom>
          <a:solidFill>
            <a:srgbClr val="006600"/>
          </a:solidFill>
          <a:ln w="9525" algn="in">
            <a:solidFill>
              <a:srgbClr val="000000"/>
            </a:solidFill>
            <a:miter lim="800000"/>
            <a:headEnd/>
            <a:tailEnd/>
          </a:ln>
          <a:effectLst/>
        </p:spPr>
        <p:txBody>
          <a:bodyPr vert="horz" wrap="square" lIns="54864" tIns="54864" rIns="54864" bIns="54864" numCol="1" anchor="t" anchorCtr="0" compatLnSpc="1">
            <a:prstTxWarp prst="textNoShape">
              <a:avLst/>
            </a:prstTxWarp>
          </a:bodyPr>
          <a:lstStyle/>
          <a:p>
            <a:endParaRPr lang="en-US" sz="2700">
              <a:solidFill>
                <a:prstClr val="black"/>
              </a:solidFill>
              <a:latin typeface="Franklin Gothic Book"/>
            </a:endParaRPr>
          </a:p>
        </p:txBody>
      </p:sp>
      <p:pic>
        <p:nvPicPr>
          <p:cNvPr id="10" name="Picture 2">
            <a:extLst>
              <a:ext uri="{FF2B5EF4-FFF2-40B4-BE49-F238E27FC236}">
                <a16:creationId xmlns:a16="http://schemas.microsoft.com/office/drawing/2014/main" id="{BF4C0CF8-24A4-4537-B47B-842853237A35}"/>
              </a:ext>
            </a:extLst>
          </p:cNvPr>
          <p:cNvPicPr>
            <a:picLocks noChangeAspect="1" noChangeArrowheads="1"/>
          </p:cNvPicPr>
          <p:nvPr userDrawn="1"/>
        </p:nvPicPr>
        <p:blipFill>
          <a:blip r:embed="rId2" cstate="print"/>
          <a:srcRect l="64665" t="3172" r="23673" b="1667"/>
          <a:stretch>
            <a:fillRect/>
          </a:stretch>
        </p:blipFill>
        <p:spPr bwMode="auto">
          <a:xfrm rot="5400000">
            <a:off x="9040502" y="-5873442"/>
            <a:ext cx="92696" cy="15773403"/>
          </a:xfrm>
          <a:prstGeom prst="rect">
            <a:avLst/>
          </a:prstGeom>
          <a:noFill/>
          <a:ln w="9525">
            <a:noFill/>
            <a:miter lim="800000"/>
            <a:headEnd/>
            <a:tailEnd/>
          </a:ln>
          <a:effectLst/>
        </p:spPr>
      </p:pic>
    </p:spTree>
    <p:extLst>
      <p:ext uri="{BB962C8B-B14F-4D97-AF65-F5344CB8AC3E}">
        <p14:creationId xmlns:p14="http://schemas.microsoft.com/office/powerpoint/2010/main" val="37364749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6317" y="3009900"/>
            <a:ext cx="12801602" cy="3422400"/>
          </a:xfrm>
        </p:spPr>
        <p:txBody>
          <a:bodyPr anchor="b">
            <a:normAutofit/>
          </a:bodyPr>
          <a:lstStyle>
            <a:lvl1pPr algn="l">
              <a:defRPr sz="5400" b="0" cap="all"/>
            </a:lvl1pPr>
          </a:lstStyle>
          <a:p>
            <a:r>
              <a:rPr lang="en-US"/>
              <a:t>Click to edit Master title style</a:t>
            </a:r>
            <a:endParaRPr lang="en-US" dirty="0"/>
          </a:p>
        </p:txBody>
      </p:sp>
      <p:sp>
        <p:nvSpPr>
          <p:cNvPr id="3" name="Text Placeholder 2"/>
          <p:cNvSpPr>
            <a:spLocks noGrp="1"/>
          </p:cNvSpPr>
          <p:nvPr>
            <p:ph type="body" idx="1"/>
          </p:nvPr>
        </p:nvSpPr>
        <p:spPr>
          <a:xfrm>
            <a:off x="1026320" y="6743700"/>
            <a:ext cx="12801600" cy="2247900"/>
          </a:xfrm>
        </p:spPr>
        <p:txBody>
          <a:bodyPr anchor="t">
            <a:normAutofit/>
          </a:bodyPr>
          <a:lstStyle>
            <a:lvl1pPr marL="0" indent="0" algn="l">
              <a:buNone/>
              <a:defRPr sz="2700">
                <a:solidFill>
                  <a:schemeClr val="bg2">
                    <a:lumMod val="75000"/>
                  </a:schemeClr>
                </a:solidFill>
              </a:defRPr>
            </a:lvl1pPr>
            <a:lvl2pPr marL="685800" indent="0">
              <a:buNone/>
              <a:defRPr sz="2700">
                <a:solidFill>
                  <a:schemeClr val="tx1">
                    <a:tint val="75000"/>
                  </a:schemeClr>
                </a:solidFill>
              </a:defRPr>
            </a:lvl2pPr>
            <a:lvl3pPr marL="1371600" indent="0">
              <a:buNone/>
              <a:defRPr sz="2400">
                <a:solidFill>
                  <a:schemeClr val="tx1">
                    <a:tint val="75000"/>
                  </a:schemeClr>
                </a:solidFill>
              </a:defRPr>
            </a:lvl3pPr>
            <a:lvl4pPr marL="2057400" indent="0">
              <a:buNone/>
              <a:defRPr sz="2100">
                <a:solidFill>
                  <a:schemeClr val="tx1">
                    <a:tint val="75000"/>
                  </a:schemeClr>
                </a:solidFill>
              </a:defRPr>
            </a:lvl4pPr>
            <a:lvl5pPr marL="2743200" indent="0">
              <a:buNone/>
              <a:defRPr sz="2100">
                <a:solidFill>
                  <a:schemeClr val="tx1">
                    <a:tint val="75000"/>
                  </a:schemeClr>
                </a:solidFill>
              </a:defRPr>
            </a:lvl5pPr>
            <a:lvl6pPr marL="3429000" indent="0">
              <a:buNone/>
              <a:defRPr sz="2100">
                <a:solidFill>
                  <a:schemeClr val="tx1">
                    <a:tint val="75000"/>
                  </a:schemeClr>
                </a:solidFill>
              </a:defRPr>
            </a:lvl6pPr>
            <a:lvl7pPr marL="4114800" indent="0">
              <a:buNone/>
              <a:defRPr sz="2100">
                <a:solidFill>
                  <a:schemeClr val="tx1">
                    <a:tint val="75000"/>
                  </a:schemeClr>
                </a:solidFill>
              </a:defRPr>
            </a:lvl7pPr>
            <a:lvl8pPr marL="4800600" indent="0">
              <a:buNone/>
              <a:defRPr sz="2100">
                <a:solidFill>
                  <a:schemeClr val="tx1">
                    <a:tint val="75000"/>
                  </a:schemeClr>
                </a:solidFill>
              </a:defRPr>
            </a:lvl8pPr>
            <a:lvl9pPr marL="5486400" indent="0">
              <a:buNone/>
              <a:defRPr sz="21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91E0725-CFA6-4259-BC1A-03842773E5D6}" type="datetime1">
              <a:rPr lang="en-US" smtClean="0">
                <a:solidFill>
                  <a:prstClr val="black">
                    <a:tint val="75000"/>
                  </a:prstClr>
                </a:solidFill>
                <a:latin typeface="Franklin Gothic Book"/>
              </a:rPr>
              <a:pPr/>
              <a:t>12/4/2025</a:t>
            </a:fld>
            <a:endParaRPr lang="en-US">
              <a:solidFill>
                <a:prstClr val="black">
                  <a:tint val="75000"/>
                </a:prstClr>
              </a:solidFill>
              <a:latin typeface="Franklin Gothic Book"/>
            </a:endParaRPr>
          </a:p>
        </p:txBody>
      </p:sp>
      <p:sp>
        <p:nvSpPr>
          <p:cNvPr id="5" name="Footer Placeholder 4"/>
          <p:cNvSpPr>
            <a:spLocks noGrp="1"/>
          </p:cNvSpPr>
          <p:nvPr>
            <p:ph type="ftr" sz="quarter" idx="11"/>
          </p:nvPr>
        </p:nvSpPr>
        <p:spPr/>
        <p:txBody>
          <a:bodyPr/>
          <a:lstStyle/>
          <a:p>
            <a:endParaRPr lang="en-US">
              <a:solidFill>
                <a:prstClr val="black">
                  <a:tint val="75000"/>
                </a:prstClr>
              </a:solidFill>
              <a:latin typeface="Franklin Gothic Book"/>
            </a:endParaRPr>
          </a:p>
        </p:txBody>
      </p:sp>
      <p:sp>
        <p:nvSpPr>
          <p:cNvPr id="6" name="Slide Number Placeholder 5"/>
          <p:cNvSpPr>
            <a:spLocks noGrp="1"/>
          </p:cNvSpPr>
          <p:nvPr>
            <p:ph type="sldNum" sz="quarter" idx="12"/>
          </p:nvPr>
        </p:nvSpPr>
        <p:spPr/>
        <p:txBody>
          <a:bodyPr/>
          <a:lstStyle/>
          <a:p>
            <a:fld id="{26491837-20B2-48AD-A2CC-5E318469DB87}" type="slidenum">
              <a:rPr lang="en-US" smtClean="0">
                <a:solidFill>
                  <a:prstClr val="black">
                    <a:tint val="75000"/>
                  </a:prstClr>
                </a:solidFill>
                <a:latin typeface="Franklin Gothic Book"/>
              </a:rPr>
              <a:pPr/>
              <a:t>‹#›</a:t>
            </a:fld>
            <a:endParaRPr lang="en-US">
              <a:solidFill>
                <a:prstClr val="black">
                  <a:tint val="75000"/>
                </a:prstClr>
              </a:solidFill>
              <a:latin typeface="Franklin Gothic Book"/>
            </a:endParaRPr>
          </a:p>
        </p:txBody>
      </p:sp>
    </p:spTree>
    <p:extLst>
      <p:ext uri="{BB962C8B-B14F-4D97-AF65-F5344CB8AC3E}">
        <p14:creationId xmlns:p14="http://schemas.microsoft.com/office/powerpoint/2010/main" val="36272670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26317" y="1028701"/>
            <a:ext cx="7406483" cy="54229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8712200" y="1028702"/>
            <a:ext cx="7401719" cy="542289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6B53285-6F25-4FF6-A58A-4A42E1185978}" type="datetime1">
              <a:rPr lang="en-US" smtClean="0">
                <a:solidFill>
                  <a:prstClr val="black">
                    <a:tint val="75000"/>
                  </a:prstClr>
                </a:solidFill>
                <a:latin typeface="Franklin Gothic Book"/>
              </a:rPr>
              <a:pPr/>
              <a:t>12/4/2025</a:t>
            </a:fld>
            <a:endParaRPr lang="en-US">
              <a:solidFill>
                <a:prstClr val="black">
                  <a:tint val="75000"/>
                </a:prstClr>
              </a:solidFill>
              <a:latin typeface="Franklin Gothic Book"/>
            </a:endParaRPr>
          </a:p>
        </p:txBody>
      </p:sp>
      <p:sp>
        <p:nvSpPr>
          <p:cNvPr id="6" name="Footer Placeholder 5"/>
          <p:cNvSpPr>
            <a:spLocks noGrp="1"/>
          </p:cNvSpPr>
          <p:nvPr>
            <p:ph type="ftr" sz="quarter" idx="11"/>
          </p:nvPr>
        </p:nvSpPr>
        <p:spPr/>
        <p:txBody>
          <a:bodyPr/>
          <a:lstStyle/>
          <a:p>
            <a:endParaRPr lang="en-US">
              <a:solidFill>
                <a:prstClr val="black">
                  <a:tint val="75000"/>
                </a:prstClr>
              </a:solidFill>
              <a:latin typeface="Franklin Gothic Book"/>
            </a:endParaRPr>
          </a:p>
        </p:txBody>
      </p:sp>
      <p:sp>
        <p:nvSpPr>
          <p:cNvPr id="7" name="Slide Number Placeholder 6"/>
          <p:cNvSpPr>
            <a:spLocks noGrp="1"/>
          </p:cNvSpPr>
          <p:nvPr>
            <p:ph type="sldNum" sz="quarter" idx="12"/>
          </p:nvPr>
        </p:nvSpPr>
        <p:spPr/>
        <p:txBody>
          <a:bodyPr/>
          <a:lstStyle/>
          <a:p>
            <a:fld id="{26491837-20B2-48AD-A2CC-5E318469DB87}" type="slidenum">
              <a:rPr lang="en-US" smtClean="0">
                <a:solidFill>
                  <a:prstClr val="black">
                    <a:tint val="75000"/>
                  </a:prstClr>
                </a:solidFill>
                <a:latin typeface="Franklin Gothic Book"/>
              </a:rPr>
              <a:pPr/>
              <a:t>‹#›</a:t>
            </a:fld>
            <a:endParaRPr lang="en-US" dirty="0">
              <a:solidFill>
                <a:prstClr val="black">
                  <a:tint val="75000"/>
                </a:prstClr>
              </a:solidFill>
              <a:latin typeface="Franklin Gothic Book"/>
            </a:endParaRPr>
          </a:p>
        </p:txBody>
      </p:sp>
    </p:spTree>
    <p:extLst>
      <p:ext uri="{BB962C8B-B14F-4D97-AF65-F5344CB8AC3E}">
        <p14:creationId xmlns:p14="http://schemas.microsoft.com/office/powerpoint/2010/main" val="305433226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458121" y="1028700"/>
            <a:ext cx="6974681" cy="864393"/>
          </a:xfrm>
        </p:spPr>
        <p:txBody>
          <a:bodyPr anchor="b">
            <a:noAutofit/>
          </a:bodyPr>
          <a:lstStyle>
            <a:lvl1pPr marL="0" indent="0">
              <a:buNone/>
              <a:defRPr sz="4200" b="0">
                <a:solidFill>
                  <a:schemeClr val="tx1"/>
                </a:solidFill>
              </a:defRPr>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en-US"/>
              <a:t>Click to edit Master text styles</a:t>
            </a:r>
          </a:p>
        </p:txBody>
      </p:sp>
      <p:sp>
        <p:nvSpPr>
          <p:cNvPr id="4" name="Content Placeholder 3"/>
          <p:cNvSpPr>
            <a:spLocks noGrp="1"/>
          </p:cNvSpPr>
          <p:nvPr>
            <p:ph sz="half" idx="2"/>
          </p:nvPr>
        </p:nvSpPr>
        <p:spPr>
          <a:xfrm>
            <a:off x="1026317" y="1905794"/>
            <a:ext cx="7406483" cy="4545807"/>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9118599" y="1028700"/>
            <a:ext cx="6997701" cy="864393"/>
          </a:xfrm>
        </p:spPr>
        <p:txBody>
          <a:bodyPr anchor="b">
            <a:noAutofit/>
          </a:bodyPr>
          <a:lstStyle>
            <a:lvl1pPr marL="0" indent="0">
              <a:buNone/>
              <a:defRPr sz="4200" b="0">
                <a:solidFill>
                  <a:schemeClr val="tx1"/>
                </a:solidFill>
              </a:defRPr>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en-US"/>
              <a:t>Click to edit Master text styles</a:t>
            </a:r>
          </a:p>
        </p:txBody>
      </p:sp>
      <p:sp>
        <p:nvSpPr>
          <p:cNvPr id="6" name="Content Placeholder 5"/>
          <p:cNvSpPr>
            <a:spLocks noGrp="1"/>
          </p:cNvSpPr>
          <p:nvPr>
            <p:ph sz="quarter" idx="4"/>
          </p:nvPr>
        </p:nvSpPr>
        <p:spPr>
          <a:xfrm>
            <a:off x="8709818" y="1893093"/>
            <a:ext cx="7393782" cy="4545807"/>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0275008-D6AD-4532-AC7C-715D5BB012DD}" type="datetime1">
              <a:rPr lang="en-US" smtClean="0">
                <a:solidFill>
                  <a:prstClr val="black">
                    <a:tint val="75000"/>
                  </a:prstClr>
                </a:solidFill>
                <a:latin typeface="Franklin Gothic Book"/>
              </a:rPr>
              <a:pPr/>
              <a:t>12/4/2025</a:t>
            </a:fld>
            <a:endParaRPr lang="en-US">
              <a:solidFill>
                <a:prstClr val="black">
                  <a:tint val="75000"/>
                </a:prstClr>
              </a:solidFill>
              <a:latin typeface="Franklin Gothic Book"/>
            </a:endParaRPr>
          </a:p>
        </p:txBody>
      </p:sp>
      <p:sp>
        <p:nvSpPr>
          <p:cNvPr id="8" name="Footer Placeholder 7"/>
          <p:cNvSpPr>
            <a:spLocks noGrp="1"/>
          </p:cNvSpPr>
          <p:nvPr>
            <p:ph type="ftr" sz="quarter" idx="11"/>
          </p:nvPr>
        </p:nvSpPr>
        <p:spPr/>
        <p:txBody>
          <a:bodyPr/>
          <a:lstStyle/>
          <a:p>
            <a:endParaRPr lang="en-US">
              <a:solidFill>
                <a:prstClr val="black">
                  <a:tint val="75000"/>
                </a:prstClr>
              </a:solidFill>
              <a:latin typeface="Franklin Gothic Book"/>
            </a:endParaRPr>
          </a:p>
        </p:txBody>
      </p:sp>
      <p:sp>
        <p:nvSpPr>
          <p:cNvPr id="9" name="Slide Number Placeholder 8"/>
          <p:cNvSpPr>
            <a:spLocks noGrp="1"/>
          </p:cNvSpPr>
          <p:nvPr>
            <p:ph type="sldNum" sz="quarter" idx="12"/>
          </p:nvPr>
        </p:nvSpPr>
        <p:spPr/>
        <p:txBody>
          <a:bodyPr/>
          <a:lstStyle/>
          <a:p>
            <a:fld id="{26491837-20B2-48AD-A2CC-5E318469DB87}" type="slidenum">
              <a:rPr lang="en-US" smtClean="0">
                <a:solidFill>
                  <a:prstClr val="black">
                    <a:tint val="75000"/>
                  </a:prstClr>
                </a:solidFill>
                <a:latin typeface="Franklin Gothic Book"/>
              </a:rPr>
              <a:pPr/>
              <a:t>‹#›</a:t>
            </a:fld>
            <a:endParaRPr lang="en-US">
              <a:solidFill>
                <a:prstClr val="black">
                  <a:tint val="75000"/>
                </a:prstClr>
              </a:solidFill>
              <a:latin typeface="Franklin Gothic Book"/>
            </a:endParaRPr>
          </a:p>
        </p:txBody>
      </p:sp>
    </p:spTree>
    <p:extLst>
      <p:ext uri="{BB962C8B-B14F-4D97-AF65-F5344CB8AC3E}">
        <p14:creationId xmlns:p14="http://schemas.microsoft.com/office/powerpoint/2010/main" val="221055944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1D5EDD0-EBA9-4FD1-BBCA-0F146FAD5F34}" type="datetime1">
              <a:rPr lang="en-US" smtClean="0">
                <a:solidFill>
                  <a:prstClr val="black">
                    <a:tint val="75000"/>
                  </a:prstClr>
                </a:solidFill>
                <a:latin typeface="Franklin Gothic Book"/>
              </a:rPr>
              <a:pPr/>
              <a:t>12/4/2025</a:t>
            </a:fld>
            <a:endParaRPr lang="en-US">
              <a:solidFill>
                <a:prstClr val="black">
                  <a:tint val="75000"/>
                </a:prstClr>
              </a:solidFill>
              <a:latin typeface="Franklin Gothic Book"/>
            </a:endParaRPr>
          </a:p>
        </p:txBody>
      </p:sp>
      <p:sp>
        <p:nvSpPr>
          <p:cNvPr id="4" name="Footer Placeholder 3"/>
          <p:cNvSpPr>
            <a:spLocks noGrp="1"/>
          </p:cNvSpPr>
          <p:nvPr>
            <p:ph type="ftr" sz="quarter" idx="11"/>
          </p:nvPr>
        </p:nvSpPr>
        <p:spPr/>
        <p:txBody>
          <a:bodyPr/>
          <a:lstStyle/>
          <a:p>
            <a:endParaRPr lang="en-US">
              <a:solidFill>
                <a:prstClr val="black">
                  <a:tint val="75000"/>
                </a:prstClr>
              </a:solidFill>
              <a:latin typeface="Franklin Gothic Book"/>
            </a:endParaRPr>
          </a:p>
        </p:txBody>
      </p:sp>
      <p:sp>
        <p:nvSpPr>
          <p:cNvPr id="5" name="Slide Number Placeholder 4"/>
          <p:cNvSpPr>
            <a:spLocks noGrp="1"/>
          </p:cNvSpPr>
          <p:nvPr>
            <p:ph type="sldNum" sz="quarter" idx="12"/>
          </p:nvPr>
        </p:nvSpPr>
        <p:spPr/>
        <p:txBody>
          <a:bodyPr/>
          <a:lstStyle/>
          <a:p>
            <a:fld id="{26491837-20B2-48AD-A2CC-5E318469DB87}" type="slidenum">
              <a:rPr lang="en-US" smtClean="0">
                <a:solidFill>
                  <a:prstClr val="black">
                    <a:tint val="75000"/>
                  </a:prstClr>
                </a:solidFill>
                <a:latin typeface="Franklin Gothic Book"/>
              </a:rPr>
              <a:pPr/>
              <a:t>‹#›</a:t>
            </a:fld>
            <a:endParaRPr lang="en-US">
              <a:solidFill>
                <a:prstClr val="black">
                  <a:tint val="75000"/>
                </a:prstClr>
              </a:solidFill>
              <a:latin typeface="Franklin Gothic Book"/>
            </a:endParaRPr>
          </a:p>
        </p:txBody>
      </p:sp>
    </p:spTree>
    <p:extLst>
      <p:ext uri="{BB962C8B-B14F-4D97-AF65-F5344CB8AC3E}">
        <p14:creationId xmlns:p14="http://schemas.microsoft.com/office/powerpoint/2010/main" val="385377730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D47C32C-698A-44AF-9CB9-9DB0DD819690}" type="datetime1">
              <a:rPr lang="en-US" smtClean="0">
                <a:solidFill>
                  <a:prstClr val="black">
                    <a:tint val="75000"/>
                  </a:prstClr>
                </a:solidFill>
                <a:latin typeface="Franklin Gothic Book"/>
              </a:rPr>
              <a:pPr/>
              <a:t>12/4/2025</a:t>
            </a:fld>
            <a:endParaRPr lang="en-US">
              <a:solidFill>
                <a:prstClr val="black">
                  <a:tint val="75000"/>
                </a:prstClr>
              </a:solidFill>
              <a:latin typeface="Franklin Gothic Book"/>
            </a:endParaRPr>
          </a:p>
        </p:txBody>
      </p:sp>
      <p:sp>
        <p:nvSpPr>
          <p:cNvPr id="3" name="Footer Placeholder 2"/>
          <p:cNvSpPr>
            <a:spLocks noGrp="1"/>
          </p:cNvSpPr>
          <p:nvPr>
            <p:ph type="ftr" sz="quarter" idx="11"/>
          </p:nvPr>
        </p:nvSpPr>
        <p:spPr/>
        <p:txBody>
          <a:bodyPr/>
          <a:lstStyle/>
          <a:p>
            <a:endParaRPr lang="en-US">
              <a:solidFill>
                <a:prstClr val="black">
                  <a:tint val="75000"/>
                </a:prstClr>
              </a:solidFill>
              <a:latin typeface="Franklin Gothic Book"/>
            </a:endParaRPr>
          </a:p>
        </p:txBody>
      </p:sp>
      <p:sp>
        <p:nvSpPr>
          <p:cNvPr id="4" name="Slide Number Placeholder 3"/>
          <p:cNvSpPr>
            <a:spLocks noGrp="1"/>
          </p:cNvSpPr>
          <p:nvPr>
            <p:ph type="sldNum" sz="quarter" idx="12"/>
          </p:nvPr>
        </p:nvSpPr>
        <p:spPr/>
        <p:txBody>
          <a:bodyPr/>
          <a:lstStyle/>
          <a:p>
            <a:fld id="{26491837-20B2-48AD-A2CC-5E318469DB87}" type="slidenum">
              <a:rPr lang="en-US" smtClean="0">
                <a:solidFill>
                  <a:prstClr val="black">
                    <a:tint val="75000"/>
                  </a:prstClr>
                </a:solidFill>
                <a:latin typeface="Franklin Gothic Book"/>
              </a:rPr>
              <a:pPr/>
              <a:t>‹#›</a:t>
            </a:fld>
            <a:endParaRPr lang="en-US">
              <a:solidFill>
                <a:prstClr val="black">
                  <a:tint val="75000"/>
                </a:prstClr>
              </a:solidFill>
              <a:latin typeface="Franklin Gothic Book"/>
            </a:endParaRPr>
          </a:p>
        </p:txBody>
      </p:sp>
    </p:spTree>
    <p:extLst>
      <p:ext uri="{BB962C8B-B14F-4D97-AF65-F5344CB8AC3E}">
        <p14:creationId xmlns:p14="http://schemas.microsoft.com/office/powerpoint/2010/main" val="3220941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627518" y="1028700"/>
            <a:ext cx="5486400" cy="2057400"/>
          </a:xfrm>
        </p:spPr>
        <p:txBody>
          <a:bodyPr anchor="b">
            <a:normAutofit/>
          </a:bodyPr>
          <a:lstStyle>
            <a:lvl1pPr algn="l">
              <a:defRPr sz="3600" b="0"/>
            </a:lvl1pPr>
          </a:lstStyle>
          <a:p>
            <a:r>
              <a:rPr lang="en-US"/>
              <a:t>Click to edit Master title style</a:t>
            </a:r>
            <a:endParaRPr lang="en-US" dirty="0"/>
          </a:p>
        </p:txBody>
      </p:sp>
      <p:sp>
        <p:nvSpPr>
          <p:cNvPr id="3" name="Content Placeholder 2"/>
          <p:cNvSpPr>
            <a:spLocks noGrp="1"/>
          </p:cNvSpPr>
          <p:nvPr>
            <p:ph idx="1"/>
          </p:nvPr>
        </p:nvSpPr>
        <p:spPr>
          <a:xfrm>
            <a:off x="1026318" y="1028700"/>
            <a:ext cx="8915402" cy="79629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627518" y="3314699"/>
            <a:ext cx="5486400" cy="3136901"/>
          </a:xfrm>
        </p:spPr>
        <p:txBody>
          <a:bodyPr anchor="t">
            <a:normAutofit/>
          </a:bodyPr>
          <a:lstStyle>
            <a:lvl1pPr marL="0" indent="0">
              <a:buNone/>
              <a:defRPr sz="2400"/>
            </a:lvl1pPr>
            <a:lvl2pPr marL="685800" indent="0">
              <a:buNone/>
              <a:defRPr sz="1800"/>
            </a:lvl2pPr>
            <a:lvl3pPr marL="1371600" indent="0">
              <a:buNone/>
              <a:defRPr sz="1500"/>
            </a:lvl3pPr>
            <a:lvl4pPr marL="2057400" indent="0">
              <a:buNone/>
              <a:defRPr sz="1350"/>
            </a:lvl4pPr>
            <a:lvl5pPr marL="2743200" indent="0">
              <a:buNone/>
              <a:defRPr sz="1350"/>
            </a:lvl5pPr>
            <a:lvl6pPr marL="3429000" indent="0">
              <a:buNone/>
              <a:defRPr sz="1350"/>
            </a:lvl6pPr>
            <a:lvl7pPr marL="4114800" indent="0">
              <a:buNone/>
              <a:defRPr sz="1350"/>
            </a:lvl7pPr>
            <a:lvl8pPr marL="4800600" indent="0">
              <a:buNone/>
              <a:defRPr sz="1350"/>
            </a:lvl8pPr>
            <a:lvl9pPr marL="5486400" indent="0">
              <a:buNone/>
              <a:defRPr sz="1350"/>
            </a:lvl9pPr>
          </a:lstStyle>
          <a:p>
            <a:pPr lvl="0"/>
            <a:r>
              <a:rPr lang="en-US"/>
              <a:t>Click to edit Master text styles</a:t>
            </a:r>
          </a:p>
        </p:txBody>
      </p:sp>
      <p:sp>
        <p:nvSpPr>
          <p:cNvPr id="5" name="Date Placeholder 4"/>
          <p:cNvSpPr>
            <a:spLocks noGrp="1"/>
          </p:cNvSpPr>
          <p:nvPr>
            <p:ph type="dt" sz="half" idx="10"/>
          </p:nvPr>
        </p:nvSpPr>
        <p:spPr/>
        <p:txBody>
          <a:bodyPr/>
          <a:lstStyle/>
          <a:p>
            <a:fld id="{F07DB03D-5973-4047-A4F2-CC45F6DCC745}" type="datetime1">
              <a:rPr lang="en-US" smtClean="0">
                <a:solidFill>
                  <a:prstClr val="black">
                    <a:tint val="75000"/>
                  </a:prstClr>
                </a:solidFill>
                <a:latin typeface="Franklin Gothic Book"/>
              </a:rPr>
              <a:pPr/>
              <a:t>12/4/2025</a:t>
            </a:fld>
            <a:endParaRPr lang="en-US">
              <a:solidFill>
                <a:prstClr val="black">
                  <a:tint val="75000"/>
                </a:prstClr>
              </a:solidFill>
              <a:latin typeface="Franklin Gothic Book"/>
            </a:endParaRPr>
          </a:p>
        </p:txBody>
      </p:sp>
      <p:sp>
        <p:nvSpPr>
          <p:cNvPr id="6" name="Footer Placeholder 5"/>
          <p:cNvSpPr>
            <a:spLocks noGrp="1"/>
          </p:cNvSpPr>
          <p:nvPr>
            <p:ph type="ftr" sz="quarter" idx="11"/>
          </p:nvPr>
        </p:nvSpPr>
        <p:spPr/>
        <p:txBody>
          <a:bodyPr/>
          <a:lstStyle/>
          <a:p>
            <a:endParaRPr lang="en-US">
              <a:solidFill>
                <a:prstClr val="black">
                  <a:tint val="75000"/>
                </a:prstClr>
              </a:solidFill>
              <a:latin typeface="Franklin Gothic Book"/>
            </a:endParaRPr>
          </a:p>
        </p:txBody>
      </p:sp>
      <p:sp>
        <p:nvSpPr>
          <p:cNvPr id="7" name="Slide Number Placeholder 6"/>
          <p:cNvSpPr>
            <a:spLocks noGrp="1"/>
          </p:cNvSpPr>
          <p:nvPr>
            <p:ph type="sldNum" sz="quarter" idx="12"/>
          </p:nvPr>
        </p:nvSpPr>
        <p:spPr/>
        <p:txBody>
          <a:bodyPr/>
          <a:lstStyle/>
          <a:p>
            <a:fld id="{26491837-20B2-48AD-A2CC-5E318469DB87}" type="slidenum">
              <a:rPr lang="en-US" smtClean="0">
                <a:solidFill>
                  <a:prstClr val="black">
                    <a:tint val="75000"/>
                  </a:prstClr>
                </a:solidFill>
                <a:latin typeface="Franklin Gothic Book"/>
              </a:rPr>
              <a:pPr/>
              <a:t>‹#›</a:t>
            </a:fld>
            <a:endParaRPr lang="en-US">
              <a:solidFill>
                <a:prstClr val="black">
                  <a:tint val="75000"/>
                </a:prstClr>
              </a:solidFill>
              <a:latin typeface="Franklin Gothic Book"/>
            </a:endParaRPr>
          </a:p>
        </p:txBody>
      </p:sp>
    </p:spTree>
    <p:extLst>
      <p:ext uri="{BB962C8B-B14F-4D97-AF65-F5344CB8AC3E}">
        <p14:creationId xmlns:p14="http://schemas.microsoft.com/office/powerpoint/2010/main" val="229201053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4218" y="2171700"/>
            <a:ext cx="9029700" cy="1714500"/>
          </a:xfrm>
        </p:spPr>
        <p:txBody>
          <a:bodyPr anchor="b">
            <a:normAutofit/>
          </a:bodyPr>
          <a:lstStyle>
            <a:lvl1pPr algn="l">
              <a:defRPr sz="42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1483518" y="1371600"/>
            <a:ext cx="4921461" cy="6858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2400"/>
            </a:lvl1pPr>
            <a:lvl2pPr marL="685800" indent="0">
              <a:buNone/>
              <a:defRPr sz="2400"/>
            </a:lvl2pPr>
            <a:lvl3pPr marL="1371600" indent="0">
              <a:buNone/>
              <a:defRPr sz="2400"/>
            </a:lvl3pPr>
            <a:lvl4pPr marL="2057400" indent="0">
              <a:buNone/>
              <a:defRPr sz="2400"/>
            </a:lvl4pPr>
            <a:lvl5pPr marL="2743200" indent="0">
              <a:buNone/>
              <a:defRPr sz="2400"/>
            </a:lvl5pPr>
            <a:lvl6pPr marL="3429000" indent="0">
              <a:buNone/>
              <a:defRPr sz="2400"/>
            </a:lvl6pPr>
            <a:lvl7pPr marL="4114800" indent="0">
              <a:buNone/>
              <a:defRPr sz="2400"/>
            </a:lvl7pPr>
            <a:lvl8pPr marL="4800600" indent="0">
              <a:buNone/>
              <a:defRPr sz="2400"/>
            </a:lvl8pPr>
            <a:lvl9pPr marL="5486400" indent="0">
              <a:buNone/>
              <a:defRPr sz="2400"/>
            </a:lvl9pPr>
          </a:lstStyle>
          <a:p>
            <a:r>
              <a:rPr lang="en-US"/>
              <a:t>Click icon to add picture</a:t>
            </a:r>
            <a:endParaRPr lang="en-US" dirty="0"/>
          </a:p>
        </p:txBody>
      </p:sp>
      <p:sp>
        <p:nvSpPr>
          <p:cNvPr id="4" name="Text Placeholder 3"/>
          <p:cNvSpPr>
            <a:spLocks noGrp="1"/>
          </p:cNvSpPr>
          <p:nvPr>
            <p:ph type="body" sz="half" idx="2"/>
          </p:nvPr>
        </p:nvSpPr>
        <p:spPr>
          <a:xfrm>
            <a:off x="7084218" y="4165600"/>
            <a:ext cx="9032082" cy="3073400"/>
          </a:xfrm>
        </p:spPr>
        <p:txBody>
          <a:bodyPr anchor="t">
            <a:normAutofit/>
          </a:bodyPr>
          <a:lstStyle>
            <a:lvl1pPr marL="0" indent="0">
              <a:buNone/>
              <a:defRPr sz="2700"/>
            </a:lvl1pPr>
            <a:lvl2pPr marL="685800" indent="0">
              <a:buNone/>
              <a:defRPr sz="1800"/>
            </a:lvl2pPr>
            <a:lvl3pPr marL="1371600" indent="0">
              <a:buNone/>
              <a:defRPr sz="1500"/>
            </a:lvl3pPr>
            <a:lvl4pPr marL="2057400" indent="0">
              <a:buNone/>
              <a:defRPr sz="1350"/>
            </a:lvl4pPr>
            <a:lvl5pPr marL="2743200" indent="0">
              <a:buNone/>
              <a:defRPr sz="1350"/>
            </a:lvl5pPr>
            <a:lvl6pPr marL="3429000" indent="0">
              <a:buNone/>
              <a:defRPr sz="1350"/>
            </a:lvl6pPr>
            <a:lvl7pPr marL="4114800" indent="0">
              <a:buNone/>
              <a:defRPr sz="1350"/>
            </a:lvl7pPr>
            <a:lvl8pPr marL="4800600" indent="0">
              <a:buNone/>
              <a:defRPr sz="1350"/>
            </a:lvl8pPr>
            <a:lvl9pPr marL="5486400" indent="0">
              <a:buNone/>
              <a:defRPr sz="1350"/>
            </a:lvl9pPr>
          </a:lstStyle>
          <a:p>
            <a:pPr lvl="0"/>
            <a:r>
              <a:rPr lang="en-US"/>
              <a:t>Click to edit Master text styles</a:t>
            </a:r>
          </a:p>
        </p:txBody>
      </p:sp>
      <p:sp>
        <p:nvSpPr>
          <p:cNvPr id="5" name="Date Placeholder 4"/>
          <p:cNvSpPr>
            <a:spLocks noGrp="1"/>
          </p:cNvSpPr>
          <p:nvPr>
            <p:ph type="dt" sz="half" idx="10"/>
          </p:nvPr>
        </p:nvSpPr>
        <p:spPr/>
        <p:txBody>
          <a:bodyPr/>
          <a:lstStyle/>
          <a:p>
            <a:fld id="{DC425DD6-AE1C-4BB3-AB7C-6B1A8AF62803}" type="datetime1">
              <a:rPr lang="en-US" smtClean="0">
                <a:solidFill>
                  <a:prstClr val="black">
                    <a:tint val="75000"/>
                  </a:prstClr>
                </a:solidFill>
                <a:latin typeface="Franklin Gothic Book"/>
              </a:rPr>
              <a:pPr/>
              <a:t>12/4/2025</a:t>
            </a:fld>
            <a:endParaRPr lang="en-US">
              <a:solidFill>
                <a:prstClr val="black">
                  <a:tint val="75000"/>
                </a:prstClr>
              </a:solidFill>
              <a:latin typeface="Franklin Gothic Book"/>
            </a:endParaRP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6491837-20B2-48AD-A2CC-5E318469DB87}" type="slidenum">
              <a:rPr lang="en-US" smtClean="0">
                <a:solidFill>
                  <a:prstClr val="black">
                    <a:tint val="75000"/>
                  </a:prstClr>
                </a:solidFill>
                <a:latin typeface="Franklin Gothic Book"/>
              </a:rPr>
              <a:pPr/>
              <a:t>‹#›</a:t>
            </a:fld>
            <a:endParaRPr lang="en-US">
              <a:solidFill>
                <a:prstClr val="black">
                  <a:tint val="75000"/>
                </a:prstClr>
              </a:solidFill>
              <a:latin typeface="Franklin Gothic Book"/>
            </a:endParaRPr>
          </a:p>
        </p:txBody>
      </p:sp>
    </p:spTree>
    <p:extLst>
      <p:ext uri="{BB962C8B-B14F-4D97-AF65-F5344CB8AC3E}">
        <p14:creationId xmlns:p14="http://schemas.microsoft.com/office/powerpoint/2010/main" val="355518436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7" name="Picture Placeholder 2"/>
          <p:cNvSpPr>
            <a:spLocks noGrp="1" noChangeAspect="1"/>
          </p:cNvSpPr>
          <p:nvPr>
            <p:ph type="pic" idx="13"/>
          </p:nvPr>
        </p:nvSpPr>
        <p:spPr>
          <a:xfrm>
            <a:off x="1028700" y="800100"/>
            <a:ext cx="16228218" cy="46863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2400"/>
            </a:lvl1pPr>
            <a:lvl2pPr marL="685800" indent="0">
              <a:buNone/>
              <a:defRPr sz="2400"/>
            </a:lvl2pPr>
            <a:lvl3pPr marL="1371600" indent="0">
              <a:buNone/>
              <a:defRPr sz="2400"/>
            </a:lvl3pPr>
            <a:lvl4pPr marL="2057400" indent="0">
              <a:buNone/>
              <a:defRPr sz="2400"/>
            </a:lvl4pPr>
            <a:lvl5pPr marL="2743200" indent="0">
              <a:buNone/>
              <a:defRPr sz="2400"/>
            </a:lvl5pPr>
            <a:lvl6pPr marL="3429000" indent="0">
              <a:buNone/>
              <a:defRPr sz="2400"/>
            </a:lvl6pPr>
            <a:lvl7pPr marL="4114800" indent="0">
              <a:buNone/>
              <a:defRPr sz="2400"/>
            </a:lvl7pPr>
            <a:lvl8pPr marL="4800600" indent="0">
              <a:buNone/>
              <a:defRPr sz="2400"/>
            </a:lvl8pPr>
            <a:lvl9pPr marL="5486400" indent="0">
              <a:buNone/>
              <a:defRPr sz="2400"/>
            </a:lvl9pPr>
          </a:lstStyle>
          <a:p>
            <a:r>
              <a:rPr lang="en-US"/>
              <a:t>Click icon to add picture</a:t>
            </a:r>
            <a:endParaRPr lang="en-US" dirty="0"/>
          </a:p>
        </p:txBody>
      </p:sp>
      <p:sp>
        <p:nvSpPr>
          <p:cNvPr id="16" name="Text Placeholder 9"/>
          <p:cNvSpPr>
            <a:spLocks noGrp="1"/>
          </p:cNvSpPr>
          <p:nvPr>
            <p:ph type="body" sz="quarter" idx="14"/>
          </p:nvPr>
        </p:nvSpPr>
        <p:spPr>
          <a:xfrm>
            <a:off x="1371603" y="5765801"/>
            <a:ext cx="12456315" cy="685800"/>
          </a:xfrm>
        </p:spPr>
        <p:txBody>
          <a:bodyPr anchor="t">
            <a:normAutofit/>
          </a:bodyPr>
          <a:lstStyle>
            <a:lvl1pPr marL="0" indent="0">
              <a:buFontTx/>
              <a:buNone/>
              <a:defRPr sz="2400"/>
            </a:lvl1pPr>
            <a:lvl2pPr marL="685800" indent="0">
              <a:buFontTx/>
              <a:buNone/>
              <a:defRPr/>
            </a:lvl2pPr>
            <a:lvl3pPr marL="1371600" indent="0">
              <a:buFontTx/>
              <a:buNone/>
              <a:defRPr/>
            </a:lvl3pPr>
            <a:lvl4pPr marL="2057400" indent="0">
              <a:buFontTx/>
              <a:buNone/>
              <a:defRPr/>
            </a:lvl4pPr>
            <a:lvl5pPr marL="2743200" indent="0">
              <a:buFontTx/>
              <a:buNone/>
              <a:defRPr/>
            </a:lvl5pPr>
          </a:lstStyle>
          <a:p>
            <a:pPr lvl="0"/>
            <a:r>
              <a:rPr lang="en-US"/>
              <a:t>Click to edit Master text styles</a:t>
            </a:r>
          </a:p>
        </p:txBody>
      </p:sp>
      <p:sp>
        <p:nvSpPr>
          <p:cNvPr id="3" name="Date Placeholder 2"/>
          <p:cNvSpPr>
            <a:spLocks noGrp="1"/>
          </p:cNvSpPr>
          <p:nvPr>
            <p:ph type="dt" sz="half" idx="10"/>
          </p:nvPr>
        </p:nvSpPr>
        <p:spPr/>
        <p:txBody>
          <a:bodyPr/>
          <a:lstStyle/>
          <a:p>
            <a:fld id="{EC54DEAB-11D0-49E5-A91C-A7A616EB630B}" type="datetimeFigureOut">
              <a:rPr lang="en-US" smtClean="0">
                <a:solidFill>
                  <a:srgbClr val="1F497D"/>
                </a:solidFill>
                <a:latin typeface="Franklin Gothic Book"/>
              </a:rPr>
              <a:pPr/>
              <a:t>12/4/2025</a:t>
            </a:fld>
            <a:endParaRPr lang="en-US">
              <a:solidFill>
                <a:srgbClr val="1F497D"/>
              </a:solidFill>
              <a:latin typeface="Franklin Gothic Book"/>
            </a:endParaRPr>
          </a:p>
        </p:txBody>
      </p:sp>
      <p:sp>
        <p:nvSpPr>
          <p:cNvPr id="4" name="Footer Placeholder 3"/>
          <p:cNvSpPr>
            <a:spLocks noGrp="1"/>
          </p:cNvSpPr>
          <p:nvPr>
            <p:ph type="ftr" sz="quarter" idx="11"/>
          </p:nvPr>
        </p:nvSpPr>
        <p:spPr/>
        <p:txBody>
          <a:bodyPr/>
          <a:lstStyle/>
          <a:p>
            <a:endParaRPr lang="en-US">
              <a:solidFill>
                <a:srgbClr val="1F497D"/>
              </a:solidFill>
              <a:latin typeface="Franklin Gothic Book"/>
            </a:endParaRPr>
          </a:p>
        </p:txBody>
      </p:sp>
      <p:sp>
        <p:nvSpPr>
          <p:cNvPr id="5" name="Slide Number Placeholder 4"/>
          <p:cNvSpPr>
            <a:spLocks noGrp="1"/>
          </p:cNvSpPr>
          <p:nvPr>
            <p:ph type="sldNum" sz="quarter" idx="12"/>
          </p:nvPr>
        </p:nvSpPr>
        <p:spPr/>
        <p:txBody>
          <a:bodyPr/>
          <a:lstStyle/>
          <a:p>
            <a:fld id="{9C412E97-366F-4E73-ABA8-666E0A72A6F8}" type="slidenum">
              <a:rPr lang="en-US" smtClean="0">
                <a:solidFill>
                  <a:srgbClr val="1F497D"/>
                </a:solidFill>
                <a:latin typeface="Franklin Gothic Book"/>
              </a:rPr>
              <a:pPr/>
              <a:t>‹#›</a:t>
            </a:fld>
            <a:endParaRPr lang="en-US">
              <a:solidFill>
                <a:srgbClr val="1F497D"/>
              </a:solidFill>
              <a:latin typeface="Franklin Gothic Book"/>
            </a:endParaRPr>
          </a:p>
        </p:txBody>
      </p:sp>
    </p:spTree>
    <p:extLst>
      <p:ext uri="{BB962C8B-B14F-4D97-AF65-F5344CB8AC3E}">
        <p14:creationId xmlns:p14="http://schemas.microsoft.com/office/powerpoint/2010/main" val="268065935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026320" y="1028700"/>
            <a:ext cx="15087600" cy="4114800"/>
          </a:xfrm>
        </p:spPr>
        <p:txBody>
          <a:bodyPr anchor="ctr">
            <a:normAutofit/>
          </a:bodyPr>
          <a:lstStyle>
            <a:lvl1pPr algn="l">
              <a:defRPr sz="4800" b="0" cap="all"/>
            </a:lvl1pPr>
          </a:lstStyle>
          <a:p>
            <a:r>
              <a:rPr lang="en-US"/>
              <a:t>Click to edit Master title style</a:t>
            </a:r>
            <a:endParaRPr lang="en-US" dirty="0"/>
          </a:p>
        </p:txBody>
      </p:sp>
      <p:sp>
        <p:nvSpPr>
          <p:cNvPr id="3" name="Text Placeholder 2"/>
          <p:cNvSpPr>
            <a:spLocks noGrp="1"/>
          </p:cNvSpPr>
          <p:nvPr>
            <p:ph type="body" idx="1"/>
          </p:nvPr>
        </p:nvSpPr>
        <p:spPr>
          <a:xfrm>
            <a:off x="1026318" y="6172200"/>
            <a:ext cx="12803982" cy="2819400"/>
          </a:xfrm>
        </p:spPr>
        <p:txBody>
          <a:bodyPr anchor="ctr">
            <a:normAutofit/>
          </a:bodyPr>
          <a:lstStyle>
            <a:lvl1pPr marL="0" indent="0" algn="l">
              <a:buNone/>
              <a:defRPr sz="3000">
                <a:solidFill>
                  <a:schemeClr val="bg2">
                    <a:lumMod val="75000"/>
                  </a:schemeClr>
                </a:solidFill>
              </a:defRPr>
            </a:lvl1pPr>
            <a:lvl2pPr marL="685800" indent="0">
              <a:buNone/>
              <a:defRPr sz="2700">
                <a:solidFill>
                  <a:schemeClr val="tx1">
                    <a:tint val="75000"/>
                  </a:schemeClr>
                </a:solidFill>
              </a:defRPr>
            </a:lvl2pPr>
            <a:lvl3pPr marL="1371600" indent="0">
              <a:buNone/>
              <a:defRPr sz="2400">
                <a:solidFill>
                  <a:schemeClr val="tx1">
                    <a:tint val="75000"/>
                  </a:schemeClr>
                </a:solidFill>
              </a:defRPr>
            </a:lvl3pPr>
            <a:lvl4pPr marL="2057400" indent="0">
              <a:buNone/>
              <a:defRPr sz="2100">
                <a:solidFill>
                  <a:schemeClr val="tx1">
                    <a:tint val="75000"/>
                  </a:schemeClr>
                </a:solidFill>
              </a:defRPr>
            </a:lvl4pPr>
            <a:lvl5pPr marL="2743200" indent="0">
              <a:buNone/>
              <a:defRPr sz="2100">
                <a:solidFill>
                  <a:schemeClr val="tx1">
                    <a:tint val="75000"/>
                  </a:schemeClr>
                </a:solidFill>
              </a:defRPr>
            </a:lvl5pPr>
            <a:lvl6pPr marL="3429000" indent="0">
              <a:buNone/>
              <a:defRPr sz="2100">
                <a:solidFill>
                  <a:schemeClr val="tx1">
                    <a:tint val="75000"/>
                  </a:schemeClr>
                </a:solidFill>
              </a:defRPr>
            </a:lvl6pPr>
            <a:lvl7pPr marL="4114800" indent="0">
              <a:buNone/>
              <a:defRPr sz="2100">
                <a:solidFill>
                  <a:schemeClr val="tx1">
                    <a:tint val="75000"/>
                  </a:schemeClr>
                </a:solidFill>
              </a:defRPr>
            </a:lvl7pPr>
            <a:lvl8pPr marL="4800600" indent="0">
              <a:buNone/>
              <a:defRPr sz="2100">
                <a:solidFill>
                  <a:schemeClr val="tx1">
                    <a:tint val="75000"/>
                  </a:schemeClr>
                </a:solidFill>
              </a:defRPr>
            </a:lvl8pPr>
            <a:lvl9pPr marL="5486400" indent="0">
              <a:buNone/>
              <a:defRPr sz="21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C54DEAB-11D0-49E5-A91C-A7A616EB630B}" type="datetimeFigureOut">
              <a:rPr lang="en-US" smtClean="0">
                <a:solidFill>
                  <a:srgbClr val="1F497D"/>
                </a:solidFill>
                <a:latin typeface="Franklin Gothic Book"/>
              </a:rPr>
              <a:pPr/>
              <a:t>12/4/2025</a:t>
            </a:fld>
            <a:endParaRPr lang="en-US">
              <a:solidFill>
                <a:srgbClr val="1F497D"/>
              </a:solidFill>
              <a:latin typeface="Franklin Gothic Book"/>
            </a:endParaRPr>
          </a:p>
        </p:txBody>
      </p:sp>
      <p:sp>
        <p:nvSpPr>
          <p:cNvPr id="5" name="Footer Placeholder 4"/>
          <p:cNvSpPr>
            <a:spLocks noGrp="1"/>
          </p:cNvSpPr>
          <p:nvPr>
            <p:ph type="ftr" sz="quarter" idx="11"/>
          </p:nvPr>
        </p:nvSpPr>
        <p:spPr/>
        <p:txBody>
          <a:bodyPr/>
          <a:lstStyle/>
          <a:p>
            <a:endParaRPr lang="en-US">
              <a:solidFill>
                <a:srgbClr val="1F497D"/>
              </a:solidFill>
              <a:latin typeface="Franklin Gothic Book"/>
            </a:endParaRPr>
          </a:p>
        </p:txBody>
      </p:sp>
      <p:sp>
        <p:nvSpPr>
          <p:cNvPr id="6" name="Slide Number Placeholder 5"/>
          <p:cNvSpPr>
            <a:spLocks noGrp="1"/>
          </p:cNvSpPr>
          <p:nvPr>
            <p:ph type="sldNum" sz="quarter" idx="12"/>
          </p:nvPr>
        </p:nvSpPr>
        <p:spPr/>
        <p:txBody>
          <a:bodyPr/>
          <a:lstStyle/>
          <a:p>
            <a:fld id="{9C412E97-366F-4E73-ABA8-666E0A72A6F8}" type="slidenum">
              <a:rPr lang="en-US" smtClean="0">
                <a:solidFill>
                  <a:srgbClr val="1F497D"/>
                </a:solidFill>
                <a:latin typeface="Franklin Gothic Book"/>
              </a:rPr>
              <a:pPr/>
              <a:t>‹#›</a:t>
            </a:fld>
            <a:endParaRPr lang="en-US">
              <a:solidFill>
                <a:srgbClr val="1F497D"/>
              </a:solidFill>
              <a:latin typeface="Franklin Gothic Book"/>
            </a:endParaRPr>
          </a:p>
        </p:txBody>
      </p:sp>
    </p:spTree>
    <p:extLst>
      <p:ext uri="{BB962C8B-B14F-4D97-AF65-F5344CB8AC3E}">
        <p14:creationId xmlns:p14="http://schemas.microsoft.com/office/powerpoint/2010/main" val="24246472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12117" y="1028700"/>
            <a:ext cx="13716002" cy="4114800"/>
          </a:xfrm>
        </p:spPr>
        <p:txBody>
          <a:bodyPr anchor="ctr">
            <a:normAutofit/>
          </a:bodyPr>
          <a:lstStyle>
            <a:lvl1pPr algn="l">
              <a:defRPr sz="48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2169318" y="5143500"/>
            <a:ext cx="12801600" cy="571500"/>
          </a:xfrm>
        </p:spPr>
        <p:txBody>
          <a:bodyPr anchor="ctr"/>
          <a:lstStyle>
            <a:lvl1pPr marL="0" indent="0">
              <a:buFontTx/>
              <a:buNone/>
              <a:defRPr/>
            </a:lvl1pPr>
            <a:lvl2pPr marL="685800" indent="0">
              <a:buFontTx/>
              <a:buNone/>
              <a:defRPr/>
            </a:lvl2pPr>
            <a:lvl3pPr marL="1371600" indent="0">
              <a:buFontTx/>
              <a:buNone/>
              <a:defRPr/>
            </a:lvl3pPr>
            <a:lvl4pPr marL="2057400" indent="0">
              <a:buFontTx/>
              <a:buNone/>
              <a:defRPr/>
            </a:lvl4pPr>
            <a:lvl5pPr marL="2743200" indent="0">
              <a:buFontTx/>
              <a:buNone/>
              <a:defRPr/>
            </a:lvl5pPr>
          </a:lstStyle>
          <a:p>
            <a:pPr lvl="0"/>
            <a:r>
              <a:rPr lang="en-US"/>
              <a:t>Click to edit Master text styles</a:t>
            </a:r>
          </a:p>
        </p:txBody>
      </p:sp>
      <p:sp>
        <p:nvSpPr>
          <p:cNvPr id="3" name="Text Placeholder 2"/>
          <p:cNvSpPr>
            <a:spLocks noGrp="1"/>
          </p:cNvSpPr>
          <p:nvPr>
            <p:ph type="body" idx="1"/>
          </p:nvPr>
        </p:nvSpPr>
        <p:spPr>
          <a:xfrm>
            <a:off x="1026320" y="6451601"/>
            <a:ext cx="12801600" cy="2527298"/>
          </a:xfrm>
        </p:spPr>
        <p:txBody>
          <a:bodyPr anchor="ctr">
            <a:normAutofit/>
          </a:bodyPr>
          <a:lstStyle>
            <a:lvl1pPr marL="0" indent="0" algn="l">
              <a:buNone/>
              <a:defRPr sz="3000">
                <a:solidFill>
                  <a:schemeClr val="bg2">
                    <a:lumMod val="75000"/>
                  </a:schemeClr>
                </a:solidFill>
              </a:defRPr>
            </a:lvl1pPr>
            <a:lvl2pPr marL="685800" indent="0">
              <a:buNone/>
              <a:defRPr sz="2700">
                <a:solidFill>
                  <a:schemeClr val="tx1">
                    <a:tint val="75000"/>
                  </a:schemeClr>
                </a:solidFill>
              </a:defRPr>
            </a:lvl2pPr>
            <a:lvl3pPr marL="1371600" indent="0">
              <a:buNone/>
              <a:defRPr sz="2400">
                <a:solidFill>
                  <a:schemeClr val="tx1">
                    <a:tint val="75000"/>
                  </a:schemeClr>
                </a:solidFill>
              </a:defRPr>
            </a:lvl3pPr>
            <a:lvl4pPr marL="2057400" indent="0">
              <a:buNone/>
              <a:defRPr sz="2100">
                <a:solidFill>
                  <a:schemeClr val="tx1">
                    <a:tint val="75000"/>
                  </a:schemeClr>
                </a:solidFill>
              </a:defRPr>
            </a:lvl4pPr>
            <a:lvl5pPr marL="2743200" indent="0">
              <a:buNone/>
              <a:defRPr sz="2100">
                <a:solidFill>
                  <a:schemeClr val="tx1">
                    <a:tint val="75000"/>
                  </a:schemeClr>
                </a:solidFill>
              </a:defRPr>
            </a:lvl5pPr>
            <a:lvl6pPr marL="3429000" indent="0">
              <a:buNone/>
              <a:defRPr sz="2100">
                <a:solidFill>
                  <a:schemeClr val="tx1">
                    <a:tint val="75000"/>
                  </a:schemeClr>
                </a:solidFill>
              </a:defRPr>
            </a:lvl6pPr>
            <a:lvl7pPr marL="4114800" indent="0">
              <a:buNone/>
              <a:defRPr sz="2100">
                <a:solidFill>
                  <a:schemeClr val="tx1">
                    <a:tint val="75000"/>
                  </a:schemeClr>
                </a:solidFill>
              </a:defRPr>
            </a:lvl7pPr>
            <a:lvl8pPr marL="4800600" indent="0">
              <a:buNone/>
              <a:defRPr sz="2100">
                <a:solidFill>
                  <a:schemeClr val="tx1">
                    <a:tint val="75000"/>
                  </a:schemeClr>
                </a:solidFill>
              </a:defRPr>
            </a:lvl8pPr>
            <a:lvl9pPr marL="5486400" indent="0">
              <a:buNone/>
              <a:defRPr sz="21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C54DEAB-11D0-49E5-A91C-A7A616EB630B}" type="datetimeFigureOut">
              <a:rPr lang="en-US" smtClean="0">
                <a:solidFill>
                  <a:srgbClr val="1F497D"/>
                </a:solidFill>
                <a:latin typeface="Franklin Gothic Book"/>
              </a:rPr>
              <a:pPr/>
              <a:t>12/4/2025</a:t>
            </a:fld>
            <a:endParaRPr lang="en-US">
              <a:solidFill>
                <a:srgbClr val="1F497D"/>
              </a:solidFill>
              <a:latin typeface="Franklin Gothic Book"/>
            </a:endParaRPr>
          </a:p>
        </p:txBody>
      </p:sp>
      <p:sp>
        <p:nvSpPr>
          <p:cNvPr id="5" name="Footer Placeholder 4"/>
          <p:cNvSpPr>
            <a:spLocks noGrp="1"/>
          </p:cNvSpPr>
          <p:nvPr>
            <p:ph type="ftr" sz="quarter" idx="11"/>
          </p:nvPr>
        </p:nvSpPr>
        <p:spPr/>
        <p:txBody>
          <a:bodyPr/>
          <a:lstStyle/>
          <a:p>
            <a:endParaRPr lang="en-US">
              <a:solidFill>
                <a:srgbClr val="1F497D"/>
              </a:solidFill>
              <a:latin typeface="Franklin Gothic Book"/>
            </a:endParaRPr>
          </a:p>
        </p:txBody>
      </p:sp>
      <p:sp>
        <p:nvSpPr>
          <p:cNvPr id="6" name="Slide Number Placeholder 5"/>
          <p:cNvSpPr>
            <a:spLocks noGrp="1"/>
          </p:cNvSpPr>
          <p:nvPr>
            <p:ph type="sldNum" sz="quarter" idx="12"/>
          </p:nvPr>
        </p:nvSpPr>
        <p:spPr/>
        <p:txBody>
          <a:bodyPr/>
          <a:lstStyle/>
          <a:p>
            <a:fld id="{9C412E97-366F-4E73-ABA8-666E0A72A6F8}" type="slidenum">
              <a:rPr lang="en-US" smtClean="0">
                <a:solidFill>
                  <a:srgbClr val="1F497D"/>
                </a:solidFill>
                <a:latin typeface="Franklin Gothic Book"/>
              </a:rPr>
              <a:pPr/>
              <a:t>‹#›</a:t>
            </a:fld>
            <a:endParaRPr lang="en-US">
              <a:solidFill>
                <a:srgbClr val="1F497D"/>
              </a:solidFill>
              <a:latin typeface="Franklin Gothic Book"/>
            </a:endParaRPr>
          </a:p>
        </p:txBody>
      </p:sp>
      <p:sp>
        <p:nvSpPr>
          <p:cNvPr id="14" name="TextBox 13"/>
          <p:cNvSpPr txBox="1"/>
          <p:nvPr/>
        </p:nvSpPr>
        <p:spPr>
          <a:xfrm>
            <a:off x="797718" y="1218333"/>
            <a:ext cx="914400" cy="877164"/>
          </a:xfrm>
          <a:prstGeom prst="rect">
            <a:avLst/>
          </a:prstGeom>
        </p:spPr>
        <p:txBody>
          <a:bodyPr vert="horz" lIns="137160" tIns="68580" rIns="137160" bIns="68580" rtlCol="0" anchor="ctr">
            <a:noAutofit/>
          </a:bodyPr>
          <a:lstStyle/>
          <a:p>
            <a:pPr lvl="0"/>
            <a:r>
              <a:rPr lang="en-US" sz="12000" dirty="0">
                <a:solidFill>
                  <a:schemeClr val="tx1"/>
                </a:solidFill>
                <a:effectLst/>
              </a:rPr>
              <a:t>“</a:t>
            </a:r>
          </a:p>
        </p:txBody>
      </p:sp>
      <p:sp>
        <p:nvSpPr>
          <p:cNvPr id="15" name="TextBox 14"/>
          <p:cNvSpPr txBox="1"/>
          <p:nvPr/>
        </p:nvSpPr>
        <p:spPr>
          <a:xfrm>
            <a:off x="15428118" y="4152902"/>
            <a:ext cx="914400" cy="877164"/>
          </a:xfrm>
          <a:prstGeom prst="rect">
            <a:avLst/>
          </a:prstGeom>
        </p:spPr>
        <p:txBody>
          <a:bodyPr vert="horz" lIns="137160" tIns="68580" rIns="137160" bIns="68580" rtlCol="0" anchor="ctr">
            <a:noAutofit/>
          </a:bodyPr>
          <a:lstStyle/>
          <a:p>
            <a:pPr lvl="0" algn="r"/>
            <a:r>
              <a:rPr lang="en-US" sz="12000" dirty="0">
                <a:solidFill>
                  <a:schemeClr val="tx1"/>
                </a:solidFill>
                <a:effectLst/>
              </a:rPr>
              <a:t>”</a:t>
            </a:r>
          </a:p>
        </p:txBody>
      </p:sp>
    </p:spTree>
    <p:extLst>
      <p:ext uri="{BB962C8B-B14F-4D97-AF65-F5344CB8AC3E}">
        <p14:creationId xmlns:p14="http://schemas.microsoft.com/office/powerpoint/2010/main" val="250676306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026318" y="5143500"/>
            <a:ext cx="12801600" cy="2546100"/>
          </a:xfrm>
        </p:spPr>
        <p:txBody>
          <a:bodyPr anchor="b">
            <a:normAutofit/>
          </a:bodyPr>
          <a:lstStyle>
            <a:lvl1pPr algn="l">
              <a:defRPr sz="4800" b="0" cap="all"/>
            </a:lvl1pPr>
          </a:lstStyle>
          <a:p>
            <a:r>
              <a:rPr lang="en-US"/>
              <a:t>Click to edit Master title style</a:t>
            </a:r>
            <a:endParaRPr lang="en-US" dirty="0"/>
          </a:p>
        </p:txBody>
      </p:sp>
      <p:sp>
        <p:nvSpPr>
          <p:cNvPr id="3" name="Text Placeholder 2"/>
          <p:cNvSpPr>
            <a:spLocks noGrp="1"/>
          </p:cNvSpPr>
          <p:nvPr>
            <p:ph type="body" idx="1"/>
          </p:nvPr>
        </p:nvSpPr>
        <p:spPr>
          <a:xfrm>
            <a:off x="1026317" y="7699472"/>
            <a:ext cx="12803985" cy="1290600"/>
          </a:xfrm>
        </p:spPr>
        <p:txBody>
          <a:bodyPr anchor="t">
            <a:normAutofit/>
          </a:bodyPr>
          <a:lstStyle>
            <a:lvl1pPr marL="0" indent="0" algn="l">
              <a:buNone/>
              <a:defRPr sz="3000">
                <a:solidFill>
                  <a:schemeClr val="bg2">
                    <a:lumMod val="75000"/>
                  </a:schemeClr>
                </a:solidFill>
              </a:defRPr>
            </a:lvl1pPr>
            <a:lvl2pPr marL="685800" indent="0">
              <a:buNone/>
              <a:defRPr sz="2700">
                <a:solidFill>
                  <a:schemeClr val="tx1">
                    <a:tint val="75000"/>
                  </a:schemeClr>
                </a:solidFill>
              </a:defRPr>
            </a:lvl2pPr>
            <a:lvl3pPr marL="1371600" indent="0">
              <a:buNone/>
              <a:defRPr sz="2400">
                <a:solidFill>
                  <a:schemeClr val="tx1">
                    <a:tint val="75000"/>
                  </a:schemeClr>
                </a:solidFill>
              </a:defRPr>
            </a:lvl3pPr>
            <a:lvl4pPr marL="2057400" indent="0">
              <a:buNone/>
              <a:defRPr sz="2100">
                <a:solidFill>
                  <a:schemeClr val="tx1">
                    <a:tint val="75000"/>
                  </a:schemeClr>
                </a:solidFill>
              </a:defRPr>
            </a:lvl4pPr>
            <a:lvl5pPr marL="2743200" indent="0">
              <a:buNone/>
              <a:defRPr sz="2100">
                <a:solidFill>
                  <a:schemeClr val="tx1">
                    <a:tint val="75000"/>
                  </a:schemeClr>
                </a:solidFill>
              </a:defRPr>
            </a:lvl5pPr>
            <a:lvl6pPr marL="3429000" indent="0">
              <a:buNone/>
              <a:defRPr sz="2100">
                <a:solidFill>
                  <a:schemeClr val="tx1">
                    <a:tint val="75000"/>
                  </a:schemeClr>
                </a:solidFill>
              </a:defRPr>
            </a:lvl6pPr>
            <a:lvl7pPr marL="4114800" indent="0">
              <a:buNone/>
              <a:defRPr sz="2100">
                <a:solidFill>
                  <a:schemeClr val="tx1">
                    <a:tint val="75000"/>
                  </a:schemeClr>
                </a:solidFill>
              </a:defRPr>
            </a:lvl7pPr>
            <a:lvl8pPr marL="4800600" indent="0">
              <a:buNone/>
              <a:defRPr sz="2100">
                <a:solidFill>
                  <a:schemeClr val="tx1">
                    <a:tint val="75000"/>
                  </a:schemeClr>
                </a:solidFill>
              </a:defRPr>
            </a:lvl8pPr>
            <a:lvl9pPr marL="5486400" indent="0">
              <a:buNone/>
              <a:defRPr sz="21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14856618" y="9258301"/>
            <a:ext cx="2400300" cy="547688"/>
          </a:xfrm>
        </p:spPr>
        <p:txBody>
          <a:bodyPr/>
          <a:lstStyle/>
          <a:p>
            <a:fld id="{EC54DEAB-11D0-49E5-A91C-A7A616EB630B}" type="datetimeFigureOut">
              <a:rPr lang="en-US" smtClean="0">
                <a:solidFill>
                  <a:srgbClr val="1F497D"/>
                </a:solidFill>
                <a:latin typeface="Franklin Gothic Book"/>
              </a:rPr>
              <a:pPr/>
              <a:t>12/4/2025</a:t>
            </a:fld>
            <a:endParaRPr lang="en-US">
              <a:solidFill>
                <a:srgbClr val="1F497D"/>
              </a:solidFill>
              <a:latin typeface="Franklin Gothic Book"/>
            </a:endParaRPr>
          </a:p>
        </p:txBody>
      </p:sp>
      <p:sp>
        <p:nvSpPr>
          <p:cNvPr id="5" name="Footer Placeholder 4"/>
          <p:cNvSpPr>
            <a:spLocks noGrp="1"/>
          </p:cNvSpPr>
          <p:nvPr>
            <p:ph type="ftr" sz="quarter" idx="11"/>
          </p:nvPr>
        </p:nvSpPr>
        <p:spPr/>
        <p:txBody>
          <a:bodyPr/>
          <a:lstStyle/>
          <a:p>
            <a:endParaRPr lang="en-US">
              <a:solidFill>
                <a:srgbClr val="1F497D"/>
              </a:solidFill>
              <a:latin typeface="Franklin Gothic Book"/>
            </a:endParaRPr>
          </a:p>
        </p:txBody>
      </p:sp>
      <p:sp>
        <p:nvSpPr>
          <p:cNvPr id="6" name="Slide Number Placeholder 5"/>
          <p:cNvSpPr>
            <a:spLocks noGrp="1"/>
          </p:cNvSpPr>
          <p:nvPr>
            <p:ph type="sldNum" sz="quarter" idx="12"/>
          </p:nvPr>
        </p:nvSpPr>
        <p:spPr>
          <a:xfrm>
            <a:off x="15544801" y="8367713"/>
            <a:ext cx="1713368" cy="1004888"/>
          </a:xfrm>
        </p:spPr>
        <p:txBody>
          <a:bodyPr/>
          <a:lstStyle/>
          <a:p>
            <a:fld id="{9C412E97-366F-4E73-ABA8-666E0A72A6F8}" type="slidenum">
              <a:rPr lang="en-US" smtClean="0">
                <a:solidFill>
                  <a:srgbClr val="1F497D"/>
                </a:solidFill>
                <a:latin typeface="Franklin Gothic Book"/>
              </a:rPr>
              <a:pPr/>
              <a:t>‹#›</a:t>
            </a:fld>
            <a:endParaRPr lang="en-US">
              <a:solidFill>
                <a:srgbClr val="1F497D"/>
              </a:solidFill>
              <a:latin typeface="Franklin Gothic Book"/>
            </a:endParaRPr>
          </a:p>
        </p:txBody>
      </p:sp>
    </p:spTree>
    <p:extLst>
      <p:ext uri="{BB962C8B-B14F-4D97-AF65-F5344CB8AC3E}">
        <p14:creationId xmlns:p14="http://schemas.microsoft.com/office/powerpoint/2010/main" val="9061713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712120" y="1028700"/>
            <a:ext cx="13716000" cy="4114800"/>
          </a:xfrm>
        </p:spPr>
        <p:txBody>
          <a:bodyPr anchor="ctr">
            <a:normAutofit/>
          </a:bodyPr>
          <a:lstStyle>
            <a:lvl1pPr algn="l">
              <a:defRPr sz="48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26319" y="5892801"/>
            <a:ext cx="12801602" cy="1574799"/>
          </a:xfrm>
        </p:spPr>
        <p:txBody>
          <a:bodyPr vert="horz" lIns="91440" tIns="45720" rIns="91440" bIns="45720" rtlCol="0" anchor="b">
            <a:normAutofit/>
          </a:bodyPr>
          <a:lstStyle>
            <a:lvl1pPr>
              <a:buNone/>
              <a:defRPr lang="en-US" sz="36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026317" y="7467600"/>
            <a:ext cx="12801602" cy="1524000"/>
          </a:xfrm>
        </p:spPr>
        <p:txBody>
          <a:bodyPr anchor="t">
            <a:normAutofit/>
          </a:bodyPr>
          <a:lstStyle>
            <a:lvl1pPr marL="0" indent="0" algn="l">
              <a:buNone/>
              <a:defRPr sz="2700">
                <a:solidFill>
                  <a:schemeClr val="bg2">
                    <a:lumMod val="75000"/>
                  </a:schemeClr>
                </a:solidFill>
              </a:defRPr>
            </a:lvl1pPr>
            <a:lvl2pPr marL="685800" indent="0">
              <a:buNone/>
              <a:defRPr sz="2700">
                <a:solidFill>
                  <a:schemeClr val="tx1">
                    <a:tint val="75000"/>
                  </a:schemeClr>
                </a:solidFill>
              </a:defRPr>
            </a:lvl2pPr>
            <a:lvl3pPr marL="1371600" indent="0">
              <a:buNone/>
              <a:defRPr sz="2400">
                <a:solidFill>
                  <a:schemeClr val="tx1">
                    <a:tint val="75000"/>
                  </a:schemeClr>
                </a:solidFill>
              </a:defRPr>
            </a:lvl3pPr>
            <a:lvl4pPr marL="2057400" indent="0">
              <a:buNone/>
              <a:defRPr sz="2100">
                <a:solidFill>
                  <a:schemeClr val="tx1">
                    <a:tint val="75000"/>
                  </a:schemeClr>
                </a:solidFill>
              </a:defRPr>
            </a:lvl4pPr>
            <a:lvl5pPr marL="2743200" indent="0">
              <a:buNone/>
              <a:defRPr sz="2100">
                <a:solidFill>
                  <a:schemeClr val="tx1">
                    <a:tint val="75000"/>
                  </a:schemeClr>
                </a:solidFill>
              </a:defRPr>
            </a:lvl5pPr>
            <a:lvl6pPr marL="3429000" indent="0">
              <a:buNone/>
              <a:defRPr sz="2100">
                <a:solidFill>
                  <a:schemeClr val="tx1">
                    <a:tint val="75000"/>
                  </a:schemeClr>
                </a:solidFill>
              </a:defRPr>
            </a:lvl6pPr>
            <a:lvl7pPr marL="4114800" indent="0">
              <a:buNone/>
              <a:defRPr sz="2100">
                <a:solidFill>
                  <a:schemeClr val="tx1">
                    <a:tint val="75000"/>
                  </a:schemeClr>
                </a:solidFill>
              </a:defRPr>
            </a:lvl7pPr>
            <a:lvl8pPr marL="4800600" indent="0">
              <a:buNone/>
              <a:defRPr sz="2100">
                <a:solidFill>
                  <a:schemeClr val="tx1">
                    <a:tint val="75000"/>
                  </a:schemeClr>
                </a:solidFill>
              </a:defRPr>
            </a:lvl8pPr>
            <a:lvl9pPr marL="5486400" indent="0">
              <a:buNone/>
              <a:defRPr sz="21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C54DEAB-11D0-49E5-A91C-A7A616EB630B}" type="datetimeFigureOut">
              <a:rPr lang="en-US" smtClean="0">
                <a:solidFill>
                  <a:srgbClr val="1F497D"/>
                </a:solidFill>
                <a:latin typeface="Franklin Gothic Book"/>
              </a:rPr>
              <a:pPr/>
              <a:t>12/4/2025</a:t>
            </a:fld>
            <a:endParaRPr lang="en-US">
              <a:solidFill>
                <a:srgbClr val="1F497D"/>
              </a:solidFill>
              <a:latin typeface="Franklin Gothic Book"/>
            </a:endParaRPr>
          </a:p>
        </p:txBody>
      </p:sp>
      <p:sp>
        <p:nvSpPr>
          <p:cNvPr id="5" name="Footer Placeholder 4"/>
          <p:cNvSpPr>
            <a:spLocks noGrp="1"/>
          </p:cNvSpPr>
          <p:nvPr>
            <p:ph type="ftr" sz="quarter" idx="11"/>
          </p:nvPr>
        </p:nvSpPr>
        <p:spPr/>
        <p:txBody>
          <a:bodyPr/>
          <a:lstStyle/>
          <a:p>
            <a:endParaRPr lang="en-US">
              <a:solidFill>
                <a:srgbClr val="1F497D"/>
              </a:solidFill>
              <a:latin typeface="Franklin Gothic Book"/>
            </a:endParaRPr>
          </a:p>
        </p:txBody>
      </p:sp>
      <p:sp>
        <p:nvSpPr>
          <p:cNvPr id="6" name="Slide Number Placeholder 5"/>
          <p:cNvSpPr>
            <a:spLocks noGrp="1"/>
          </p:cNvSpPr>
          <p:nvPr>
            <p:ph type="sldNum" sz="quarter" idx="12"/>
          </p:nvPr>
        </p:nvSpPr>
        <p:spPr/>
        <p:txBody>
          <a:bodyPr/>
          <a:lstStyle/>
          <a:p>
            <a:fld id="{9C412E97-366F-4E73-ABA8-666E0A72A6F8}" type="slidenum">
              <a:rPr lang="en-US" smtClean="0">
                <a:solidFill>
                  <a:srgbClr val="1F497D"/>
                </a:solidFill>
                <a:latin typeface="Franklin Gothic Book"/>
              </a:rPr>
              <a:pPr/>
              <a:t>‹#›</a:t>
            </a:fld>
            <a:endParaRPr lang="en-US">
              <a:solidFill>
                <a:srgbClr val="1F497D"/>
              </a:solidFill>
              <a:latin typeface="Franklin Gothic Book"/>
            </a:endParaRPr>
          </a:p>
        </p:txBody>
      </p:sp>
      <p:sp>
        <p:nvSpPr>
          <p:cNvPr id="11" name="TextBox 10"/>
          <p:cNvSpPr txBox="1"/>
          <p:nvPr/>
        </p:nvSpPr>
        <p:spPr>
          <a:xfrm>
            <a:off x="797718" y="1218333"/>
            <a:ext cx="914400" cy="877164"/>
          </a:xfrm>
          <a:prstGeom prst="rect">
            <a:avLst/>
          </a:prstGeom>
        </p:spPr>
        <p:txBody>
          <a:bodyPr vert="horz" lIns="137160" tIns="68580" rIns="137160" bIns="68580" rtlCol="0" anchor="ctr">
            <a:noAutofit/>
          </a:bodyPr>
          <a:lstStyle/>
          <a:p>
            <a:pPr lvl="0"/>
            <a:r>
              <a:rPr lang="en-US" sz="12000" dirty="0">
                <a:solidFill>
                  <a:schemeClr val="tx1"/>
                </a:solidFill>
                <a:effectLst/>
              </a:rPr>
              <a:t>“</a:t>
            </a:r>
          </a:p>
        </p:txBody>
      </p:sp>
      <p:sp>
        <p:nvSpPr>
          <p:cNvPr id="12" name="TextBox 11"/>
          <p:cNvSpPr txBox="1"/>
          <p:nvPr/>
        </p:nvSpPr>
        <p:spPr>
          <a:xfrm>
            <a:off x="15428118" y="4152902"/>
            <a:ext cx="914400" cy="877164"/>
          </a:xfrm>
          <a:prstGeom prst="rect">
            <a:avLst/>
          </a:prstGeom>
        </p:spPr>
        <p:txBody>
          <a:bodyPr vert="horz" lIns="137160" tIns="68580" rIns="137160" bIns="68580" rtlCol="0" anchor="ctr">
            <a:noAutofit/>
          </a:bodyPr>
          <a:lstStyle/>
          <a:p>
            <a:pPr lvl="0" algn="r"/>
            <a:r>
              <a:rPr lang="en-US" sz="12000" dirty="0">
                <a:solidFill>
                  <a:schemeClr val="tx1"/>
                </a:solidFill>
                <a:effectLst/>
              </a:rPr>
              <a:t>”</a:t>
            </a:r>
          </a:p>
        </p:txBody>
      </p:sp>
    </p:spTree>
    <p:extLst>
      <p:ext uri="{BB962C8B-B14F-4D97-AF65-F5344CB8AC3E}">
        <p14:creationId xmlns:p14="http://schemas.microsoft.com/office/powerpoint/2010/main" val="212920877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026320" y="1028700"/>
            <a:ext cx="15087600" cy="4114800"/>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026318" y="5892801"/>
            <a:ext cx="12801600" cy="1257300"/>
          </a:xfrm>
        </p:spPr>
        <p:txBody>
          <a:bodyPr vert="horz" lIns="91440" tIns="45720" rIns="91440" bIns="45720" rtlCol="0" anchor="b">
            <a:normAutofit/>
          </a:bodyPr>
          <a:lstStyle>
            <a:lvl1pPr>
              <a:buNone/>
              <a:defRPr lang="en-US" sz="36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026317" y="7150098"/>
            <a:ext cx="12801602" cy="1841501"/>
          </a:xfrm>
        </p:spPr>
        <p:txBody>
          <a:bodyPr anchor="t">
            <a:normAutofit/>
          </a:bodyPr>
          <a:lstStyle>
            <a:lvl1pPr marL="0" indent="0" algn="l">
              <a:buNone/>
              <a:defRPr sz="2700">
                <a:solidFill>
                  <a:schemeClr val="bg2">
                    <a:lumMod val="75000"/>
                  </a:schemeClr>
                </a:solidFill>
              </a:defRPr>
            </a:lvl1pPr>
            <a:lvl2pPr marL="685800" indent="0">
              <a:buNone/>
              <a:defRPr sz="2700">
                <a:solidFill>
                  <a:schemeClr val="tx1">
                    <a:tint val="75000"/>
                  </a:schemeClr>
                </a:solidFill>
              </a:defRPr>
            </a:lvl2pPr>
            <a:lvl3pPr marL="1371600" indent="0">
              <a:buNone/>
              <a:defRPr sz="2400">
                <a:solidFill>
                  <a:schemeClr val="tx1">
                    <a:tint val="75000"/>
                  </a:schemeClr>
                </a:solidFill>
              </a:defRPr>
            </a:lvl3pPr>
            <a:lvl4pPr marL="2057400" indent="0">
              <a:buNone/>
              <a:defRPr sz="2100">
                <a:solidFill>
                  <a:schemeClr val="tx1">
                    <a:tint val="75000"/>
                  </a:schemeClr>
                </a:solidFill>
              </a:defRPr>
            </a:lvl4pPr>
            <a:lvl5pPr marL="2743200" indent="0">
              <a:buNone/>
              <a:defRPr sz="2100">
                <a:solidFill>
                  <a:schemeClr val="tx1">
                    <a:tint val="75000"/>
                  </a:schemeClr>
                </a:solidFill>
              </a:defRPr>
            </a:lvl5pPr>
            <a:lvl6pPr marL="3429000" indent="0">
              <a:buNone/>
              <a:defRPr sz="2100">
                <a:solidFill>
                  <a:schemeClr val="tx1">
                    <a:tint val="75000"/>
                  </a:schemeClr>
                </a:solidFill>
              </a:defRPr>
            </a:lvl6pPr>
            <a:lvl7pPr marL="4114800" indent="0">
              <a:buNone/>
              <a:defRPr sz="2100">
                <a:solidFill>
                  <a:schemeClr val="tx1">
                    <a:tint val="75000"/>
                  </a:schemeClr>
                </a:solidFill>
              </a:defRPr>
            </a:lvl7pPr>
            <a:lvl8pPr marL="4800600" indent="0">
              <a:buNone/>
              <a:defRPr sz="2100">
                <a:solidFill>
                  <a:schemeClr val="tx1">
                    <a:tint val="75000"/>
                  </a:schemeClr>
                </a:solidFill>
              </a:defRPr>
            </a:lvl8pPr>
            <a:lvl9pPr marL="5486400" indent="0">
              <a:buNone/>
              <a:defRPr sz="21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C54DEAB-11D0-49E5-A91C-A7A616EB630B}" type="datetimeFigureOut">
              <a:rPr lang="en-US" smtClean="0">
                <a:solidFill>
                  <a:srgbClr val="1F497D"/>
                </a:solidFill>
                <a:latin typeface="Franklin Gothic Book"/>
              </a:rPr>
              <a:pPr/>
              <a:t>12/4/2025</a:t>
            </a:fld>
            <a:endParaRPr lang="en-US">
              <a:solidFill>
                <a:srgbClr val="1F497D"/>
              </a:solidFill>
              <a:latin typeface="Franklin Gothic Book"/>
            </a:endParaRPr>
          </a:p>
        </p:txBody>
      </p:sp>
      <p:sp>
        <p:nvSpPr>
          <p:cNvPr id="5" name="Footer Placeholder 4"/>
          <p:cNvSpPr>
            <a:spLocks noGrp="1"/>
          </p:cNvSpPr>
          <p:nvPr>
            <p:ph type="ftr" sz="quarter" idx="11"/>
          </p:nvPr>
        </p:nvSpPr>
        <p:spPr/>
        <p:txBody>
          <a:bodyPr/>
          <a:lstStyle/>
          <a:p>
            <a:endParaRPr lang="en-US">
              <a:solidFill>
                <a:srgbClr val="1F497D"/>
              </a:solidFill>
              <a:latin typeface="Franklin Gothic Book"/>
            </a:endParaRPr>
          </a:p>
        </p:txBody>
      </p:sp>
      <p:sp>
        <p:nvSpPr>
          <p:cNvPr id="6" name="Slide Number Placeholder 5"/>
          <p:cNvSpPr>
            <a:spLocks noGrp="1"/>
          </p:cNvSpPr>
          <p:nvPr>
            <p:ph type="sldNum" sz="quarter" idx="12"/>
          </p:nvPr>
        </p:nvSpPr>
        <p:spPr/>
        <p:txBody>
          <a:bodyPr/>
          <a:lstStyle/>
          <a:p>
            <a:fld id="{9C412E97-366F-4E73-ABA8-666E0A72A6F8}" type="slidenum">
              <a:rPr lang="en-US" smtClean="0">
                <a:solidFill>
                  <a:srgbClr val="1F497D"/>
                </a:solidFill>
                <a:latin typeface="Franklin Gothic Book"/>
              </a:rPr>
              <a:pPr/>
              <a:t>‹#›</a:t>
            </a:fld>
            <a:endParaRPr lang="en-US">
              <a:solidFill>
                <a:srgbClr val="1F497D"/>
              </a:solidFill>
              <a:latin typeface="Franklin Gothic Book"/>
            </a:endParaRPr>
          </a:p>
        </p:txBody>
      </p:sp>
    </p:spTree>
    <p:extLst>
      <p:ext uri="{BB962C8B-B14F-4D97-AF65-F5344CB8AC3E}">
        <p14:creationId xmlns:p14="http://schemas.microsoft.com/office/powerpoint/2010/main" val="3262103781"/>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073F080-1117-4E29-9E07-3C68BE174EA1}" type="datetime1">
              <a:rPr lang="en-US" smtClean="0">
                <a:solidFill>
                  <a:prstClr val="black">
                    <a:tint val="75000"/>
                  </a:prstClr>
                </a:solidFill>
                <a:latin typeface="Franklin Gothic Book"/>
              </a:rPr>
              <a:pPr/>
              <a:t>12/4/2025</a:t>
            </a:fld>
            <a:endParaRPr lang="en-US">
              <a:solidFill>
                <a:prstClr val="black">
                  <a:tint val="75000"/>
                </a:prstClr>
              </a:solidFill>
              <a:latin typeface="Franklin Gothic Book"/>
            </a:endParaRPr>
          </a:p>
        </p:txBody>
      </p:sp>
      <p:sp>
        <p:nvSpPr>
          <p:cNvPr id="5" name="Footer Placeholder 4"/>
          <p:cNvSpPr>
            <a:spLocks noGrp="1"/>
          </p:cNvSpPr>
          <p:nvPr>
            <p:ph type="ftr" sz="quarter" idx="11"/>
          </p:nvPr>
        </p:nvSpPr>
        <p:spPr/>
        <p:txBody>
          <a:bodyPr/>
          <a:lstStyle/>
          <a:p>
            <a:endParaRPr lang="en-US">
              <a:solidFill>
                <a:prstClr val="black">
                  <a:tint val="75000"/>
                </a:prstClr>
              </a:solidFill>
              <a:latin typeface="Franklin Gothic Book"/>
            </a:endParaRPr>
          </a:p>
        </p:txBody>
      </p:sp>
      <p:sp>
        <p:nvSpPr>
          <p:cNvPr id="6" name="Slide Number Placeholder 5"/>
          <p:cNvSpPr>
            <a:spLocks noGrp="1"/>
          </p:cNvSpPr>
          <p:nvPr>
            <p:ph type="sldNum" sz="quarter" idx="12"/>
          </p:nvPr>
        </p:nvSpPr>
        <p:spPr/>
        <p:txBody>
          <a:bodyPr/>
          <a:lstStyle/>
          <a:p>
            <a:fld id="{26491837-20B2-48AD-A2CC-5E318469DB87}" type="slidenum">
              <a:rPr lang="en-US" smtClean="0">
                <a:solidFill>
                  <a:prstClr val="black">
                    <a:tint val="75000"/>
                  </a:prstClr>
                </a:solidFill>
                <a:latin typeface="Franklin Gothic Book"/>
              </a:rPr>
              <a:pPr/>
              <a:t>‹#›</a:t>
            </a:fld>
            <a:endParaRPr lang="en-US">
              <a:solidFill>
                <a:prstClr val="black">
                  <a:tint val="75000"/>
                </a:prstClr>
              </a:solidFill>
              <a:latin typeface="Franklin Gothic Book"/>
            </a:endParaRPr>
          </a:p>
        </p:txBody>
      </p:sp>
    </p:spTree>
    <p:extLst>
      <p:ext uri="{BB962C8B-B14F-4D97-AF65-F5344CB8AC3E}">
        <p14:creationId xmlns:p14="http://schemas.microsoft.com/office/powerpoint/2010/main" val="378693064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3027818" y="1028700"/>
            <a:ext cx="3086100" cy="6858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028700" y="1028700"/>
            <a:ext cx="11734800" cy="79629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128E41A-D5F5-4021-A481-32E30BD80841}" type="datetime1">
              <a:rPr lang="en-US" smtClean="0">
                <a:solidFill>
                  <a:prstClr val="black">
                    <a:tint val="75000"/>
                  </a:prstClr>
                </a:solidFill>
                <a:latin typeface="Franklin Gothic Book"/>
              </a:rPr>
              <a:pPr/>
              <a:t>12/4/2025</a:t>
            </a:fld>
            <a:endParaRPr lang="en-US">
              <a:solidFill>
                <a:prstClr val="black">
                  <a:tint val="75000"/>
                </a:prstClr>
              </a:solidFill>
              <a:latin typeface="Franklin Gothic Book"/>
            </a:endParaRPr>
          </a:p>
        </p:txBody>
      </p:sp>
      <p:sp>
        <p:nvSpPr>
          <p:cNvPr id="5" name="Footer Placeholder 4"/>
          <p:cNvSpPr>
            <a:spLocks noGrp="1"/>
          </p:cNvSpPr>
          <p:nvPr>
            <p:ph type="ftr" sz="quarter" idx="11"/>
          </p:nvPr>
        </p:nvSpPr>
        <p:spPr/>
        <p:txBody>
          <a:bodyPr/>
          <a:lstStyle/>
          <a:p>
            <a:endParaRPr lang="en-US">
              <a:solidFill>
                <a:prstClr val="black">
                  <a:tint val="75000"/>
                </a:prstClr>
              </a:solidFill>
              <a:latin typeface="Franklin Gothic Book"/>
            </a:endParaRPr>
          </a:p>
        </p:txBody>
      </p:sp>
      <p:sp>
        <p:nvSpPr>
          <p:cNvPr id="6" name="Slide Number Placeholder 5"/>
          <p:cNvSpPr>
            <a:spLocks noGrp="1"/>
          </p:cNvSpPr>
          <p:nvPr>
            <p:ph type="sldNum" sz="quarter" idx="12"/>
          </p:nvPr>
        </p:nvSpPr>
        <p:spPr/>
        <p:txBody>
          <a:bodyPr/>
          <a:lstStyle/>
          <a:p>
            <a:fld id="{26491837-20B2-48AD-A2CC-5E318469DB87}" type="slidenum">
              <a:rPr lang="en-US" smtClean="0">
                <a:solidFill>
                  <a:prstClr val="black">
                    <a:tint val="75000"/>
                  </a:prstClr>
                </a:solidFill>
                <a:latin typeface="Franklin Gothic Book"/>
              </a:rPr>
              <a:pPr/>
              <a:t>‹#›</a:t>
            </a:fld>
            <a:endParaRPr lang="en-US">
              <a:solidFill>
                <a:prstClr val="black">
                  <a:tint val="75000"/>
                </a:prstClr>
              </a:solidFill>
              <a:latin typeface="Franklin Gothic Book"/>
            </a:endParaRPr>
          </a:p>
        </p:txBody>
      </p:sp>
    </p:spTree>
    <p:extLst>
      <p:ext uri="{BB962C8B-B14F-4D97-AF65-F5344CB8AC3E}">
        <p14:creationId xmlns:p14="http://schemas.microsoft.com/office/powerpoint/2010/main" val="52345054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64347" y="5607249"/>
            <a:ext cx="17173574" cy="2483643"/>
          </a:xfrm>
        </p:spPr>
        <p:txBody>
          <a:bodyPr/>
          <a:lstStyle>
            <a:lvl1pPr marL="0" indent="0" algn="ctr">
              <a:buNone/>
              <a:defRPr sz="3600"/>
            </a:lvl1pPr>
            <a:lvl2pPr marL="685800" indent="0" algn="ctr">
              <a:buNone/>
              <a:defRPr sz="3000"/>
            </a:lvl2pPr>
            <a:lvl3pPr marL="1371600" indent="0" algn="ctr">
              <a:buNone/>
              <a:defRPr sz="2700"/>
            </a:lvl3pPr>
            <a:lvl4pPr marL="2057400" indent="0" algn="ctr">
              <a:buNone/>
              <a:defRPr sz="2400"/>
            </a:lvl4pPr>
            <a:lvl5pPr marL="2743200" indent="0" algn="ctr">
              <a:buNone/>
              <a:defRPr sz="2400"/>
            </a:lvl5pPr>
            <a:lvl6pPr marL="3429000" indent="0" algn="ctr">
              <a:buNone/>
              <a:defRPr sz="2400"/>
            </a:lvl6pPr>
            <a:lvl7pPr marL="4114800" indent="0" algn="ctr">
              <a:buNone/>
              <a:defRPr sz="2400"/>
            </a:lvl7pPr>
            <a:lvl8pPr marL="4800600" indent="0" algn="ctr">
              <a:buNone/>
              <a:defRPr sz="2400"/>
            </a:lvl8pPr>
            <a:lvl9pPr marL="5486400" indent="0" algn="ctr">
              <a:buNone/>
              <a:defRPr sz="24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1FA9392-1E14-43AC-AB85-3EF24A524B32}" type="datetimeFigureOut">
              <a:rPr lang="en-US" smtClean="0"/>
              <a:pPr/>
              <a:t>12/4/2025</a:t>
            </a:fld>
            <a:endParaRPr lang="en-US"/>
          </a:p>
        </p:txBody>
      </p:sp>
      <p:sp>
        <p:nvSpPr>
          <p:cNvPr id="5" name="Footer Placeholder 4"/>
          <p:cNvSpPr>
            <a:spLocks noGrp="1"/>
          </p:cNvSpPr>
          <p:nvPr>
            <p:ph type="ftr" sz="quarter" idx="11"/>
          </p:nvPr>
        </p:nvSpPr>
        <p:spPr/>
        <p:txBody>
          <a:bodyPr/>
          <a:lstStyle/>
          <a:p>
            <a:r>
              <a:rPr lang="en-US"/>
              <a:t>Ministry of Education</a:t>
            </a:r>
            <a:endParaRPr lang="en-US" dirty="0"/>
          </a:p>
        </p:txBody>
      </p:sp>
      <p:sp>
        <p:nvSpPr>
          <p:cNvPr id="6" name="Slide Number Placeholder 5"/>
          <p:cNvSpPr>
            <a:spLocks noGrp="1"/>
          </p:cNvSpPr>
          <p:nvPr>
            <p:ph type="sldNum" sz="quarter" idx="12"/>
          </p:nvPr>
        </p:nvSpPr>
        <p:spPr/>
        <p:txBody>
          <a:bodyPr/>
          <a:lstStyle/>
          <a:p>
            <a:fld id="{26491837-20B2-48AD-A2CC-5E318469DB87}" type="slidenum">
              <a:rPr lang="en-US" smtClean="0"/>
              <a:pPr/>
              <a:t>‹#›</a:t>
            </a:fld>
            <a:endParaRPr lang="en-US"/>
          </a:p>
        </p:txBody>
      </p:sp>
      <p:pic>
        <p:nvPicPr>
          <p:cNvPr id="8" name="Picture 7" descr="logo.jpg"/>
          <p:cNvPicPr>
            <a:picLocks noChangeAspect="1"/>
          </p:cNvPicPr>
          <p:nvPr/>
        </p:nvPicPr>
        <p:blipFill>
          <a:blip r:embed="rId2" cstate="print"/>
          <a:stretch>
            <a:fillRect/>
          </a:stretch>
        </p:blipFill>
        <p:spPr>
          <a:xfrm>
            <a:off x="7778354" y="2370125"/>
            <a:ext cx="1945481" cy="1201740"/>
          </a:xfrm>
          <a:prstGeom prst="rect">
            <a:avLst/>
          </a:prstGeom>
        </p:spPr>
      </p:pic>
      <p:sp>
        <p:nvSpPr>
          <p:cNvPr id="9" name="AutoShape 2"/>
          <p:cNvSpPr>
            <a:spLocks noChangeArrowheads="1"/>
          </p:cNvSpPr>
          <p:nvPr/>
        </p:nvSpPr>
        <p:spPr bwMode="auto">
          <a:xfrm>
            <a:off x="278605" y="9132788"/>
            <a:ext cx="18009395" cy="154682"/>
          </a:xfrm>
          <a:prstGeom prst="flowChartPunchedTape">
            <a:avLst/>
          </a:prstGeom>
          <a:solidFill>
            <a:schemeClr val="tx1"/>
          </a:solidFill>
          <a:ln w="9525" algn="in">
            <a:solidFill>
              <a:srgbClr val="000000"/>
            </a:solidFill>
            <a:miter lim="800000"/>
            <a:headEnd/>
            <a:tailEnd/>
          </a:ln>
          <a:effectLst/>
        </p:spPr>
        <p:txBody>
          <a:bodyPr vert="horz" wrap="square" lIns="54864" tIns="54864" rIns="54864" bIns="54864" numCol="1" anchor="t" anchorCtr="0" compatLnSpc="1">
            <a:prstTxWarp prst="textNoShape">
              <a:avLst/>
            </a:prstTxWarp>
          </a:bodyPr>
          <a:lstStyle/>
          <a:p>
            <a:endParaRPr lang="en-US" sz="2700"/>
          </a:p>
        </p:txBody>
      </p:sp>
      <p:sp>
        <p:nvSpPr>
          <p:cNvPr id="10" name="AutoShape 2"/>
          <p:cNvSpPr>
            <a:spLocks noChangeArrowheads="1"/>
          </p:cNvSpPr>
          <p:nvPr/>
        </p:nvSpPr>
        <p:spPr bwMode="auto">
          <a:xfrm>
            <a:off x="278604" y="9350238"/>
            <a:ext cx="18009396" cy="91137"/>
          </a:xfrm>
          <a:prstGeom prst="flowChartPunchedTape">
            <a:avLst/>
          </a:prstGeom>
          <a:solidFill>
            <a:srgbClr val="EB0000"/>
          </a:solidFill>
          <a:ln w="9525" algn="in">
            <a:solidFill>
              <a:srgbClr val="000000"/>
            </a:solidFill>
            <a:miter lim="800000"/>
            <a:headEnd/>
            <a:tailEnd/>
          </a:ln>
          <a:effectLst/>
        </p:spPr>
        <p:txBody>
          <a:bodyPr vert="horz" wrap="square" lIns="54864" tIns="54864" rIns="54864" bIns="54864" numCol="1" anchor="t" anchorCtr="0" compatLnSpc="1">
            <a:prstTxWarp prst="textNoShape">
              <a:avLst/>
            </a:prstTxWarp>
          </a:bodyPr>
          <a:lstStyle/>
          <a:p>
            <a:endParaRPr lang="en-US" sz="2700"/>
          </a:p>
        </p:txBody>
      </p:sp>
      <p:sp>
        <p:nvSpPr>
          <p:cNvPr id="11" name="AutoShape 2"/>
          <p:cNvSpPr>
            <a:spLocks noChangeArrowheads="1"/>
          </p:cNvSpPr>
          <p:nvPr/>
        </p:nvSpPr>
        <p:spPr bwMode="auto">
          <a:xfrm>
            <a:off x="278604" y="9534526"/>
            <a:ext cx="18009396" cy="129776"/>
          </a:xfrm>
          <a:prstGeom prst="flowChartPunchedTape">
            <a:avLst/>
          </a:prstGeom>
          <a:solidFill>
            <a:srgbClr val="006600"/>
          </a:solidFill>
          <a:ln w="9525" algn="in">
            <a:solidFill>
              <a:srgbClr val="000000"/>
            </a:solidFill>
            <a:miter lim="800000"/>
            <a:headEnd/>
            <a:tailEnd/>
          </a:ln>
          <a:effectLst/>
        </p:spPr>
        <p:txBody>
          <a:bodyPr vert="horz" wrap="square" lIns="54864" tIns="54864" rIns="54864" bIns="54864" numCol="1" anchor="t" anchorCtr="0" compatLnSpc="1">
            <a:prstTxWarp prst="textNoShape">
              <a:avLst/>
            </a:prstTxWarp>
          </a:bodyPr>
          <a:lstStyle/>
          <a:p>
            <a:endParaRPr lang="en-US" sz="2700"/>
          </a:p>
        </p:txBody>
      </p:sp>
      <p:pic>
        <p:nvPicPr>
          <p:cNvPr id="12" name="Picture 2"/>
          <p:cNvPicPr>
            <a:picLocks noChangeAspect="1" noChangeArrowheads="1"/>
          </p:cNvPicPr>
          <p:nvPr/>
        </p:nvPicPr>
        <p:blipFill>
          <a:blip r:embed="rId3" cstate="print"/>
          <a:srcRect l="64665" t="3172" r="23673" b="1667"/>
          <a:stretch>
            <a:fillRect/>
          </a:stretch>
        </p:blipFill>
        <p:spPr bwMode="auto">
          <a:xfrm rot="5400000" flipH="1">
            <a:off x="8907256" y="-3191145"/>
            <a:ext cx="102014" cy="17359311"/>
          </a:xfrm>
          <a:prstGeom prst="rect">
            <a:avLst/>
          </a:prstGeom>
          <a:noFill/>
          <a:ln w="9525">
            <a:noFill/>
            <a:miter lim="800000"/>
            <a:headEnd/>
            <a:tailEnd/>
          </a:ln>
          <a:effectLst/>
        </p:spPr>
      </p:pic>
      <p:sp>
        <p:nvSpPr>
          <p:cNvPr id="13" name="TextBox 12"/>
          <p:cNvSpPr txBox="1"/>
          <p:nvPr/>
        </p:nvSpPr>
        <p:spPr>
          <a:xfrm>
            <a:off x="7104458" y="3418973"/>
            <a:ext cx="3707606" cy="507831"/>
          </a:xfrm>
          <a:prstGeom prst="rect">
            <a:avLst/>
          </a:prstGeom>
          <a:noFill/>
        </p:spPr>
        <p:txBody>
          <a:bodyPr wrap="square" rtlCol="0">
            <a:spAutoFit/>
          </a:bodyPr>
          <a:lstStyle/>
          <a:p>
            <a:r>
              <a:rPr lang="en-US" sz="2700" b="1" dirty="0">
                <a:latin typeface="Arial" panose="020B0604020202020204" pitchFamily="34" charset="0"/>
                <a:cs typeface="Arial" panose="020B0604020202020204" pitchFamily="34" charset="0"/>
              </a:rPr>
              <a:t>Republic of Kenya</a:t>
            </a:r>
          </a:p>
        </p:txBody>
      </p:sp>
      <p:pic>
        <p:nvPicPr>
          <p:cNvPr id="14" name="Picture 13" descr="logo.jpg"/>
          <p:cNvPicPr>
            <a:picLocks noChangeAspect="1"/>
          </p:cNvPicPr>
          <p:nvPr userDrawn="1"/>
        </p:nvPicPr>
        <p:blipFill>
          <a:blip r:embed="rId2" cstate="print"/>
          <a:stretch>
            <a:fillRect/>
          </a:stretch>
        </p:blipFill>
        <p:spPr>
          <a:xfrm>
            <a:off x="7778354" y="2370125"/>
            <a:ext cx="1945481" cy="1201740"/>
          </a:xfrm>
          <a:prstGeom prst="rect">
            <a:avLst/>
          </a:prstGeom>
        </p:spPr>
      </p:pic>
      <p:sp>
        <p:nvSpPr>
          <p:cNvPr id="15" name="AutoShape 2"/>
          <p:cNvSpPr>
            <a:spLocks noChangeArrowheads="1"/>
          </p:cNvSpPr>
          <p:nvPr userDrawn="1"/>
        </p:nvSpPr>
        <p:spPr bwMode="auto">
          <a:xfrm>
            <a:off x="278605" y="9132788"/>
            <a:ext cx="18009395" cy="154682"/>
          </a:xfrm>
          <a:prstGeom prst="flowChartPunchedTape">
            <a:avLst/>
          </a:prstGeom>
          <a:solidFill>
            <a:schemeClr val="tx1"/>
          </a:solidFill>
          <a:ln w="9525" algn="in">
            <a:solidFill>
              <a:srgbClr val="000000"/>
            </a:solidFill>
            <a:miter lim="800000"/>
            <a:headEnd/>
            <a:tailEnd/>
          </a:ln>
          <a:effectLst/>
        </p:spPr>
        <p:txBody>
          <a:bodyPr vert="horz" wrap="square" lIns="54864" tIns="54864" rIns="54864" bIns="54864" numCol="1" anchor="t" anchorCtr="0" compatLnSpc="1">
            <a:prstTxWarp prst="textNoShape">
              <a:avLst/>
            </a:prstTxWarp>
          </a:bodyPr>
          <a:lstStyle/>
          <a:p>
            <a:endParaRPr lang="en-US" sz="2700"/>
          </a:p>
        </p:txBody>
      </p:sp>
      <p:sp>
        <p:nvSpPr>
          <p:cNvPr id="16" name="AutoShape 2"/>
          <p:cNvSpPr>
            <a:spLocks noChangeArrowheads="1"/>
          </p:cNvSpPr>
          <p:nvPr userDrawn="1"/>
        </p:nvSpPr>
        <p:spPr bwMode="auto">
          <a:xfrm>
            <a:off x="278604" y="9350238"/>
            <a:ext cx="18009396" cy="91137"/>
          </a:xfrm>
          <a:prstGeom prst="flowChartPunchedTape">
            <a:avLst/>
          </a:prstGeom>
          <a:solidFill>
            <a:srgbClr val="EB0000"/>
          </a:solidFill>
          <a:ln w="9525" algn="in">
            <a:solidFill>
              <a:srgbClr val="000000"/>
            </a:solidFill>
            <a:miter lim="800000"/>
            <a:headEnd/>
            <a:tailEnd/>
          </a:ln>
          <a:effectLst/>
        </p:spPr>
        <p:txBody>
          <a:bodyPr vert="horz" wrap="square" lIns="54864" tIns="54864" rIns="54864" bIns="54864" numCol="1" anchor="t" anchorCtr="0" compatLnSpc="1">
            <a:prstTxWarp prst="textNoShape">
              <a:avLst/>
            </a:prstTxWarp>
          </a:bodyPr>
          <a:lstStyle/>
          <a:p>
            <a:endParaRPr lang="en-US" sz="2700"/>
          </a:p>
        </p:txBody>
      </p:sp>
      <p:sp>
        <p:nvSpPr>
          <p:cNvPr id="17" name="AutoShape 2"/>
          <p:cNvSpPr>
            <a:spLocks noChangeArrowheads="1"/>
          </p:cNvSpPr>
          <p:nvPr userDrawn="1"/>
        </p:nvSpPr>
        <p:spPr bwMode="auto">
          <a:xfrm>
            <a:off x="278604" y="9534526"/>
            <a:ext cx="18009396" cy="129776"/>
          </a:xfrm>
          <a:prstGeom prst="flowChartPunchedTape">
            <a:avLst/>
          </a:prstGeom>
          <a:solidFill>
            <a:srgbClr val="006600"/>
          </a:solidFill>
          <a:ln w="9525" algn="in">
            <a:solidFill>
              <a:srgbClr val="000000"/>
            </a:solidFill>
            <a:miter lim="800000"/>
            <a:headEnd/>
            <a:tailEnd/>
          </a:ln>
          <a:effectLst/>
        </p:spPr>
        <p:txBody>
          <a:bodyPr vert="horz" wrap="square" lIns="54864" tIns="54864" rIns="54864" bIns="54864" numCol="1" anchor="t" anchorCtr="0" compatLnSpc="1">
            <a:prstTxWarp prst="textNoShape">
              <a:avLst/>
            </a:prstTxWarp>
          </a:bodyPr>
          <a:lstStyle/>
          <a:p>
            <a:endParaRPr lang="en-US" sz="2700"/>
          </a:p>
        </p:txBody>
      </p:sp>
      <p:pic>
        <p:nvPicPr>
          <p:cNvPr id="18" name="Picture 2"/>
          <p:cNvPicPr>
            <a:picLocks noChangeAspect="1" noChangeArrowheads="1"/>
          </p:cNvPicPr>
          <p:nvPr userDrawn="1"/>
        </p:nvPicPr>
        <p:blipFill>
          <a:blip r:embed="rId3" cstate="print"/>
          <a:srcRect l="64665" t="3172" r="23673" b="1667"/>
          <a:stretch>
            <a:fillRect/>
          </a:stretch>
        </p:blipFill>
        <p:spPr bwMode="auto">
          <a:xfrm rot="5400000" flipH="1">
            <a:off x="8907256" y="-3191145"/>
            <a:ext cx="102014" cy="17359311"/>
          </a:xfrm>
          <a:prstGeom prst="rect">
            <a:avLst/>
          </a:prstGeom>
          <a:noFill/>
          <a:ln w="9525">
            <a:noFill/>
            <a:miter lim="800000"/>
            <a:headEnd/>
            <a:tailEnd/>
          </a:ln>
          <a:effectLst/>
        </p:spPr>
      </p:pic>
      <p:sp>
        <p:nvSpPr>
          <p:cNvPr id="19" name="TextBox 18"/>
          <p:cNvSpPr txBox="1"/>
          <p:nvPr userDrawn="1"/>
        </p:nvSpPr>
        <p:spPr>
          <a:xfrm>
            <a:off x="7104458" y="3418973"/>
            <a:ext cx="3707606" cy="507831"/>
          </a:xfrm>
          <a:prstGeom prst="rect">
            <a:avLst/>
          </a:prstGeom>
          <a:noFill/>
        </p:spPr>
        <p:txBody>
          <a:bodyPr wrap="square" rtlCol="0">
            <a:spAutoFit/>
          </a:bodyPr>
          <a:lstStyle/>
          <a:p>
            <a:r>
              <a:rPr lang="en-US" sz="2700" b="1" dirty="0">
                <a:latin typeface="Arial" panose="020B0604020202020204" pitchFamily="34" charset="0"/>
                <a:cs typeface="Arial" panose="020B0604020202020204" pitchFamily="34" charset="0"/>
              </a:rPr>
              <a:t>Republic of Kenya</a:t>
            </a:r>
          </a:p>
        </p:txBody>
      </p:sp>
    </p:spTree>
    <p:extLst>
      <p:ext uri="{BB962C8B-B14F-4D97-AF65-F5344CB8AC3E}">
        <p14:creationId xmlns:p14="http://schemas.microsoft.com/office/powerpoint/2010/main" val="3434029499"/>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285875" y="232171"/>
            <a:ext cx="15744825" cy="1959770"/>
          </a:xfrm>
        </p:spPr>
        <p:txBody>
          <a:bodyPr/>
          <a:lstStyle/>
          <a:p>
            <a:r>
              <a:rPr lang="en-US"/>
              <a:t>Click to edit Master title style</a:t>
            </a:r>
            <a:endParaRPr lang="en-US" dirty="0"/>
          </a:p>
        </p:txBody>
      </p:sp>
      <p:sp>
        <p:nvSpPr>
          <p:cNvPr id="3" name="Content Placeholder 2"/>
          <p:cNvSpPr>
            <a:spLocks noGrp="1"/>
          </p:cNvSpPr>
          <p:nvPr>
            <p:ph idx="1"/>
          </p:nvPr>
        </p:nvSpPr>
        <p:spPr>
          <a:xfrm>
            <a:off x="1257300" y="2507457"/>
            <a:ext cx="15773400" cy="6757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1FA9392-1E14-43AC-AB85-3EF24A524B32}" type="datetimeFigureOut">
              <a:rPr lang="en-US" smtClean="0"/>
              <a:pPr/>
              <a:t>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491837-20B2-48AD-A2CC-5E318469DB87}" type="slidenum">
              <a:rPr lang="en-US" smtClean="0"/>
              <a:pPr/>
              <a:t>‹#›</a:t>
            </a:fld>
            <a:endParaRPr lang="en-US"/>
          </a:p>
        </p:txBody>
      </p:sp>
      <p:pic>
        <p:nvPicPr>
          <p:cNvPr id="7" name="Picture 6" descr="logo.jpg"/>
          <p:cNvPicPr>
            <a:picLocks noChangeAspect="1"/>
          </p:cNvPicPr>
          <p:nvPr/>
        </p:nvPicPr>
        <p:blipFill>
          <a:blip r:embed="rId2" cstate="print"/>
          <a:stretch>
            <a:fillRect/>
          </a:stretch>
        </p:blipFill>
        <p:spPr>
          <a:xfrm>
            <a:off x="15085220" y="547688"/>
            <a:ext cx="1945481" cy="1328738"/>
          </a:xfrm>
          <a:prstGeom prst="rect">
            <a:avLst/>
          </a:prstGeom>
        </p:spPr>
      </p:pic>
      <p:sp>
        <p:nvSpPr>
          <p:cNvPr id="8" name="AutoShape 2"/>
          <p:cNvSpPr>
            <a:spLocks noChangeArrowheads="1"/>
          </p:cNvSpPr>
          <p:nvPr/>
        </p:nvSpPr>
        <p:spPr bwMode="auto">
          <a:xfrm>
            <a:off x="0" y="9415444"/>
            <a:ext cx="18288000" cy="180224"/>
          </a:xfrm>
          <a:prstGeom prst="flowChartPunchedTape">
            <a:avLst/>
          </a:prstGeom>
          <a:solidFill>
            <a:schemeClr val="tx1"/>
          </a:solidFill>
          <a:ln w="9525" algn="in">
            <a:solidFill>
              <a:srgbClr val="000000"/>
            </a:solidFill>
            <a:miter lim="800000"/>
            <a:headEnd/>
            <a:tailEnd/>
          </a:ln>
          <a:effectLst/>
        </p:spPr>
        <p:txBody>
          <a:bodyPr vert="horz" wrap="square" lIns="54864" tIns="54864" rIns="54864" bIns="54864" numCol="1" anchor="t" anchorCtr="0" compatLnSpc="1">
            <a:prstTxWarp prst="textNoShape">
              <a:avLst/>
            </a:prstTxWarp>
          </a:bodyPr>
          <a:lstStyle/>
          <a:p>
            <a:endParaRPr lang="en-US" sz="2700"/>
          </a:p>
        </p:txBody>
      </p:sp>
      <p:sp>
        <p:nvSpPr>
          <p:cNvPr id="9" name="AutoShape 2"/>
          <p:cNvSpPr>
            <a:spLocks noChangeArrowheads="1"/>
          </p:cNvSpPr>
          <p:nvPr/>
        </p:nvSpPr>
        <p:spPr bwMode="auto">
          <a:xfrm>
            <a:off x="0" y="9645077"/>
            <a:ext cx="18288000" cy="107159"/>
          </a:xfrm>
          <a:prstGeom prst="flowChartPunchedTape">
            <a:avLst/>
          </a:prstGeom>
          <a:solidFill>
            <a:srgbClr val="EB0000"/>
          </a:solidFill>
          <a:ln w="9525" algn="in">
            <a:solidFill>
              <a:srgbClr val="000000"/>
            </a:solidFill>
            <a:miter lim="800000"/>
            <a:headEnd/>
            <a:tailEnd/>
          </a:ln>
          <a:effectLst/>
        </p:spPr>
        <p:txBody>
          <a:bodyPr vert="horz" wrap="square" lIns="54864" tIns="54864" rIns="54864" bIns="54864" numCol="1" anchor="t" anchorCtr="0" compatLnSpc="1">
            <a:prstTxWarp prst="textNoShape">
              <a:avLst/>
            </a:prstTxWarp>
          </a:bodyPr>
          <a:lstStyle/>
          <a:p>
            <a:endParaRPr lang="en-US" sz="2700"/>
          </a:p>
        </p:txBody>
      </p:sp>
      <p:sp>
        <p:nvSpPr>
          <p:cNvPr id="10" name="AutoShape 2"/>
          <p:cNvSpPr>
            <a:spLocks noChangeArrowheads="1"/>
          </p:cNvSpPr>
          <p:nvPr/>
        </p:nvSpPr>
        <p:spPr bwMode="auto">
          <a:xfrm>
            <a:off x="0" y="9842721"/>
            <a:ext cx="18288000" cy="129777"/>
          </a:xfrm>
          <a:prstGeom prst="flowChartPunchedTape">
            <a:avLst/>
          </a:prstGeom>
          <a:solidFill>
            <a:srgbClr val="006600"/>
          </a:solidFill>
          <a:ln w="9525" algn="in">
            <a:solidFill>
              <a:srgbClr val="000000"/>
            </a:solidFill>
            <a:miter lim="800000"/>
            <a:headEnd/>
            <a:tailEnd/>
          </a:ln>
          <a:effectLst/>
        </p:spPr>
        <p:txBody>
          <a:bodyPr vert="horz" wrap="square" lIns="54864" tIns="54864" rIns="54864" bIns="54864" numCol="1" anchor="t" anchorCtr="0" compatLnSpc="1">
            <a:prstTxWarp prst="textNoShape">
              <a:avLst/>
            </a:prstTxWarp>
          </a:bodyPr>
          <a:lstStyle/>
          <a:p>
            <a:endParaRPr lang="en-US" sz="2700"/>
          </a:p>
        </p:txBody>
      </p:sp>
      <p:pic>
        <p:nvPicPr>
          <p:cNvPr id="11" name="Picture 2"/>
          <p:cNvPicPr>
            <a:picLocks noChangeAspect="1" noChangeArrowheads="1"/>
          </p:cNvPicPr>
          <p:nvPr/>
        </p:nvPicPr>
        <p:blipFill>
          <a:blip r:embed="rId3" cstate="print"/>
          <a:srcRect l="64665" t="3172" r="23673" b="1667"/>
          <a:stretch>
            <a:fillRect/>
          </a:stretch>
        </p:blipFill>
        <p:spPr bwMode="auto">
          <a:xfrm rot="5400000">
            <a:off x="9040502" y="-5873442"/>
            <a:ext cx="92696" cy="15773403"/>
          </a:xfrm>
          <a:prstGeom prst="rect">
            <a:avLst/>
          </a:prstGeom>
          <a:noFill/>
          <a:ln w="9525">
            <a:noFill/>
            <a:miter lim="800000"/>
            <a:headEnd/>
            <a:tailEnd/>
          </a:ln>
          <a:effectLst/>
        </p:spPr>
      </p:pic>
      <p:pic>
        <p:nvPicPr>
          <p:cNvPr id="12" name="Picture 11" descr="logo.jpg"/>
          <p:cNvPicPr>
            <a:picLocks noChangeAspect="1"/>
          </p:cNvPicPr>
          <p:nvPr userDrawn="1"/>
        </p:nvPicPr>
        <p:blipFill>
          <a:blip r:embed="rId2" cstate="print"/>
          <a:stretch>
            <a:fillRect/>
          </a:stretch>
        </p:blipFill>
        <p:spPr>
          <a:xfrm>
            <a:off x="15085220" y="547688"/>
            <a:ext cx="1945481" cy="1328738"/>
          </a:xfrm>
          <a:prstGeom prst="rect">
            <a:avLst/>
          </a:prstGeom>
        </p:spPr>
      </p:pic>
      <p:sp>
        <p:nvSpPr>
          <p:cNvPr id="13" name="AutoShape 2"/>
          <p:cNvSpPr>
            <a:spLocks noChangeArrowheads="1"/>
          </p:cNvSpPr>
          <p:nvPr userDrawn="1"/>
        </p:nvSpPr>
        <p:spPr bwMode="auto">
          <a:xfrm>
            <a:off x="0" y="9415444"/>
            <a:ext cx="18288000" cy="180224"/>
          </a:xfrm>
          <a:prstGeom prst="flowChartPunchedTape">
            <a:avLst/>
          </a:prstGeom>
          <a:solidFill>
            <a:schemeClr val="tx1"/>
          </a:solidFill>
          <a:ln w="9525" algn="in">
            <a:solidFill>
              <a:srgbClr val="000000"/>
            </a:solidFill>
            <a:miter lim="800000"/>
            <a:headEnd/>
            <a:tailEnd/>
          </a:ln>
          <a:effectLst/>
        </p:spPr>
        <p:txBody>
          <a:bodyPr vert="horz" wrap="square" lIns="54864" tIns="54864" rIns="54864" bIns="54864" numCol="1" anchor="t" anchorCtr="0" compatLnSpc="1">
            <a:prstTxWarp prst="textNoShape">
              <a:avLst/>
            </a:prstTxWarp>
          </a:bodyPr>
          <a:lstStyle/>
          <a:p>
            <a:endParaRPr lang="en-US" sz="2700"/>
          </a:p>
        </p:txBody>
      </p:sp>
      <p:sp>
        <p:nvSpPr>
          <p:cNvPr id="14" name="AutoShape 2"/>
          <p:cNvSpPr>
            <a:spLocks noChangeArrowheads="1"/>
          </p:cNvSpPr>
          <p:nvPr userDrawn="1"/>
        </p:nvSpPr>
        <p:spPr bwMode="auto">
          <a:xfrm>
            <a:off x="0" y="9645077"/>
            <a:ext cx="18288000" cy="107159"/>
          </a:xfrm>
          <a:prstGeom prst="flowChartPunchedTape">
            <a:avLst/>
          </a:prstGeom>
          <a:solidFill>
            <a:srgbClr val="EB0000"/>
          </a:solidFill>
          <a:ln w="9525" algn="in">
            <a:solidFill>
              <a:srgbClr val="000000"/>
            </a:solidFill>
            <a:miter lim="800000"/>
            <a:headEnd/>
            <a:tailEnd/>
          </a:ln>
          <a:effectLst/>
        </p:spPr>
        <p:txBody>
          <a:bodyPr vert="horz" wrap="square" lIns="54864" tIns="54864" rIns="54864" bIns="54864" numCol="1" anchor="t" anchorCtr="0" compatLnSpc="1">
            <a:prstTxWarp prst="textNoShape">
              <a:avLst/>
            </a:prstTxWarp>
          </a:bodyPr>
          <a:lstStyle/>
          <a:p>
            <a:endParaRPr lang="en-US" sz="2700"/>
          </a:p>
        </p:txBody>
      </p:sp>
      <p:sp>
        <p:nvSpPr>
          <p:cNvPr id="15" name="AutoShape 2"/>
          <p:cNvSpPr>
            <a:spLocks noChangeArrowheads="1"/>
          </p:cNvSpPr>
          <p:nvPr userDrawn="1"/>
        </p:nvSpPr>
        <p:spPr bwMode="auto">
          <a:xfrm>
            <a:off x="0" y="9842721"/>
            <a:ext cx="18288000" cy="129777"/>
          </a:xfrm>
          <a:prstGeom prst="flowChartPunchedTape">
            <a:avLst/>
          </a:prstGeom>
          <a:solidFill>
            <a:srgbClr val="006600"/>
          </a:solidFill>
          <a:ln w="9525" algn="in">
            <a:solidFill>
              <a:srgbClr val="000000"/>
            </a:solidFill>
            <a:miter lim="800000"/>
            <a:headEnd/>
            <a:tailEnd/>
          </a:ln>
          <a:effectLst/>
        </p:spPr>
        <p:txBody>
          <a:bodyPr vert="horz" wrap="square" lIns="54864" tIns="54864" rIns="54864" bIns="54864" numCol="1" anchor="t" anchorCtr="0" compatLnSpc="1">
            <a:prstTxWarp prst="textNoShape">
              <a:avLst/>
            </a:prstTxWarp>
          </a:bodyPr>
          <a:lstStyle/>
          <a:p>
            <a:endParaRPr lang="en-US" sz="2700"/>
          </a:p>
        </p:txBody>
      </p:sp>
      <p:pic>
        <p:nvPicPr>
          <p:cNvPr id="16" name="Picture 2"/>
          <p:cNvPicPr>
            <a:picLocks noChangeAspect="1" noChangeArrowheads="1"/>
          </p:cNvPicPr>
          <p:nvPr userDrawn="1"/>
        </p:nvPicPr>
        <p:blipFill>
          <a:blip r:embed="rId3" cstate="print"/>
          <a:srcRect l="64665" t="3172" r="23673" b="1667"/>
          <a:stretch>
            <a:fillRect/>
          </a:stretch>
        </p:blipFill>
        <p:spPr bwMode="auto">
          <a:xfrm rot="5400000">
            <a:off x="9040502" y="-5873442"/>
            <a:ext cx="92696" cy="15773403"/>
          </a:xfrm>
          <a:prstGeom prst="rect">
            <a:avLst/>
          </a:prstGeom>
          <a:noFill/>
          <a:ln w="9525">
            <a:noFill/>
            <a:miter lim="800000"/>
            <a:headEnd/>
            <a:tailEnd/>
          </a:ln>
          <a:effectLst/>
        </p:spPr>
      </p:pic>
    </p:spTree>
    <p:extLst>
      <p:ext uri="{BB962C8B-B14F-4D97-AF65-F5344CB8AC3E}">
        <p14:creationId xmlns:p14="http://schemas.microsoft.com/office/powerpoint/2010/main" val="3906610785"/>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47775" y="2564608"/>
            <a:ext cx="15773400" cy="4279106"/>
          </a:xfrm>
        </p:spPr>
        <p:txBody>
          <a:bodyPr anchor="b"/>
          <a:lstStyle>
            <a:lvl1pPr>
              <a:defRPr sz="9000"/>
            </a:lvl1pPr>
          </a:lstStyle>
          <a:p>
            <a:r>
              <a:rPr lang="en-US"/>
              <a:t>Click to edit Master title style</a:t>
            </a:r>
          </a:p>
        </p:txBody>
      </p:sp>
      <p:sp>
        <p:nvSpPr>
          <p:cNvPr id="3" name="Text Placeholder 2"/>
          <p:cNvSpPr>
            <a:spLocks noGrp="1"/>
          </p:cNvSpPr>
          <p:nvPr>
            <p:ph type="body" idx="1"/>
          </p:nvPr>
        </p:nvSpPr>
        <p:spPr>
          <a:xfrm>
            <a:off x="1247775" y="6884195"/>
            <a:ext cx="15773400" cy="2250281"/>
          </a:xfrm>
        </p:spPr>
        <p:txBody>
          <a:bodyPr/>
          <a:lstStyle>
            <a:lvl1pPr marL="0" indent="0">
              <a:buNone/>
              <a:defRPr sz="3600">
                <a:solidFill>
                  <a:schemeClr val="tx1">
                    <a:tint val="75000"/>
                  </a:schemeClr>
                </a:solidFill>
              </a:defRPr>
            </a:lvl1pPr>
            <a:lvl2pPr marL="685800" indent="0">
              <a:buNone/>
              <a:defRPr sz="3000">
                <a:solidFill>
                  <a:schemeClr val="tx1">
                    <a:tint val="75000"/>
                  </a:schemeClr>
                </a:solidFill>
              </a:defRPr>
            </a:lvl2pPr>
            <a:lvl3pPr marL="1371600" indent="0">
              <a:buNone/>
              <a:defRPr sz="2700">
                <a:solidFill>
                  <a:schemeClr val="tx1">
                    <a:tint val="75000"/>
                  </a:schemeClr>
                </a:solidFill>
              </a:defRPr>
            </a:lvl3pPr>
            <a:lvl4pPr marL="2057400" indent="0">
              <a:buNone/>
              <a:defRPr sz="2400">
                <a:solidFill>
                  <a:schemeClr val="tx1">
                    <a:tint val="75000"/>
                  </a:schemeClr>
                </a:solidFill>
              </a:defRPr>
            </a:lvl4pPr>
            <a:lvl5pPr marL="2743200" indent="0">
              <a:buNone/>
              <a:defRPr sz="2400">
                <a:solidFill>
                  <a:schemeClr val="tx1">
                    <a:tint val="75000"/>
                  </a:schemeClr>
                </a:solidFill>
              </a:defRPr>
            </a:lvl5pPr>
            <a:lvl6pPr marL="3429000" indent="0">
              <a:buNone/>
              <a:defRPr sz="2400">
                <a:solidFill>
                  <a:schemeClr val="tx1">
                    <a:tint val="75000"/>
                  </a:schemeClr>
                </a:solidFill>
              </a:defRPr>
            </a:lvl6pPr>
            <a:lvl7pPr marL="4114800" indent="0">
              <a:buNone/>
              <a:defRPr sz="2400">
                <a:solidFill>
                  <a:schemeClr val="tx1">
                    <a:tint val="75000"/>
                  </a:schemeClr>
                </a:solidFill>
              </a:defRPr>
            </a:lvl7pPr>
            <a:lvl8pPr marL="4800600" indent="0">
              <a:buNone/>
              <a:defRPr sz="2400">
                <a:solidFill>
                  <a:schemeClr val="tx1">
                    <a:tint val="75000"/>
                  </a:schemeClr>
                </a:solidFill>
              </a:defRPr>
            </a:lvl8pPr>
            <a:lvl9pPr marL="5486400" indent="0">
              <a:buNone/>
              <a:defRPr sz="2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1FA9392-1E14-43AC-AB85-3EF24A524B32}" type="datetimeFigureOut">
              <a:rPr lang="en-US" smtClean="0"/>
              <a:pPr/>
              <a:t>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491837-20B2-48AD-A2CC-5E318469DB87}" type="slidenum">
              <a:rPr lang="en-US" smtClean="0"/>
              <a:pPr/>
              <a:t>‹#›</a:t>
            </a:fld>
            <a:endParaRPr lang="en-US"/>
          </a:p>
        </p:txBody>
      </p:sp>
    </p:spTree>
    <p:extLst>
      <p:ext uri="{BB962C8B-B14F-4D97-AF65-F5344CB8AC3E}">
        <p14:creationId xmlns:p14="http://schemas.microsoft.com/office/powerpoint/2010/main" val="270851596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257300" y="2738438"/>
            <a:ext cx="7772400" cy="65270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9258300" y="2738438"/>
            <a:ext cx="7772400" cy="65270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1FA9392-1E14-43AC-AB85-3EF24A524B32}" type="datetimeFigureOut">
              <a:rPr lang="en-US" smtClean="0"/>
              <a:pPr/>
              <a:t>12/4/2025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491837-20B2-48AD-A2CC-5E318469DB87}" type="slidenum">
              <a:rPr lang="en-US" smtClean="0"/>
              <a:pPr/>
              <a:t>‹#›</a:t>
            </a:fld>
            <a:endParaRPr lang="en-US"/>
          </a:p>
        </p:txBody>
      </p:sp>
      <p:sp>
        <p:nvSpPr>
          <p:cNvPr id="8" name="AutoShape 2"/>
          <p:cNvSpPr>
            <a:spLocks noChangeArrowheads="1"/>
          </p:cNvSpPr>
          <p:nvPr/>
        </p:nvSpPr>
        <p:spPr bwMode="auto">
          <a:xfrm>
            <a:off x="0" y="9415444"/>
            <a:ext cx="18288000" cy="180224"/>
          </a:xfrm>
          <a:prstGeom prst="flowChartPunchedTape">
            <a:avLst/>
          </a:prstGeom>
          <a:solidFill>
            <a:schemeClr val="tx1"/>
          </a:solidFill>
          <a:ln w="9525" algn="in">
            <a:solidFill>
              <a:srgbClr val="000000"/>
            </a:solidFill>
            <a:miter lim="800000"/>
            <a:headEnd/>
            <a:tailEnd/>
          </a:ln>
          <a:effectLst/>
        </p:spPr>
        <p:txBody>
          <a:bodyPr vert="horz" wrap="square" lIns="54864" tIns="54864" rIns="54864" bIns="54864" numCol="1" anchor="t" anchorCtr="0" compatLnSpc="1">
            <a:prstTxWarp prst="textNoShape">
              <a:avLst/>
            </a:prstTxWarp>
          </a:bodyPr>
          <a:lstStyle/>
          <a:p>
            <a:endParaRPr lang="en-US" sz="2700"/>
          </a:p>
        </p:txBody>
      </p:sp>
      <p:sp>
        <p:nvSpPr>
          <p:cNvPr id="9" name="AutoShape 2"/>
          <p:cNvSpPr>
            <a:spLocks noChangeArrowheads="1"/>
          </p:cNvSpPr>
          <p:nvPr/>
        </p:nvSpPr>
        <p:spPr bwMode="auto">
          <a:xfrm>
            <a:off x="0" y="9645077"/>
            <a:ext cx="18288000" cy="107159"/>
          </a:xfrm>
          <a:prstGeom prst="flowChartPunchedTape">
            <a:avLst/>
          </a:prstGeom>
          <a:solidFill>
            <a:srgbClr val="EB0000"/>
          </a:solidFill>
          <a:ln w="9525" algn="in">
            <a:solidFill>
              <a:srgbClr val="000000"/>
            </a:solidFill>
            <a:miter lim="800000"/>
            <a:headEnd/>
            <a:tailEnd/>
          </a:ln>
          <a:effectLst/>
        </p:spPr>
        <p:txBody>
          <a:bodyPr vert="horz" wrap="square" lIns="54864" tIns="54864" rIns="54864" bIns="54864" numCol="1" anchor="t" anchorCtr="0" compatLnSpc="1">
            <a:prstTxWarp prst="textNoShape">
              <a:avLst/>
            </a:prstTxWarp>
          </a:bodyPr>
          <a:lstStyle/>
          <a:p>
            <a:endParaRPr lang="en-US" sz="2700"/>
          </a:p>
        </p:txBody>
      </p:sp>
      <p:sp>
        <p:nvSpPr>
          <p:cNvPr id="10" name="AutoShape 2"/>
          <p:cNvSpPr>
            <a:spLocks noChangeArrowheads="1"/>
          </p:cNvSpPr>
          <p:nvPr/>
        </p:nvSpPr>
        <p:spPr bwMode="auto">
          <a:xfrm>
            <a:off x="0" y="9842721"/>
            <a:ext cx="18288000" cy="129777"/>
          </a:xfrm>
          <a:prstGeom prst="flowChartPunchedTape">
            <a:avLst/>
          </a:prstGeom>
          <a:solidFill>
            <a:srgbClr val="006600"/>
          </a:solidFill>
          <a:ln w="9525" algn="in">
            <a:solidFill>
              <a:srgbClr val="000000"/>
            </a:solidFill>
            <a:miter lim="800000"/>
            <a:headEnd/>
            <a:tailEnd/>
          </a:ln>
          <a:effectLst/>
        </p:spPr>
        <p:txBody>
          <a:bodyPr vert="horz" wrap="square" lIns="54864" tIns="54864" rIns="54864" bIns="54864" numCol="1" anchor="t" anchorCtr="0" compatLnSpc="1">
            <a:prstTxWarp prst="textNoShape">
              <a:avLst/>
            </a:prstTxWarp>
          </a:bodyPr>
          <a:lstStyle/>
          <a:p>
            <a:endParaRPr lang="en-US" sz="2700"/>
          </a:p>
        </p:txBody>
      </p:sp>
      <p:pic>
        <p:nvPicPr>
          <p:cNvPr id="11" name="Picture 10" descr="logo.jpg"/>
          <p:cNvPicPr>
            <a:picLocks noChangeAspect="1"/>
          </p:cNvPicPr>
          <p:nvPr/>
        </p:nvPicPr>
        <p:blipFill>
          <a:blip r:embed="rId2" cstate="print"/>
          <a:stretch>
            <a:fillRect/>
          </a:stretch>
        </p:blipFill>
        <p:spPr>
          <a:xfrm>
            <a:off x="15085220" y="547688"/>
            <a:ext cx="1945481" cy="1328738"/>
          </a:xfrm>
          <a:prstGeom prst="rect">
            <a:avLst/>
          </a:prstGeom>
        </p:spPr>
      </p:pic>
      <p:sp>
        <p:nvSpPr>
          <p:cNvPr id="12" name="AutoShape 2"/>
          <p:cNvSpPr>
            <a:spLocks noChangeArrowheads="1"/>
          </p:cNvSpPr>
          <p:nvPr userDrawn="1"/>
        </p:nvSpPr>
        <p:spPr bwMode="auto">
          <a:xfrm>
            <a:off x="0" y="9415444"/>
            <a:ext cx="18288000" cy="180224"/>
          </a:xfrm>
          <a:prstGeom prst="flowChartPunchedTape">
            <a:avLst/>
          </a:prstGeom>
          <a:solidFill>
            <a:schemeClr val="tx1"/>
          </a:solidFill>
          <a:ln w="9525" algn="in">
            <a:solidFill>
              <a:srgbClr val="000000"/>
            </a:solidFill>
            <a:miter lim="800000"/>
            <a:headEnd/>
            <a:tailEnd/>
          </a:ln>
          <a:effectLst/>
        </p:spPr>
        <p:txBody>
          <a:bodyPr vert="horz" wrap="square" lIns="54864" tIns="54864" rIns="54864" bIns="54864" numCol="1" anchor="t" anchorCtr="0" compatLnSpc="1">
            <a:prstTxWarp prst="textNoShape">
              <a:avLst/>
            </a:prstTxWarp>
          </a:bodyPr>
          <a:lstStyle/>
          <a:p>
            <a:endParaRPr lang="en-US" sz="2700"/>
          </a:p>
        </p:txBody>
      </p:sp>
      <p:sp>
        <p:nvSpPr>
          <p:cNvPr id="13" name="AutoShape 2"/>
          <p:cNvSpPr>
            <a:spLocks noChangeArrowheads="1"/>
          </p:cNvSpPr>
          <p:nvPr userDrawn="1"/>
        </p:nvSpPr>
        <p:spPr bwMode="auto">
          <a:xfrm>
            <a:off x="0" y="9645077"/>
            <a:ext cx="18288000" cy="107159"/>
          </a:xfrm>
          <a:prstGeom prst="flowChartPunchedTape">
            <a:avLst/>
          </a:prstGeom>
          <a:solidFill>
            <a:srgbClr val="EB0000"/>
          </a:solidFill>
          <a:ln w="9525" algn="in">
            <a:solidFill>
              <a:srgbClr val="000000"/>
            </a:solidFill>
            <a:miter lim="800000"/>
            <a:headEnd/>
            <a:tailEnd/>
          </a:ln>
          <a:effectLst/>
        </p:spPr>
        <p:txBody>
          <a:bodyPr vert="horz" wrap="square" lIns="54864" tIns="54864" rIns="54864" bIns="54864" numCol="1" anchor="t" anchorCtr="0" compatLnSpc="1">
            <a:prstTxWarp prst="textNoShape">
              <a:avLst/>
            </a:prstTxWarp>
          </a:bodyPr>
          <a:lstStyle/>
          <a:p>
            <a:endParaRPr lang="en-US" sz="2700"/>
          </a:p>
        </p:txBody>
      </p:sp>
      <p:sp>
        <p:nvSpPr>
          <p:cNvPr id="14" name="AutoShape 2"/>
          <p:cNvSpPr>
            <a:spLocks noChangeArrowheads="1"/>
          </p:cNvSpPr>
          <p:nvPr userDrawn="1"/>
        </p:nvSpPr>
        <p:spPr bwMode="auto">
          <a:xfrm>
            <a:off x="0" y="9842721"/>
            <a:ext cx="18288000" cy="129777"/>
          </a:xfrm>
          <a:prstGeom prst="flowChartPunchedTape">
            <a:avLst/>
          </a:prstGeom>
          <a:solidFill>
            <a:srgbClr val="006600"/>
          </a:solidFill>
          <a:ln w="9525" algn="in">
            <a:solidFill>
              <a:srgbClr val="000000"/>
            </a:solidFill>
            <a:miter lim="800000"/>
            <a:headEnd/>
            <a:tailEnd/>
          </a:ln>
          <a:effectLst/>
        </p:spPr>
        <p:txBody>
          <a:bodyPr vert="horz" wrap="square" lIns="54864" tIns="54864" rIns="54864" bIns="54864" numCol="1" anchor="t" anchorCtr="0" compatLnSpc="1">
            <a:prstTxWarp prst="textNoShape">
              <a:avLst/>
            </a:prstTxWarp>
          </a:bodyPr>
          <a:lstStyle/>
          <a:p>
            <a:endParaRPr lang="en-US" sz="2700"/>
          </a:p>
        </p:txBody>
      </p:sp>
      <p:pic>
        <p:nvPicPr>
          <p:cNvPr id="15" name="Picture 14" descr="logo.jpg"/>
          <p:cNvPicPr>
            <a:picLocks noChangeAspect="1"/>
          </p:cNvPicPr>
          <p:nvPr userDrawn="1"/>
        </p:nvPicPr>
        <p:blipFill>
          <a:blip r:embed="rId2" cstate="print"/>
          <a:stretch>
            <a:fillRect/>
          </a:stretch>
        </p:blipFill>
        <p:spPr>
          <a:xfrm>
            <a:off x="15085220" y="547688"/>
            <a:ext cx="1945481" cy="1328738"/>
          </a:xfrm>
          <a:prstGeom prst="rect">
            <a:avLst/>
          </a:prstGeom>
        </p:spPr>
      </p:pic>
    </p:spTree>
    <p:extLst>
      <p:ext uri="{BB962C8B-B14F-4D97-AF65-F5344CB8AC3E}">
        <p14:creationId xmlns:p14="http://schemas.microsoft.com/office/powerpoint/2010/main" val="410878097"/>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59682" y="547688"/>
            <a:ext cx="15773400" cy="1988345"/>
          </a:xfrm>
        </p:spPr>
        <p:txBody>
          <a:bodyPr/>
          <a:lstStyle/>
          <a:p>
            <a:r>
              <a:rPr lang="en-US"/>
              <a:t>Click to edit Master title style</a:t>
            </a:r>
          </a:p>
        </p:txBody>
      </p:sp>
      <p:sp>
        <p:nvSpPr>
          <p:cNvPr id="3" name="Text Placeholder 2"/>
          <p:cNvSpPr>
            <a:spLocks noGrp="1"/>
          </p:cNvSpPr>
          <p:nvPr>
            <p:ph type="body" idx="1"/>
          </p:nvPr>
        </p:nvSpPr>
        <p:spPr>
          <a:xfrm>
            <a:off x="1259683" y="2521745"/>
            <a:ext cx="7736681" cy="1235868"/>
          </a:xfrm>
        </p:spPr>
        <p:txBody>
          <a:bodyPr anchor="b"/>
          <a:lstStyle>
            <a:lvl1pPr marL="0" indent="0">
              <a:buNone/>
              <a:defRPr sz="3600" b="1"/>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en-US"/>
              <a:t>Click to edit Master text styles</a:t>
            </a:r>
          </a:p>
        </p:txBody>
      </p:sp>
      <p:sp>
        <p:nvSpPr>
          <p:cNvPr id="4" name="Content Placeholder 3"/>
          <p:cNvSpPr>
            <a:spLocks noGrp="1"/>
          </p:cNvSpPr>
          <p:nvPr>
            <p:ph sz="half" idx="2"/>
          </p:nvPr>
        </p:nvSpPr>
        <p:spPr>
          <a:xfrm>
            <a:off x="1259683" y="3757613"/>
            <a:ext cx="7736681" cy="55268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9258300" y="2521745"/>
            <a:ext cx="7774782" cy="1235868"/>
          </a:xfrm>
        </p:spPr>
        <p:txBody>
          <a:bodyPr anchor="b"/>
          <a:lstStyle>
            <a:lvl1pPr marL="0" indent="0">
              <a:buNone/>
              <a:defRPr sz="3600" b="1"/>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en-US"/>
              <a:t>Click to edit Master text styles</a:t>
            </a:r>
          </a:p>
        </p:txBody>
      </p:sp>
      <p:sp>
        <p:nvSpPr>
          <p:cNvPr id="6" name="Content Placeholder 5"/>
          <p:cNvSpPr>
            <a:spLocks noGrp="1"/>
          </p:cNvSpPr>
          <p:nvPr>
            <p:ph sz="quarter" idx="4"/>
          </p:nvPr>
        </p:nvSpPr>
        <p:spPr>
          <a:xfrm>
            <a:off x="9258300" y="3757613"/>
            <a:ext cx="7774782" cy="55268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1FA9392-1E14-43AC-AB85-3EF24A524B32}" type="datetimeFigureOut">
              <a:rPr lang="en-US" smtClean="0"/>
              <a:pPr/>
              <a:t>12/4/2025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491837-20B2-48AD-A2CC-5E318469DB87}" type="slidenum">
              <a:rPr lang="en-US" smtClean="0"/>
              <a:pPr/>
              <a:t>‹#›</a:t>
            </a:fld>
            <a:endParaRPr lang="en-US"/>
          </a:p>
        </p:txBody>
      </p:sp>
      <p:sp>
        <p:nvSpPr>
          <p:cNvPr id="10" name="AutoShape 2"/>
          <p:cNvSpPr>
            <a:spLocks noChangeArrowheads="1"/>
          </p:cNvSpPr>
          <p:nvPr/>
        </p:nvSpPr>
        <p:spPr bwMode="auto">
          <a:xfrm>
            <a:off x="0" y="9415444"/>
            <a:ext cx="18288000" cy="180224"/>
          </a:xfrm>
          <a:prstGeom prst="flowChartPunchedTape">
            <a:avLst/>
          </a:prstGeom>
          <a:solidFill>
            <a:schemeClr val="tx1"/>
          </a:solidFill>
          <a:ln w="9525" algn="in">
            <a:solidFill>
              <a:srgbClr val="000000"/>
            </a:solidFill>
            <a:miter lim="800000"/>
            <a:headEnd/>
            <a:tailEnd/>
          </a:ln>
          <a:effectLst/>
        </p:spPr>
        <p:txBody>
          <a:bodyPr vert="horz" wrap="square" lIns="54864" tIns="54864" rIns="54864" bIns="54864" numCol="1" anchor="t" anchorCtr="0" compatLnSpc="1">
            <a:prstTxWarp prst="textNoShape">
              <a:avLst/>
            </a:prstTxWarp>
          </a:bodyPr>
          <a:lstStyle/>
          <a:p>
            <a:endParaRPr lang="en-US" sz="2700"/>
          </a:p>
        </p:txBody>
      </p:sp>
      <p:sp>
        <p:nvSpPr>
          <p:cNvPr id="11" name="AutoShape 2"/>
          <p:cNvSpPr>
            <a:spLocks noChangeArrowheads="1"/>
          </p:cNvSpPr>
          <p:nvPr/>
        </p:nvSpPr>
        <p:spPr bwMode="auto">
          <a:xfrm>
            <a:off x="0" y="9645077"/>
            <a:ext cx="18288000" cy="107159"/>
          </a:xfrm>
          <a:prstGeom prst="flowChartPunchedTape">
            <a:avLst/>
          </a:prstGeom>
          <a:solidFill>
            <a:srgbClr val="EB0000"/>
          </a:solidFill>
          <a:ln w="9525" algn="in">
            <a:solidFill>
              <a:srgbClr val="000000"/>
            </a:solidFill>
            <a:miter lim="800000"/>
            <a:headEnd/>
            <a:tailEnd/>
          </a:ln>
          <a:effectLst/>
        </p:spPr>
        <p:txBody>
          <a:bodyPr vert="horz" wrap="square" lIns="54864" tIns="54864" rIns="54864" bIns="54864" numCol="1" anchor="t" anchorCtr="0" compatLnSpc="1">
            <a:prstTxWarp prst="textNoShape">
              <a:avLst/>
            </a:prstTxWarp>
          </a:bodyPr>
          <a:lstStyle/>
          <a:p>
            <a:endParaRPr lang="en-US" sz="2700"/>
          </a:p>
        </p:txBody>
      </p:sp>
      <p:sp>
        <p:nvSpPr>
          <p:cNvPr id="12" name="AutoShape 2"/>
          <p:cNvSpPr>
            <a:spLocks noChangeArrowheads="1"/>
          </p:cNvSpPr>
          <p:nvPr/>
        </p:nvSpPr>
        <p:spPr bwMode="auto">
          <a:xfrm>
            <a:off x="0" y="9842721"/>
            <a:ext cx="18288000" cy="129777"/>
          </a:xfrm>
          <a:prstGeom prst="flowChartPunchedTape">
            <a:avLst/>
          </a:prstGeom>
          <a:solidFill>
            <a:srgbClr val="006600"/>
          </a:solidFill>
          <a:ln w="9525" algn="in">
            <a:solidFill>
              <a:srgbClr val="000000"/>
            </a:solidFill>
            <a:miter lim="800000"/>
            <a:headEnd/>
            <a:tailEnd/>
          </a:ln>
          <a:effectLst/>
        </p:spPr>
        <p:txBody>
          <a:bodyPr vert="horz" wrap="square" lIns="54864" tIns="54864" rIns="54864" bIns="54864" numCol="1" anchor="t" anchorCtr="0" compatLnSpc="1">
            <a:prstTxWarp prst="textNoShape">
              <a:avLst/>
            </a:prstTxWarp>
          </a:bodyPr>
          <a:lstStyle/>
          <a:p>
            <a:endParaRPr lang="en-US" sz="2700"/>
          </a:p>
        </p:txBody>
      </p:sp>
      <p:pic>
        <p:nvPicPr>
          <p:cNvPr id="13" name="Picture 12" descr="logo.jpg"/>
          <p:cNvPicPr>
            <a:picLocks noChangeAspect="1"/>
          </p:cNvPicPr>
          <p:nvPr/>
        </p:nvPicPr>
        <p:blipFill>
          <a:blip r:embed="rId2" cstate="print"/>
          <a:stretch>
            <a:fillRect/>
          </a:stretch>
        </p:blipFill>
        <p:spPr>
          <a:xfrm>
            <a:off x="15085220" y="547688"/>
            <a:ext cx="1945481" cy="1328738"/>
          </a:xfrm>
          <a:prstGeom prst="rect">
            <a:avLst/>
          </a:prstGeom>
        </p:spPr>
      </p:pic>
      <p:sp>
        <p:nvSpPr>
          <p:cNvPr id="14" name="AutoShape 2"/>
          <p:cNvSpPr>
            <a:spLocks noChangeArrowheads="1"/>
          </p:cNvSpPr>
          <p:nvPr userDrawn="1"/>
        </p:nvSpPr>
        <p:spPr bwMode="auto">
          <a:xfrm>
            <a:off x="0" y="9415444"/>
            <a:ext cx="18288000" cy="180224"/>
          </a:xfrm>
          <a:prstGeom prst="flowChartPunchedTape">
            <a:avLst/>
          </a:prstGeom>
          <a:solidFill>
            <a:schemeClr val="tx1"/>
          </a:solidFill>
          <a:ln w="9525" algn="in">
            <a:solidFill>
              <a:srgbClr val="000000"/>
            </a:solidFill>
            <a:miter lim="800000"/>
            <a:headEnd/>
            <a:tailEnd/>
          </a:ln>
          <a:effectLst/>
        </p:spPr>
        <p:txBody>
          <a:bodyPr vert="horz" wrap="square" lIns="54864" tIns="54864" rIns="54864" bIns="54864" numCol="1" anchor="t" anchorCtr="0" compatLnSpc="1">
            <a:prstTxWarp prst="textNoShape">
              <a:avLst/>
            </a:prstTxWarp>
          </a:bodyPr>
          <a:lstStyle/>
          <a:p>
            <a:endParaRPr lang="en-US" sz="2700"/>
          </a:p>
        </p:txBody>
      </p:sp>
      <p:sp>
        <p:nvSpPr>
          <p:cNvPr id="15" name="AutoShape 2"/>
          <p:cNvSpPr>
            <a:spLocks noChangeArrowheads="1"/>
          </p:cNvSpPr>
          <p:nvPr userDrawn="1"/>
        </p:nvSpPr>
        <p:spPr bwMode="auto">
          <a:xfrm>
            <a:off x="0" y="9645077"/>
            <a:ext cx="18288000" cy="107159"/>
          </a:xfrm>
          <a:prstGeom prst="flowChartPunchedTape">
            <a:avLst/>
          </a:prstGeom>
          <a:solidFill>
            <a:srgbClr val="EB0000"/>
          </a:solidFill>
          <a:ln w="9525" algn="in">
            <a:solidFill>
              <a:srgbClr val="000000"/>
            </a:solidFill>
            <a:miter lim="800000"/>
            <a:headEnd/>
            <a:tailEnd/>
          </a:ln>
          <a:effectLst/>
        </p:spPr>
        <p:txBody>
          <a:bodyPr vert="horz" wrap="square" lIns="54864" tIns="54864" rIns="54864" bIns="54864" numCol="1" anchor="t" anchorCtr="0" compatLnSpc="1">
            <a:prstTxWarp prst="textNoShape">
              <a:avLst/>
            </a:prstTxWarp>
          </a:bodyPr>
          <a:lstStyle/>
          <a:p>
            <a:endParaRPr lang="en-US" sz="2700"/>
          </a:p>
        </p:txBody>
      </p:sp>
      <p:sp>
        <p:nvSpPr>
          <p:cNvPr id="16" name="AutoShape 2"/>
          <p:cNvSpPr>
            <a:spLocks noChangeArrowheads="1"/>
          </p:cNvSpPr>
          <p:nvPr userDrawn="1"/>
        </p:nvSpPr>
        <p:spPr bwMode="auto">
          <a:xfrm>
            <a:off x="0" y="9842721"/>
            <a:ext cx="18288000" cy="129777"/>
          </a:xfrm>
          <a:prstGeom prst="flowChartPunchedTape">
            <a:avLst/>
          </a:prstGeom>
          <a:solidFill>
            <a:srgbClr val="006600"/>
          </a:solidFill>
          <a:ln w="9525" algn="in">
            <a:solidFill>
              <a:srgbClr val="000000"/>
            </a:solidFill>
            <a:miter lim="800000"/>
            <a:headEnd/>
            <a:tailEnd/>
          </a:ln>
          <a:effectLst/>
        </p:spPr>
        <p:txBody>
          <a:bodyPr vert="horz" wrap="square" lIns="54864" tIns="54864" rIns="54864" bIns="54864" numCol="1" anchor="t" anchorCtr="0" compatLnSpc="1">
            <a:prstTxWarp prst="textNoShape">
              <a:avLst/>
            </a:prstTxWarp>
          </a:bodyPr>
          <a:lstStyle/>
          <a:p>
            <a:endParaRPr lang="en-US" sz="2700"/>
          </a:p>
        </p:txBody>
      </p:sp>
      <p:pic>
        <p:nvPicPr>
          <p:cNvPr id="17" name="Picture 16" descr="logo.jpg"/>
          <p:cNvPicPr>
            <a:picLocks noChangeAspect="1"/>
          </p:cNvPicPr>
          <p:nvPr userDrawn="1"/>
        </p:nvPicPr>
        <p:blipFill>
          <a:blip r:embed="rId2" cstate="print"/>
          <a:stretch>
            <a:fillRect/>
          </a:stretch>
        </p:blipFill>
        <p:spPr>
          <a:xfrm>
            <a:off x="15085220" y="547688"/>
            <a:ext cx="1945481" cy="1328738"/>
          </a:xfrm>
          <a:prstGeom prst="rect">
            <a:avLst/>
          </a:prstGeom>
        </p:spPr>
      </p:pic>
    </p:spTree>
    <p:extLst>
      <p:ext uri="{BB962C8B-B14F-4D97-AF65-F5344CB8AC3E}">
        <p14:creationId xmlns:p14="http://schemas.microsoft.com/office/powerpoint/2010/main" val="3639682064"/>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1FA9392-1E14-43AC-AB85-3EF24A524B32}" type="datetimeFigureOut">
              <a:rPr lang="en-US" smtClean="0"/>
              <a:pPr/>
              <a:t>12/4/2025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491837-20B2-48AD-A2CC-5E318469DB87}" type="slidenum">
              <a:rPr lang="en-US" smtClean="0"/>
              <a:pPr/>
              <a:t>‹#›</a:t>
            </a:fld>
            <a:endParaRPr lang="en-US"/>
          </a:p>
        </p:txBody>
      </p:sp>
    </p:spTree>
    <p:extLst>
      <p:ext uri="{BB962C8B-B14F-4D97-AF65-F5344CB8AC3E}">
        <p14:creationId xmlns:p14="http://schemas.microsoft.com/office/powerpoint/2010/main" val="1329201234"/>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1FA9392-1E14-43AC-AB85-3EF24A524B32}" type="datetimeFigureOut">
              <a:rPr lang="en-US" smtClean="0"/>
              <a:pPr/>
              <a:t>12/4/2025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491837-20B2-48AD-A2CC-5E318469DB87}" type="slidenum">
              <a:rPr lang="en-US" smtClean="0"/>
              <a:pPr/>
              <a:t>‹#›</a:t>
            </a:fld>
            <a:endParaRPr lang="en-US"/>
          </a:p>
        </p:txBody>
      </p:sp>
    </p:spTree>
    <p:extLst>
      <p:ext uri="{BB962C8B-B14F-4D97-AF65-F5344CB8AC3E}">
        <p14:creationId xmlns:p14="http://schemas.microsoft.com/office/powerpoint/2010/main" val="1255485973"/>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59683" y="685800"/>
            <a:ext cx="5898356" cy="2400300"/>
          </a:xfrm>
        </p:spPr>
        <p:txBody>
          <a:bodyPr anchor="b"/>
          <a:lstStyle>
            <a:lvl1pPr>
              <a:defRPr sz="4800"/>
            </a:lvl1pPr>
          </a:lstStyle>
          <a:p>
            <a:r>
              <a:rPr lang="en-US"/>
              <a:t>Click to edit Master title style</a:t>
            </a:r>
          </a:p>
        </p:txBody>
      </p:sp>
      <p:sp>
        <p:nvSpPr>
          <p:cNvPr id="3" name="Content Placeholder 2"/>
          <p:cNvSpPr>
            <a:spLocks noGrp="1"/>
          </p:cNvSpPr>
          <p:nvPr>
            <p:ph idx="1"/>
          </p:nvPr>
        </p:nvSpPr>
        <p:spPr>
          <a:xfrm>
            <a:off x="7774782" y="1481138"/>
            <a:ext cx="9258300" cy="7310438"/>
          </a:xfrm>
        </p:spPr>
        <p:txBody>
          <a:bodyPr/>
          <a:lstStyle>
            <a:lvl1pPr>
              <a:defRPr sz="4800"/>
            </a:lvl1pPr>
            <a:lvl2pPr>
              <a:defRPr sz="4200"/>
            </a:lvl2pPr>
            <a:lvl3pPr>
              <a:defRPr sz="3600"/>
            </a:lvl3pPr>
            <a:lvl4pPr>
              <a:defRPr sz="3000"/>
            </a:lvl4pPr>
            <a:lvl5pPr>
              <a:defRPr sz="3000"/>
            </a:lvl5pPr>
            <a:lvl6pPr>
              <a:defRPr sz="3000"/>
            </a:lvl6pPr>
            <a:lvl7pPr>
              <a:defRPr sz="3000"/>
            </a:lvl7pPr>
            <a:lvl8pPr>
              <a:defRPr sz="3000"/>
            </a:lvl8pPr>
            <a:lvl9pPr>
              <a:defRPr sz="3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259683" y="3086100"/>
            <a:ext cx="5898356" cy="5717382"/>
          </a:xfrm>
        </p:spPr>
        <p:txBody>
          <a:bodyPr/>
          <a:lstStyle>
            <a:lvl1pPr marL="0" indent="0">
              <a:buNone/>
              <a:defRPr sz="2400"/>
            </a:lvl1pPr>
            <a:lvl2pPr marL="685800" indent="0">
              <a:buNone/>
              <a:defRPr sz="2100"/>
            </a:lvl2pPr>
            <a:lvl3pPr marL="1371600" indent="0">
              <a:buNone/>
              <a:defRPr sz="1800"/>
            </a:lvl3pPr>
            <a:lvl4pPr marL="2057400" indent="0">
              <a:buNone/>
              <a:defRPr sz="1500"/>
            </a:lvl4pPr>
            <a:lvl5pPr marL="2743200" indent="0">
              <a:buNone/>
              <a:defRPr sz="1500"/>
            </a:lvl5pPr>
            <a:lvl6pPr marL="3429000" indent="0">
              <a:buNone/>
              <a:defRPr sz="1500"/>
            </a:lvl6pPr>
            <a:lvl7pPr marL="4114800" indent="0">
              <a:buNone/>
              <a:defRPr sz="1500"/>
            </a:lvl7pPr>
            <a:lvl8pPr marL="4800600" indent="0">
              <a:buNone/>
              <a:defRPr sz="1500"/>
            </a:lvl8pPr>
            <a:lvl9pPr marL="5486400" indent="0">
              <a:buNone/>
              <a:defRPr sz="1500"/>
            </a:lvl9pPr>
          </a:lstStyle>
          <a:p>
            <a:pPr lvl="0"/>
            <a:r>
              <a:rPr lang="en-US"/>
              <a:t>Click to edit Master text styles</a:t>
            </a:r>
          </a:p>
        </p:txBody>
      </p:sp>
      <p:sp>
        <p:nvSpPr>
          <p:cNvPr id="5" name="Date Placeholder 4"/>
          <p:cNvSpPr>
            <a:spLocks noGrp="1"/>
          </p:cNvSpPr>
          <p:nvPr>
            <p:ph type="dt" sz="half" idx="10"/>
          </p:nvPr>
        </p:nvSpPr>
        <p:spPr/>
        <p:txBody>
          <a:bodyPr/>
          <a:lstStyle/>
          <a:p>
            <a:fld id="{21FA9392-1E14-43AC-AB85-3EF24A524B32}" type="datetimeFigureOut">
              <a:rPr lang="en-US" smtClean="0"/>
              <a:pPr/>
              <a:t>12/4/2025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491837-20B2-48AD-A2CC-5E318469DB87}" type="slidenum">
              <a:rPr lang="en-US" smtClean="0"/>
              <a:pPr/>
              <a:t>‹#›</a:t>
            </a:fld>
            <a:endParaRPr lang="en-US"/>
          </a:p>
        </p:txBody>
      </p:sp>
    </p:spTree>
    <p:extLst>
      <p:ext uri="{BB962C8B-B14F-4D97-AF65-F5344CB8AC3E}">
        <p14:creationId xmlns:p14="http://schemas.microsoft.com/office/powerpoint/2010/main" val="602791706"/>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59683" y="685800"/>
            <a:ext cx="5898356" cy="2400300"/>
          </a:xfrm>
        </p:spPr>
        <p:txBody>
          <a:bodyPr anchor="b"/>
          <a:lstStyle>
            <a:lvl1pPr>
              <a:defRPr sz="4800"/>
            </a:lvl1pPr>
          </a:lstStyle>
          <a:p>
            <a:r>
              <a:rPr lang="en-US"/>
              <a:t>Click to edit Master title style</a:t>
            </a:r>
          </a:p>
        </p:txBody>
      </p:sp>
      <p:sp>
        <p:nvSpPr>
          <p:cNvPr id="3" name="Picture Placeholder 2"/>
          <p:cNvSpPr>
            <a:spLocks noGrp="1"/>
          </p:cNvSpPr>
          <p:nvPr>
            <p:ph type="pic" idx="1"/>
          </p:nvPr>
        </p:nvSpPr>
        <p:spPr>
          <a:xfrm>
            <a:off x="7774782" y="1481138"/>
            <a:ext cx="9258300" cy="7310438"/>
          </a:xfrm>
        </p:spPr>
        <p:txBody>
          <a:bodyPr/>
          <a:lstStyle>
            <a:lvl1pPr marL="0" indent="0">
              <a:buNone/>
              <a:defRPr sz="4800"/>
            </a:lvl1pPr>
            <a:lvl2pPr marL="685800" indent="0">
              <a:buNone/>
              <a:defRPr sz="4200"/>
            </a:lvl2pPr>
            <a:lvl3pPr marL="1371600" indent="0">
              <a:buNone/>
              <a:defRPr sz="3600"/>
            </a:lvl3pPr>
            <a:lvl4pPr marL="2057400" indent="0">
              <a:buNone/>
              <a:defRPr sz="3000"/>
            </a:lvl4pPr>
            <a:lvl5pPr marL="2743200" indent="0">
              <a:buNone/>
              <a:defRPr sz="3000"/>
            </a:lvl5pPr>
            <a:lvl6pPr marL="3429000" indent="0">
              <a:buNone/>
              <a:defRPr sz="3000"/>
            </a:lvl6pPr>
            <a:lvl7pPr marL="4114800" indent="0">
              <a:buNone/>
              <a:defRPr sz="3000"/>
            </a:lvl7pPr>
            <a:lvl8pPr marL="4800600" indent="0">
              <a:buNone/>
              <a:defRPr sz="3000"/>
            </a:lvl8pPr>
            <a:lvl9pPr marL="5486400" indent="0">
              <a:buNone/>
              <a:defRPr sz="3000"/>
            </a:lvl9pPr>
          </a:lstStyle>
          <a:p>
            <a:r>
              <a:rPr lang="en-US"/>
              <a:t>Drag picture to placeholder or click icon to add</a:t>
            </a:r>
          </a:p>
        </p:txBody>
      </p:sp>
      <p:sp>
        <p:nvSpPr>
          <p:cNvPr id="4" name="Text Placeholder 3"/>
          <p:cNvSpPr>
            <a:spLocks noGrp="1"/>
          </p:cNvSpPr>
          <p:nvPr>
            <p:ph type="body" sz="half" idx="2"/>
          </p:nvPr>
        </p:nvSpPr>
        <p:spPr>
          <a:xfrm>
            <a:off x="1259683" y="3086100"/>
            <a:ext cx="5898356" cy="5717382"/>
          </a:xfrm>
        </p:spPr>
        <p:txBody>
          <a:bodyPr/>
          <a:lstStyle>
            <a:lvl1pPr marL="0" indent="0">
              <a:buNone/>
              <a:defRPr sz="2400"/>
            </a:lvl1pPr>
            <a:lvl2pPr marL="685800" indent="0">
              <a:buNone/>
              <a:defRPr sz="2100"/>
            </a:lvl2pPr>
            <a:lvl3pPr marL="1371600" indent="0">
              <a:buNone/>
              <a:defRPr sz="1800"/>
            </a:lvl3pPr>
            <a:lvl4pPr marL="2057400" indent="0">
              <a:buNone/>
              <a:defRPr sz="1500"/>
            </a:lvl4pPr>
            <a:lvl5pPr marL="2743200" indent="0">
              <a:buNone/>
              <a:defRPr sz="1500"/>
            </a:lvl5pPr>
            <a:lvl6pPr marL="3429000" indent="0">
              <a:buNone/>
              <a:defRPr sz="1500"/>
            </a:lvl6pPr>
            <a:lvl7pPr marL="4114800" indent="0">
              <a:buNone/>
              <a:defRPr sz="1500"/>
            </a:lvl7pPr>
            <a:lvl8pPr marL="4800600" indent="0">
              <a:buNone/>
              <a:defRPr sz="1500"/>
            </a:lvl8pPr>
            <a:lvl9pPr marL="5486400" indent="0">
              <a:buNone/>
              <a:defRPr sz="1500"/>
            </a:lvl9pPr>
          </a:lstStyle>
          <a:p>
            <a:pPr lvl="0"/>
            <a:r>
              <a:rPr lang="en-US"/>
              <a:t>Click to edit Master text styles</a:t>
            </a:r>
          </a:p>
        </p:txBody>
      </p:sp>
      <p:sp>
        <p:nvSpPr>
          <p:cNvPr id="5" name="Date Placeholder 4"/>
          <p:cNvSpPr>
            <a:spLocks noGrp="1"/>
          </p:cNvSpPr>
          <p:nvPr>
            <p:ph type="dt" sz="half" idx="10"/>
          </p:nvPr>
        </p:nvSpPr>
        <p:spPr/>
        <p:txBody>
          <a:bodyPr/>
          <a:lstStyle/>
          <a:p>
            <a:fld id="{21FA9392-1E14-43AC-AB85-3EF24A524B32}" type="datetimeFigureOut">
              <a:rPr lang="en-US" smtClean="0"/>
              <a:pPr/>
              <a:t>12/4/2025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491837-20B2-48AD-A2CC-5E318469DB87}" type="slidenum">
              <a:rPr lang="en-US" smtClean="0"/>
              <a:pPr/>
              <a:t>‹#›</a:t>
            </a:fld>
            <a:endParaRPr lang="en-US"/>
          </a:p>
        </p:txBody>
      </p:sp>
    </p:spTree>
    <p:extLst>
      <p:ext uri="{BB962C8B-B14F-4D97-AF65-F5344CB8AC3E}">
        <p14:creationId xmlns:p14="http://schemas.microsoft.com/office/powerpoint/2010/main" val="1328964563"/>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1FA9392-1E14-43AC-AB85-3EF24A524B32}" type="datetimeFigureOut">
              <a:rPr lang="en-US" smtClean="0"/>
              <a:pPr/>
              <a:t>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491837-20B2-48AD-A2CC-5E318469DB87}" type="slidenum">
              <a:rPr lang="en-US" smtClean="0"/>
              <a:pPr/>
              <a:t>‹#›</a:t>
            </a:fld>
            <a:endParaRPr lang="en-US"/>
          </a:p>
        </p:txBody>
      </p:sp>
    </p:spTree>
    <p:extLst>
      <p:ext uri="{BB962C8B-B14F-4D97-AF65-F5344CB8AC3E}">
        <p14:creationId xmlns:p14="http://schemas.microsoft.com/office/powerpoint/2010/main" val="2469680225"/>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3087350" y="547688"/>
            <a:ext cx="3943350" cy="871775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257300" y="547688"/>
            <a:ext cx="11601450" cy="871775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1FA9392-1E14-43AC-AB85-3EF24A524B32}" type="datetimeFigureOut">
              <a:rPr lang="en-US" smtClean="0"/>
              <a:pPr/>
              <a:t>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491837-20B2-48AD-A2CC-5E318469DB87}" type="slidenum">
              <a:rPr lang="en-US" smtClean="0"/>
              <a:pPr/>
              <a:t>‹#›</a:t>
            </a:fld>
            <a:endParaRPr lang="en-US"/>
          </a:p>
        </p:txBody>
      </p:sp>
    </p:spTree>
    <p:extLst>
      <p:ext uri="{BB962C8B-B14F-4D97-AF65-F5344CB8AC3E}">
        <p14:creationId xmlns:p14="http://schemas.microsoft.com/office/powerpoint/2010/main" val="336367651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grpSp>
        <p:nvGrpSpPr>
          <p:cNvPr id="14" name="Group 13"/>
          <p:cNvGrpSpPr/>
          <p:nvPr/>
        </p:nvGrpSpPr>
        <p:grpSpPr>
          <a:xfrm>
            <a:off x="1" y="0"/>
            <a:ext cx="18290621" cy="10287000"/>
            <a:chOff x="0" y="0"/>
            <a:chExt cx="12190572" cy="6858000"/>
          </a:xfrm>
        </p:grpSpPr>
        <p:sp>
          <p:nvSpPr>
            <p:cNvPr id="13" name="Rectangle 12"/>
            <p:cNvSpPr/>
            <p:nvPr/>
          </p:nvSpPr>
          <p:spPr>
            <a:xfrm>
              <a:off x="1620" y="0"/>
              <a:ext cx="12188952" cy="6858000"/>
            </a:xfrm>
            <a:prstGeom prst="rect">
              <a:avLst/>
            </a:prstGeom>
            <a:gradFill flip="none" rotWithShape="1">
              <a:gsLst>
                <a:gs pos="0">
                  <a:schemeClr val="accent1">
                    <a:lumMod val="50000"/>
                  </a:schemeClr>
                </a:gs>
                <a:gs pos="58000">
                  <a:schemeClr val="accent1">
                    <a:lumMod val="40000"/>
                    <a:lumOff val="60000"/>
                  </a:schemeClr>
                </a:gs>
                <a:gs pos="100000">
                  <a:schemeClr val="accent1">
                    <a:lumMod val="5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sz="3600"/>
            </a:p>
          </p:txBody>
        </p:sp>
        <p:grpSp>
          <p:nvGrpSpPr>
            <p:cNvPr id="12" name="Group 11"/>
            <p:cNvGrpSpPr/>
            <p:nvPr/>
          </p:nvGrpSpPr>
          <p:grpSpPr>
            <a:xfrm>
              <a:off x="0" y="0"/>
              <a:ext cx="4742741" cy="6858000"/>
              <a:chOff x="0" y="0"/>
              <a:chExt cx="4742741" cy="6858000"/>
            </a:xfrm>
          </p:grpSpPr>
          <p:pic>
            <p:nvPicPr>
              <p:cNvPr id="9" name="Pictur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4591594" cy="6858000"/>
              </a:xfrm>
              <a:prstGeom prst="rect">
                <a:avLst/>
              </a:prstGeom>
            </p:spPr>
          </p:pic>
          <p:sp>
            <p:nvSpPr>
              <p:cNvPr id="10" name="Rectangle 9"/>
              <p:cNvSpPr/>
              <p:nvPr/>
            </p:nvSpPr>
            <p:spPr>
              <a:xfrm>
                <a:off x="4605581" y="0"/>
                <a:ext cx="13716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600"/>
              </a:p>
            </p:txBody>
          </p:sp>
        </p:grpSp>
      </p:grpSp>
      <p:sp>
        <p:nvSpPr>
          <p:cNvPr id="5" name="Date Placeholder 4"/>
          <p:cNvSpPr>
            <a:spLocks noGrp="1"/>
          </p:cNvSpPr>
          <p:nvPr>
            <p:ph type="dt" sz="half" idx="10"/>
          </p:nvPr>
        </p:nvSpPr>
        <p:spPr/>
        <p:txBody>
          <a:bodyPr/>
          <a:lstStyle/>
          <a:p>
            <a:fld id="{5706A09E-12D5-4B1D-B8BB-C300B1DDD423}" type="datetime1">
              <a:rPr lang="en-US" smtClean="0"/>
              <a:pPr/>
              <a:t>12/4/2025</a:t>
            </a:fld>
            <a:endParaRPr lang="en-US"/>
          </a:p>
        </p:txBody>
      </p:sp>
      <p:sp>
        <p:nvSpPr>
          <p:cNvPr id="7" name="Footer Placeholder 6"/>
          <p:cNvSpPr>
            <a:spLocks noGrp="1"/>
          </p:cNvSpPr>
          <p:nvPr>
            <p:ph type="ftr" sz="quarter" idx="11"/>
          </p:nvPr>
        </p:nvSpPr>
        <p:spPr/>
        <p:txBody>
          <a:bodyPr/>
          <a:lstStyle/>
          <a:p>
            <a:endParaRPr lang="en-US"/>
          </a:p>
        </p:txBody>
      </p:sp>
      <p:sp>
        <p:nvSpPr>
          <p:cNvPr id="11" name="Slide Number Placeholder 10"/>
          <p:cNvSpPr>
            <a:spLocks noGrp="1"/>
          </p:cNvSpPr>
          <p:nvPr>
            <p:ph type="sldNum" sz="quarter" idx="12"/>
          </p:nvPr>
        </p:nvSpPr>
        <p:spPr/>
        <p:txBody>
          <a:bodyPr/>
          <a:lstStyle/>
          <a:p>
            <a:fld id="{EB37DED6-D4C7-42EE-AB49-D2E39E64FDE4}" type="slidenum">
              <a:rPr lang="en-US" smtClean="0"/>
              <a:pPr/>
              <a:t>‹#›</a:t>
            </a:fld>
            <a:endParaRPr lang="en-US"/>
          </a:p>
        </p:txBody>
      </p:sp>
      <p:sp>
        <p:nvSpPr>
          <p:cNvPr id="3" name="Subtitle 2"/>
          <p:cNvSpPr>
            <a:spLocks noGrp="1"/>
          </p:cNvSpPr>
          <p:nvPr>
            <p:ph type="subTitle" idx="1"/>
          </p:nvPr>
        </p:nvSpPr>
        <p:spPr>
          <a:xfrm>
            <a:off x="7320926" y="7391400"/>
            <a:ext cx="10515600" cy="1866900"/>
          </a:xfrm>
        </p:spPr>
        <p:txBody>
          <a:bodyPr>
            <a:normAutofit/>
          </a:bodyPr>
          <a:lstStyle>
            <a:lvl1pPr marL="0" indent="0" algn="l">
              <a:spcBef>
                <a:spcPts val="0"/>
              </a:spcBef>
              <a:buNone/>
              <a:defRPr sz="4200" b="0" cap="none" spc="0">
                <a:ln w="0"/>
                <a:solidFill>
                  <a:schemeClr val="accent2"/>
                </a:solidFill>
                <a:effectLst/>
              </a:defRPr>
            </a:lvl1pPr>
            <a:lvl2pPr marL="914240" indent="0" algn="ctr">
              <a:buNone/>
              <a:defRPr>
                <a:solidFill>
                  <a:schemeClr val="tx1">
                    <a:tint val="75000"/>
                  </a:schemeClr>
                </a:solidFill>
              </a:defRPr>
            </a:lvl2pPr>
            <a:lvl3pPr marL="1828481" indent="0" algn="ctr">
              <a:buNone/>
              <a:defRPr>
                <a:solidFill>
                  <a:schemeClr val="tx1">
                    <a:tint val="75000"/>
                  </a:schemeClr>
                </a:solidFill>
              </a:defRPr>
            </a:lvl3pPr>
            <a:lvl4pPr marL="2742720" indent="0" algn="ctr">
              <a:buNone/>
              <a:defRPr>
                <a:solidFill>
                  <a:schemeClr val="tx1">
                    <a:tint val="75000"/>
                  </a:schemeClr>
                </a:solidFill>
              </a:defRPr>
            </a:lvl4pPr>
            <a:lvl5pPr marL="3656960" indent="0" algn="ctr">
              <a:buNone/>
              <a:defRPr>
                <a:solidFill>
                  <a:schemeClr val="tx1">
                    <a:tint val="75000"/>
                  </a:schemeClr>
                </a:solidFill>
              </a:defRPr>
            </a:lvl5pPr>
            <a:lvl6pPr marL="4571201" indent="0" algn="ctr">
              <a:buNone/>
              <a:defRPr>
                <a:solidFill>
                  <a:schemeClr val="tx1">
                    <a:tint val="75000"/>
                  </a:schemeClr>
                </a:solidFill>
              </a:defRPr>
            </a:lvl6pPr>
            <a:lvl7pPr marL="5485440" indent="0" algn="ctr">
              <a:buNone/>
              <a:defRPr>
                <a:solidFill>
                  <a:schemeClr val="tx1">
                    <a:tint val="75000"/>
                  </a:schemeClr>
                </a:solidFill>
              </a:defRPr>
            </a:lvl7pPr>
            <a:lvl8pPr marL="6399680" indent="0" algn="ctr">
              <a:buNone/>
              <a:defRPr>
                <a:solidFill>
                  <a:schemeClr val="tx1">
                    <a:tint val="75000"/>
                  </a:schemeClr>
                </a:solidFill>
              </a:defRPr>
            </a:lvl8pPr>
            <a:lvl9pPr marL="7313921" indent="0" algn="ctr">
              <a:buNone/>
              <a:defRPr>
                <a:solidFill>
                  <a:schemeClr val="tx1">
                    <a:tint val="75000"/>
                  </a:schemeClr>
                </a:solidFill>
              </a:defRPr>
            </a:lvl9pPr>
          </a:lstStyle>
          <a:p>
            <a:r>
              <a:rPr lang="en-US"/>
              <a:t>Click to edit Master subtitle style</a:t>
            </a:r>
            <a:endParaRPr dirty="0"/>
          </a:p>
        </p:txBody>
      </p:sp>
      <p:sp>
        <p:nvSpPr>
          <p:cNvPr id="2" name="Title 1"/>
          <p:cNvSpPr>
            <a:spLocks noGrp="1"/>
          </p:cNvSpPr>
          <p:nvPr>
            <p:ph type="ctrTitle"/>
          </p:nvPr>
        </p:nvSpPr>
        <p:spPr>
          <a:xfrm>
            <a:off x="7320926" y="2247904"/>
            <a:ext cx="10515600" cy="4948238"/>
          </a:xfrm>
        </p:spPr>
        <p:txBody>
          <a:bodyPr>
            <a:normAutofit/>
          </a:bodyPr>
          <a:lstStyle>
            <a:lvl1pPr algn="l">
              <a:lnSpc>
                <a:spcPct val="90000"/>
              </a:lnSpc>
              <a:defRPr sz="8100" b="0" cap="none" spc="0" baseline="0">
                <a:ln w="0"/>
                <a:solidFill>
                  <a:schemeClr val="tx2"/>
                </a:solidFill>
                <a:effectLst/>
              </a:defRPr>
            </a:lvl1pPr>
          </a:lstStyle>
          <a:p>
            <a:r>
              <a:rPr lang="en-US"/>
              <a:t>Click to edit Master title style</a:t>
            </a:r>
            <a:endParaRPr dirty="0"/>
          </a:p>
        </p:txBody>
      </p:sp>
    </p:spTree>
    <p:extLst>
      <p:ext uri="{BB962C8B-B14F-4D97-AF65-F5344CB8AC3E}">
        <p14:creationId xmlns:p14="http://schemas.microsoft.com/office/powerpoint/2010/main" val="2274312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64347" y="5607249"/>
            <a:ext cx="17173574" cy="2483643"/>
          </a:xfrm>
        </p:spPr>
        <p:txBody>
          <a:bodyPr/>
          <a:lstStyle>
            <a:lvl1pPr marL="0" indent="0" algn="ctr">
              <a:buNone/>
              <a:defRPr sz="3600"/>
            </a:lvl1pPr>
            <a:lvl2pPr marL="685800" indent="0" algn="ctr">
              <a:buNone/>
              <a:defRPr sz="3000"/>
            </a:lvl2pPr>
            <a:lvl3pPr marL="1371600" indent="0" algn="ctr">
              <a:buNone/>
              <a:defRPr sz="2700"/>
            </a:lvl3pPr>
            <a:lvl4pPr marL="2057400" indent="0" algn="ctr">
              <a:buNone/>
              <a:defRPr sz="2400"/>
            </a:lvl4pPr>
            <a:lvl5pPr marL="2743200" indent="0" algn="ctr">
              <a:buNone/>
              <a:defRPr sz="2400"/>
            </a:lvl5pPr>
            <a:lvl6pPr marL="3429000" indent="0" algn="ctr">
              <a:buNone/>
              <a:defRPr sz="2400"/>
            </a:lvl6pPr>
            <a:lvl7pPr marL="4114800" indent="0" algn="ctr">
              <a:buNone/>
              <a:defRPr sz="2400"/>
            </a:lvl7pPr>
            <a:lvl8pPr marL="4800600" indent="0" algn="ctr">
              <a:buNone/>
              <a:defRPr sz="2400"/>
            </a:lvl8pPr>
            <a:lvl9pPr marL="5486400" indent="0" algn="ctr">
              <a:buNone/>
              <a:defRPr sz="2400"/>
            </a:lvl9pPr>
          </a:lstStyle>
          <a:p>
            <a:endParaRPr lang="en-US" dirty="0"/>
          </a:p>
        </p:txBody>
      </p:sp>
      <p:sp>
        <p:nvSpPr>
          <p:cNvPr id="4" name="Date Placeholder 3"/>
          <p:cNvSpPr>
            <a:spLocks noGrp="1"/>
          </p:cNvSpPr>
          <p:nvPr>
            <p:ph type="dt" sz="half" idx="10"/>
          </p:nvPr>
        </p:nvSpPr>
        <p:spPr/>
        <p:txBody>
          <a:bodyPr/>
          <a:lstStyle/>
          <a:p>
            <a:fld id="{21FA9392-1E14-43AC-AB85-3EF24A524B32}" type="datetimeFigureOut">
              <a:rPr lang="en-US" smtClean="0"/>
              <a:pPr/>
              <a:t>12/4/2025</a:t>
            </a:fld>
            <a:endParaRPr lang="en-US"/>
          </a:p>
        </p:txBody>
      </p:sp>
      <p:sp>
        <p:nvSpPr>
          <p:cNvPr id="5" name="Footer Placeholder 4"/>
          <p:cNvSpPr>
            <a:spLocks noGrp="1"/>
          </p:cNvSpPr>
          <p:nvPr>
            <p:ph type="ftr" sz="quarter" idx="11"/>
          </p:nvPr>
        </p:nvSpPr>
        <p:spPr/>
        <p:txBody>
          <a:bodyPr/>
          <a:lstStyle/>
          <a:p>
            <a:r>
              <a:rPr lang="en-US" dirty="0"/>
              <a:t>Ministry of Education</a:t>
            </a:r>
          </a:p>
        </p:txBody>
      </p:sp>
      <p:sp>
        <p:nvSpPr>
          <p:cNvPr id="6" name="Slide Number Placeholder 5"/>
          <p:cNvSpPr>
            <a:spLocks noGrp="1"/>
          </p:cNvSpPr>
          <p:nvPr>
            <p:ph type="sldNum" sz="quarter" idx="12"/>
          </p:nvPr>
        </p:nvSpPr>
        <p:spPr/>
        <p:txBody>
          <a:bodyPr/>
          <a:lstStyle/>
          <a:p>
            <a:fld id="{26491837-20B2-48AD-A2CC-5E318469DB87}" type="slidenum">
              <a:rPr lang="en-US" smtClean="0"/>
              <a:pPr/>
              <a:t>‹#›</a:t>
            </a:fld>
            <a:endParaRPr lang="en-US"/>
          </a:p>
        </p:txBody>
      </p:sp>
      <p:pic>
        <p:nvPicPr>
          <p:cNvPr id="8" name="Picture 7" descr="logo.jpg"/>
          <p:cNvPicPr>
            <a:picLocks noChangeAspect="1"/>
          </p:cNvPicPr>
          <p:nvPr userDrawn="1"/>
        </p:nvPicPr>
        <p:blipFill>
          <a:blip r:embed="rId2" cstate="print"/>
          <a:stretch>
            <a:fillRect/>
          </a:stretch>
        </p:blipFill>
        <p:spPr>
          <a:xfrm>
            <a:off x="7778354" y="2370125"/>
            <a:ext cx="1945481" cy="1201740"/>
          </a:xfrm>
          <a:prstGeom prst="rect">
            <a:avLst/>
          </a:prstGeom>
        </p:spPr>
      </p:pic>
      <p:sp>
        <p:nvSpPr>
          <p:cNvPr id="9" name="AutoShape 2"/>
          <p:cNvSpPr>
            <a:spLocks noChangeArrowheads="1"/>
          </p:cNvSpPr>
          <p:nvPr userDrawn="1"/>
        </p:nvSpPr>
        <p:spPr bwMode="auto">
          <a:xfrm>
            <a:off x="278605" y="9132788"/>
            <a:ext cx="18009395" cy="154682"/>
          </a:xfrm>
          <a:prstGeom prst="flowChartPunchedTape">
            <a:avLst/>
          </a:prstGeom>
          <a:solidFill>
            <a:schemeClr val="tx1"/>
          </a:solidFill>
          <a:ln w="9525" algn="in">
            <a:solidFill>
              <a:srgbClr val="000000"/>
            </a:solidFill>
            <a:miter lim="800000"/>
            <a:headEnd/>
            <a:tailEnd/>
          </a:ln>
          <a:effectLst/>
        </p:spPr>
        <p:txBody>
          <a:bodyPr vert="horz" wrap="square" lIns="54864" tIns="54864" rIns="54864" bIns="54864" numCol="1" anchor="t" anchorCtr="0" compatLnSpc="1">
            <a:prstTxWarp prst="textNoShape">
              <a:avLst/>
            </a:prstTxWarp>
          </a:bodyPr>
          <a:lstStyle/>
          <a:p>
            <a:endParaRPr lang="en-US" sz="2700"/>
          </a:p>
        </p:txBody>
      </p:sp>
      <p:sp>
        <p:nvSpPr>
          <p:cNvPr id="10" name="AutoShape 2"/>
          <p:cNvSpPr>
            <a:spLocks noChangeArrowheads="1"/>
          </p:cNvSpPr>
          <p:nvPr userDrawn="1"/>
        </p:nvSpPr>
        <p:spPr bwMode="auto">
          <a:xfrm>
            <a:off x="278604" y="9350238"/>
            <a:ext cx="18009396" cy="91137"/>
          </a:xfrm>
          <a:prstGeom prst="flowChartPunchedTape">
            <a:avLst/>
          </a:prstGeom>
          <a:solidFill>
            <a:srgbClr val="EB0000"/>
          </a:solidFill>
          <a:ln w="9525" algn="in">
            <a:solidFill>
              <a:srgbClr val="000000"/>
            </a:solidFill>
            <a:miter lim="800000"/>
            <a:headEnd/>
            <a:tailEnd/>
          </a:ln>
          <a:effectLst/>
        </p:spPr>
        <p:txBody>
          <a:bodyPr vert="horz" wrap="square" lIns="54864" tIns="54864" rIns="54864" bIns="54864" numCol="1" anchor="t" anchorCtr="0" compatLnSpc="1">
            <a:prstTxWarp prst="textNoShape">
              <a:avLst/>
            </a:prstTxWarp>
          </a:bodyPr>
          <a:lstStyle/>
          <a:p>
            <a:endParaRPr lang="en-US" sz="2700"/>
          </a:p>
        </p:txBody>
      </p:sp>
      <p:sp>
        <p:nvSpPr>
          <p:cNvPr id="11" name="AutoShape 2"/>
          <p:cNvSpPr>
            <a:spLocks noChangeArrowheads="1"/>
          </p:cNvSpPr>
          <p:nvPr userDrawn="1"/>
        </p:nvSpPr>
        <p:spPr bwMode="auto">
          <a:xfrm>
            <a:off x="278604" y="9534526"/>
            <a:ext cx="18009396" cy="129776"/>
          </a:xfrm>
          <a:prstGeom prst="flowChartPunchedTape">
            <a:avLst/>
          </a:prstGeom>
          <a:solidFill>
            <a:srgbClr val="006600"/>
          </a:solidFill>
          <a:ln w="9525" algn="in">
            <a:solidFill>
              <a:srgbClr val="000000"/>
            </a:solidFill>
            <a:miter lim="800000"/>
            <a:headEnd/>
            <a:tailEnd/>
          </a:ln>
          <a:effectLst/>
        </p:spPr>
        <p:txBody>
          <a:bodyPr vert="horz" wrap="square" lIns="54864" tIns="54864" rIns="54864" bIns="54864" numCol="1" anchor="t" anchorCtr="0" compatLnSpc="1">
            <a:prstTxWarp prst="textNoShape">
              <a:avLst/>
            </a:prstTxWarp>
          </a:bodyPr>
          <a:lstStyle/>
          <a:p>
            <a:endParaRPr lang="en-US" sz="2700"/>
          </a:p>
        </p:txBody>
      </p:sp>
      <p:pic>
        <p:nvPicPr>
          <p:cNvPr id="12" name="Picture 2"/>
          <p:cNvPicPr>
            <a:picLocks noChangeAspect="1" noChangeArrowheads="1"/>
          </p:cNvPicPr>
          <p:nvPr userDrawn="1"/>
        </p:nvPicPr>
        <p:blipFill>
          <a:blip r:embed="rId3" cstate="print"/>
          <a:srcRect l="64665" t="3172" r="23673" b="1667"/>
          <a:stretch>
            <a:fillRect/>
          </a:stretch>
        </p:blipFill>
        <p:spPr bwMode="auto">
          <a:xfrm rot="5400000" flipH="1">
            <a:off x="8907256" y="-3191145"/>
            <a:ext cx="102014" cy="17359311"/>
          </a:xfrm>
          <a:prstGeom prst="rect">
            <a:avLst/>
          </a:prstGeom>
          <a:noFill/>
          <a:ln w="9525">
            <a:noFill/>
            <a:miter lim="800000"/>
            <a:headEnd/>
            <a:tailEnd/>
          </a:ln>
          <a:effectLst/>
        </p:spPr>
      </p:pic>
      <p:sp>
        <p:nvSpPr>
          <p:cNvPr id="13" name="TextBox 12"/>
          <p:cNvSpPr txBox="1"/>
          <p:nvPr userDrawn="1"/>
        </p:nvSpPr>
        <p:spPr>
          <a:xfrm>
            <a:off x="7104458" y="3418973"/>
            <a:ext cx="3707606" cy="507831"/>
          </a:xfrm>
          <a:prstGeom prst="rect">
            <a:avLst/>
          </a:prstGeom>
          <a:noFill/>
        </p:spPr>
        <p:txBody>
          <a:bodyPr wrap="square" rtlCol="0">
            <a:spAutoFit/>
          </a:bodyPr>
          <a:lstStyle/>
          <a:p>
            <a:r>
              <a:rPr lang="en-US" sz="2700" b="1" dirty="0">
                <a:latin typeface="Arial" panose="020B0604020202020204" pitchFamily="34" charset="0"/>
                <a:cs typeface="Arial" panose="020B0604020202020204" pitchFamily="34" charset="0"/>
              </a:rPr>
              <a:t>Republic of Kenya</a:t>
            </a:r>
          </a:p>
        </p:txBody>
      </p:sp>
    </p:spTree>
    <p:extLst>
      <p:ext uri="{BB962C8B-B14F-4D97-AF65-F5344CB8AC3E}">
        <p14:creationId xmlns:p14="http://schemas.microsoft.com/office/powerpoint/2010/main" val="4283066327"/>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883820" y="3771901"/>
            <a:ext cx="13373099" cy="3394172"/>
          </a:xfrm>
        </p:spPr>
        <p:txBody>
          <a:bodyPr anchor="b">
            <a:normAutofit/>
          </a:bodyPr>
          <a:lstStyle>
            <a:lvl1pPr>
              <a:defRPr sz="8100"/>
            </a:lvl1pPr>
          </a:lstStyle>
          <a:p>
            <a:r>
              <a:rPr lang="en-US"/>
              <a:t>Click to edit Master title style</a:t>
            </a:r>
            <a:endParaRPr lang="en-US" dirty="0"/>
          </a:p>
        </p:txBody>
      </p:sp>
      <p:sp>
        <p:nvSpPr>
          <p:cNvPr id="3" name="Subtitle 2"/>
          <p:cNvSpPr>
            <a:spLocks noGrp="1"/>
          </p:cNvSpPr>
          <p:nvPr>
            <p:ph type="subTitle" idx="1"/>
          </p:nvPr>
        </p:nvSpPr>
        <p:spPr>
          <a:xfrm>
            <a:off x="3883820" y="7166069"/>
            <a:ext cx="13373099" cy="1689425"/>
          </a:xfrm>
        </p:spPr>
        <p:txBody>
          <a:bodyPr anchor="t"/>
          <a:lstStyle>
            <a:lvl1pPr marL="0" indent="0" algn="l">
              <a:buNone/>
              <a:defRPr>
                <a:solidFill>
                  <a:schemeClr val="tx1">
                    <a:lumMod val="65000"/>
                    <a:lumOff val="35000"/>
                  </a:schemeClr>
                </a:solidFill>
              </a:defRPr>
            </a:lvl1pPr>
            <a:lvl2pPr marL="685800" indent="0" algn="ctr">
              <a:buNone/>
              <a:defRPr>
                <a:solidFill>
                  <a:schemeClr val="tx1">
                    <a:tint val="75000"/>
                  </a:schemeClr>
                </a:solidFill>
              </a:defRPr>
            </a:lvl2pPr>
            <a:lvl3pPr marL="1371600" indent="0" algn="ctr">
              <a:buNone/>
              <a:defRPr>
                <a:solidFill>
                  <a:schemeClr val="tx1">
                    <a:tint val="75000"/>
                  </a:schemeClr>
                </a:solidFill>
              </a:defRPr>
            </a:lvl3pPr>
            <a:lvl4pPr marL="2057400" indent="0" algn="ctr">
              <a:buNone/>
              <a:defRPr>
                <a:solidFill>
                  <a:schemeClr val="tx1">
                    <a:tint val="75000"/>
                  </a:schemeClr>
                </a:solidFill>
              </a:defRPr>
            </a:lvl4pPr>
            <a:lvl5pPr marL="2743200" indent="0" algn="ctr">
              <a:buNone/>
              <a:defRPr>
                <a:solidFill>
                  <a:schemeClr val="tx1">
                    <a:tint val="75000"/>
                  </a:schemeClr>
                </a:solidFill>
              </a:defRPr>
            </a:lvl5pPr>
            <a:lvl6pPr marL="3429000" indent="0" algn="ctr">
              <a:buNone/>
              <a:defRPr>
                <a:solidFill>
                  <a:schemeClr val="tx1">
                    <a:tint val="75000"/>
                  </a:schemeClr>
                </a:solidFill>
              </a:defRPr>
            </a:lvl6pPr>
            <a:lvl7pPr marL="4114800" indent="0" algn="ctr">
              <a:buNone/>
              <a:defRPr>
                <a:solidFill>
                  <a:schemeClr val="tx1">
                    <a:tint val="75000"/>
                  </a:schemeClr>
                </a:solidFill>
              </a:defRPr>
            </a:lvl7pPr>
            <a:lvl8pPr marL="4800600" indent="0" algn="ctr">
              <a:buNone/>
              <a:defRPr>
                <a:solidFill>
                  <a:schemeClr val="tx1">
                    <a:tint val="75000"/>
                  </a:schemeClr>
                </a:solidFill>
              </a:defRPr>
            </a:lvl8pPr>
            <a:lvl9pPr marL="54864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EA65259-4D08-4D3B-9483-5082489D662F}" type="datetimeFigureOut">
              <a:rPr lang="en-US" smtClean="0"/>
              <a:t>12/4/2025</a:t>
            </a:fld>
            <a:endParaRPr lang="en-US"/>
          </a:p>
        </p:txBody>
      </p:sp>
      <p:sp>
        <p:nvSpPr>
          <p:cNvPr id="5" name="Footer Placeholder 4"/>
          <p:cNvSpPr>
            <a:spLocks noGrp="1"/>
          </p:cNvSpPr>
          <p:nvPr>
            <p:ph type="ftr" sz="quarter" idx="11"/>
          </p:nvPr>
        </p:nvSpPr>
        <p:spPr/>
        <p:txBody>
          <a:bodyPr/>
          <a:lstStyle/>
          <a:p>
            <a:endParaRPr lang="en-US"/>
          </a:p>
        </p:txBody>
      </p:sp>
      <p:sp>
        <p:nvSpPr>
          <p:cNvPr id="7" name="Freeform 6"/>
          <p:cNvSpPr/>
          <p:nvPr/>
        </p:nvSpPr>
        <p:spPr bwMode="auto">
          <a:xfrm>
            <a:off x="0" y="6485716"/>
            <a:ext cx="2616978" cy="1167884"/>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797719" y="6794311"/>
            <a:ext cx="1169651" cy="547688"/>
          </a:xfrm>
        </p:spPr>
        <p:txBody>
          <a:bodyPr/>
          <a:lstStyle/>
          <a:p>
            <a:fld id="{E97F6596-CFA8-4B7E-94A5-3511D7058BBF}" type="slidenum">
              <a:rPr lang="en-US" smtClean="0"/>
              <a:t>‹#›</a:t>
            </a:fld>
            <a:endParaRPr lang="en-US"/>
          </a:p>
        </p:txBody>
      </p:sp>
    </p:spTree>
    <p:extLst>
      <p:ext uri="{BB962C8B-B14F-4D97-AF65-F5344CB8AC3E}">
        <p14:creationId xmlns:p14="http://schemas.microsoft.com/office/powerpoint/2010/main" val="499919085"/>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889388" y="936165"/>
            <a:ext cx="13367531" cy="1921335"/>
          </a:xfrm>
        </p:spPr>
        <p:txBody>
          <a:bodyPr/>
          <a:lstStyle/>
          <a:p>
            <a:r>
              <a:rPr lang="en-US"/>
              <a:t>Click to edit Master title style</a:t>
            </a:r>
            <a:endParaRPr lang="en-US" dirty="0"/>
          </a:p>
        </p:txBody>
      </p:sp>
      <p:sp>
        <p:nvSpPr>
          <p:cNvPr id="3" name="Content Placeholder 2"/>
          <p:cNvSpPr>
            <a:spLocks noGrp="1"/>
          </p:cNvSpPr>
          <p:nvPr>
            <p:ph idx="1"/>
          </p:nvPr>
        </p:nvSpPr>
        <p:spPr>
          <a:xfrm>
            <a:off x="3883818" y="3200400"/>
            <a:ext cx="13373100" cy="566643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EA65259-4D08-4D3B-9483-5082489D662F}" type="datetimeFigureOut">
              <a:rPr lang="en-US" smtClean="0"/>
              <a:t>12/4/2025</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6283" y="1071563"/>
            <a:ext cx="2382791" cy="760946"/>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E97F6596-CFA8-4B7E-94A5-3511D7058BBF}" type="slidenum">
              <a:rPr lang="en-US" smtClean="0"/>
              <a:t>‹#›</a:t>
            </a:fld>
            <a:endParaRPr lang="en-US"/>
          </a:p>
        </p:txBody>
      </p:sp>
    </p:spTree>
    <p:extLst>
      <p:ext uri="{BB962C8B-B14F-4D97-AF65-F5344CB8AC3E}">
        <p14:creationId xmlns:p14="http://schemas.microsoft.com/office/powerpoint/2010/main" val="732535333"/>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883819" y="3088125"/>
            <a:ext cx="13373099" cy="2203200"/>
          </a:xfrm>
        </p:spPr>
        <p:txBody>
          <a:bodyPr anchor="b"/>
          <a:lstStyle>
            <a:lvl1pPr algn="l">
              <a:defRPr sz="6000" b="0" cap="none"/>
            </a:lvl1pPr>
          </a:lstStyle>
          <a:p>
            <a:r>
              <a:rPr lang="en-US"/>
              <a:t>Click to edit Master title style</a:t>
            </a:r>
            <a:endParaRPr lang="en-US" dirty="0"/>
          </a:p>
        </p:txBody>
      </p:sp>
      <p:sp>
        <p:nvSpPr>
          <p:cNvPr id="3" name="Text Placeholder 2"/>
          <p:cNvSpPr>
            <a:spLocks noGrp="1"/>
          </p:cNvSpPr>
          <p:nvPr>
            <p:ph type="body" idx="1"/>
          </p:nvPr>
        </p:nvSpPr>
        <p:spPr>
          <a:xfrm>
            <a:off x="3883819" y="5295194"/>
            <a:ext cx="13373099" cy="1290600"/>
          </a:xfrm>
        </p:spPr>
        <p:txBody>
          <a:bodyPr anchor="t"/>
          <a:lstStyle>
            <a:lvl1pPr marL="0" indent="0" algn="l">
              <a:buNone/>
              <a:defRPr sz="3000">
                <a:solidFill>
                  <a:schemeClr val="tx1">
                    <a:lumMod val="65000"/>
                    <a:lumOff val="35000"/>
                  </a:schemeClr>
                </a:solidFill>
              </a:defRPr>
            </a:lvl1pPr>
            <a:lvl2pPr marL="685800" indent="0">
              <a:buNone/>
              <a:defRPr sz="2700">
                <a:solidFill>
                  <a:schemeClr val="tx1">
                    <a:tint val="75000"/>
                  </a:schemeClr>
                </a:solidFill>
              </a:defRPr>
            </a:lvl2pPr>
            <a:lvl3pPr marL="1371600" indent="0">
              <a:buNone/>
              <a:defRPr sz="2400">
                <a:solidFill>
                  <a:schemeClr val="tx1">
                    <a:tint val="75000"/>
                  </a:schemeClr>
                </a:solidFill>
              </a:defRPr>
            </a:lvl3pPr>
            <a:lvl4pPr marL="2057400" indent="0">
              <a:buNone/>
              <a:defRPr sz="2100">
                <a:solidFill>
                  <a:schemeClr val="tx1">
                    <a:tint val="75000"/>
                  </a:schemeClr>
                </a:solidFill>
              </a:defRPr>
            </a:lvl4pPr>
            <a:lvl5pPr marL="2743200" indent="0">
              <a:buNone/>
              <a:defRPr sz="2100">
                <a:solidFill>
                  <a:schemeClr val="tx1">
                    <a:tint val="75000"/>
                  </a:schemeClr>
                </a:solidFill>
              </a:defRPr>
            </a:lvl5pPr>
            <a:lvl6pPr marL="3429000" indent="0">
              <a:buNone/>
              <a:defRPr sz="2100">
                <a:solidFill>
                  <a:schemeClr val="tx1">
                    <a:tint val="75000"/>
                  </a:schemeClr>
                </a:solidFill>
              </a:defRPr>
            </a:lvl6pPr>
            <a:lvl7pPr marL="4114800" indent="0">
              <a:buNone/>
              <a:defRPr sz="2100">
                <a:solidFill>
                  <a:schemeClr val="tx1">
                    <a:tint val="75000"/>
                  </a:schemeClr>
                </a:solidFill>
              </a:defRPr>
            </a:lvl7pPr>
            <a:lvl8pPr marL="4800600" indent="0">
              <a:buNone/>
              <a:defRPr sz="2100">
                <a:solidFill>
                  <a:schemeClr val="tx1">
                    <a:tint val="75000"/>
                  </a:schemeClr>
                </a:solidFill>
              </a:defRPr>
            </a:lvl8pPr>
            <a:lvl9pPr marL="5486400" indent="0">
              <a:buNone/>
              <a:defRPr sz="21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EA65259-4D08-4D3B-9483-5082489D662F}" type="datetimeFigureOut">
              <a:rPr lang="en-US" smtClean="0"/>
              <a:t>12/4/2025</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6283" y="4767263"/>
            <a:ext cx="2382791" cy="760946"/>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797719" y="4866209"/>
            <a:ext cx="1169651" cy="547688"/>
          </a:xfrm>
        </p:spPr>
        <p:txBody>
          <a:bodyPr/>
          <a:lstStyle/>
          <a:p>
            <a:fld id="{E97F6596-CFA8-4B7E-94A5-3511D7058BBF}" type="slidenum">
              <a:rPr lang="en-US" smtClean="0"/>
              <a:t>‹#›</a:t>
            </a:fld>
            <a:endParaRPr lang="en-US"/>
          </a:p>
        </p:txBody>
      </p:sp>
    </p:spTree>
    <p:extLst>
      <p:ext uri="{BB962C8B-B14F-4D97-AF65-F5344CB8AC3E}">
        <p14:creationId xmlns:p14="http://schemas.microsoft.com/office/powerpoint/2010/main" val="3893484942"/>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883818" y="3200400"/>
            <a:ext cx="6470796" cy="56664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10786121" y="3189333"/>
            <a:ext cx="6470796" cy="56664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EA65259-4D08-4D3B-9483-5082489D662F}" type="datetimeFigureOut">
              <a:rPr lang="en-US" smtClean="0"/>
              <a:t>12/4/2025</a:t>
            </a:fld>
            <a:endParaRPr lang="en-US"/>
          </a:p>
        </p:txBody>
      </p:sp>
      <p:sp>
        <p:nvSpPr>
          <p:cNvPr id="6" name="Footer Placeholder 5"/>
          <p:cNvSpPr>
            <a:spLocks noGrp="1"/>
          </p:cNvSpPr>
          <p:nvPr>
            <p:ph type="ftr" sz="quarter" idx="11"/>
          </p:nvPr>
        </p:nvSpPr>
        <p:spPr/>
        <p:txBody>
          <a:bodyPr/>
          <a:lstStyle/>
          <a:p>
            <a:endParaRPr lang="en-US"/>
          </a:p>
        </p:txBody>
      </p:sp>
      <p:sp>
        <p:nvSpPr>
          <p:cNvPr id="12" name="Freeform 11"/>
          <p:cNvSpPr/>
          <p:nvPr/>
        </p:nvSpPr>
        <p:spPr bwMode="auto">
          <a:xfrm flipV="1">
            <a:off x="-6283" y="1071563"/>
            <a:ext cx="2382791" cy="760946"/>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797719" y="1181674"/>
            <a:ext cx="1169651" cy="547688"/>
          </a:xfrm>
        </p:spPr>
        <p:txBody>
          <a:bodyPr/>
          <a:lstStyle/>
          <a:p>
            <a:fld id="{E97F6596-CFA8-4B7E-94A5-3511D7058BBF}" type="slidenum">
              <a:rPr lang="en-US" smtClean="0"/>
              <a:t>‹#›</a:t>
            </a:fld>
            <a:endParaRPr lang="en-US"/>
          </a:p>
        </p:txBody>
      </p:sp>
    </p:spTree>
    <p:extLst>
      <p:ext uri="{BB962C8B-B14F-4D97-AF65-F5344CB8AC3E}">
        <p14:creationId xmlns:p14="http://schemas.microsoft.com/office/powerpoint/2010/main" val="557544179"/>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4409060" y="2959055"/>
            <a:ext cx="5989098" cy="864393"/>
          </a:xfrm>
        </p:spPr>
        <p:txBody>
          <a:bodyPr anchor="b">
            <a:noAutofit/>
          </a:bodyPr>
          <a:lstStyle>
            <a:lvl1pPr marL="0" indent="0">
              <a:buNone/>
              <a:defRPr sz="3600" b="0"/>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en-US"/>
              <a:t>Click to edit Master text styles</a:t>
            </a:r>
          </a:p>
        </p:txBody>
      </p:sp>
      <p:sp>
        <p:nvSpPr>
          <p:cNvPr id="4" name="Content Placeholder 3"/>
          <p:cNvSpPr>
            <a:spLocks noGrp="1"/>
          </p:cNvSpPr>
          <p:nvPr>
            <p:ph sz="half" idx="2"/>
          </p:nvPr>
        </p:nvSpPr>
        <p:spPr>
          <a:xfrm>
            <a:off x="3883819" y="3823449"/>
            <a:ext cx="6514340" cy="503109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11259944" y="2954213"/>
            <a:ext cx="5998502" cy="864393"/>
          </a:xfrm>
        </p:spPr>
        <p:txBody>
          <a:bodyPr anchor="b">
            <a:noAutofit/>
          </a:bodyPr>
          <a:lstStyle>
            <a:lvl1pPr marL="0" indent="0">
              <a:buNone/>
              <a:defRPr sz="3600" b="0"/>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en-US"/>
              <a:t>Click to edit Master text styles</a:t>
            </a:r>
          </a:p>
        </p:txBody>
      </p:sp>
      <p:sp>
        <p:nvSpPr>
          <p:cNvPr id="6" name="Content Placeholder 5"/>
          <p:cNvSpPr>
            <a:spLocks noGrp="1"/>
          </p:cNvSpPr>
          <p:nvPr>
            <p:ph sz="quarter" idx="4"/>
          </p:nvPr>
        </p:nvSpPr>
        <p:spPr>
          <a:xfrm>
            <a:off x="10750436" y="3818607"/>
            <a:ext cx="6508011" cy="503109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EA65259-4D08-4D3B-9483-5082489D662F}" type="datetimeFigureOut">
              <a:rPr lang="en-US" smtClean="0"/>
              <a:t>12/4/2025</a:t>
            </a:fld>
            <a:endParaRPr lang="en-US"/>
          </a:p>
        </p:txBody>
      </p:sp>
      <p:sp>
        <p:nvSpPr>
          <p:cNvPr id="8" name="Footer Placeholder 7"/>
          <p:cNvSpPr>
            <a:spLocks noGrp="1"/>
          </p:cNvSpPr>
          <p:nvPr>
            <p:ph type="ftr" sz="quarter" idx="11"/>
          </p:nvPr>
        </p:nvSpPr>
        <p:spPr/>
        <p:txBody>
          <a:bodyPr/>
          <a:lstStyle/>
          <a:p>
            <a:endParaRPr lang="en-US"/>
          </a:p>
        </p:txBody>
      </p:sp>
      <p:sp>
        <p:nvSpPr>
          <p:cNvPr id="12" name="Freeform 11"/>
          <p:cNvSpPr/>
          <p:nvPr/>
        </p:nvSpPr>
        <p:spPr bwMode="auto">
          <a:xfrm flipV="1">
            <a:off x="-6283" y="1071563"/>
            <a:ext cx="2382791" cy="760946"/>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797719" y="1181674"/>
            <a:ext cx="1169651" cy="547688"/>
          </a:xfrm>
        </p:spPr>
        <p:txBody>
          <a:bodyPr/>
          <a:lstStyle/>
          <a:p>
            <a:fld id="{E97F6596-CFA8-4B7E-94A5-3511D7058BBF}" type="slidenum">
              <a:rPr lang="en-US" smtClean="0"/>
              <a:t>‹#›</a:t>
            </a:fld>
            <a:endParaRPr lang="en-US"/>
          </a:p>
        </p:txBody>
      </p:sp>
    </p:spTree>
    <p:extLst>
      <p:ext uri="{BB962C8B-B14F-4D97-AF65-F5344CB8AC3E}">
        <p14:creationId xmlns:p14="http://schemas.microsoft.com/office/powerpoint/2010/main" val="3910992462"/>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EA65259-4D08-4D3B-9483-5082489D662F}" type="datetimeFigureOut">
              <a:rPr lang="en-US" smtClean="0"/>
              <a:t>12/4/2025</a:t>
            </a:fld>
            <a:endParaRPr lang="en-US"/>
          </a:p>
        </p:txBody>
      </p:sp>
      <p:sp>
        <p:nvSpPr>
          <p:cNvPr id="4" name="Footer Placeholder 3"/>
          <p:cNvSpPr>
            <a:spLocks noGrp="1"/>
          </p:cNvSpPr>
          <p:nvPr>
            <p:ph type="ftr" sz="quarter" idx="11"/>
          </p:nvPr>
        </p:nvSpPr>
        <p:spPr/>
        <p:txBody>
          <a:bodyPr/>
          <a:lstStyle/>
          <a:p>
            <a:endParaRPr lang="en-US"/>
          </a:p>
        </p:txBody>
      </p:sp>
      <p:sp>
        <p:nvSpPr>
          <p:cNvPr id="7" name="Freeform 11"/>
          <p:cNvSpPr/>
          <p:nvPr/>
        </p:nvSpPr>
        <p:spPr bwMode="auto">
          <a:xfrm flipV="1">
            <a:off x="-6283" y="1071563"/>
            <a:ext cx="2382791" cy="760946"/>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E97F6596-CFA8-4B7E-94A5-3511D7058BBF}" type="slidenum">
              <a:rPr lang="en-US" smtClean="0"/>
              <a:t>‹#›</a:t>
            </a:fld>
            <a:endParaRPr lang="en-US"/>
          </a:p>
        </p:txBody>
      </p:sp>
    </p:spTree>
    <p:extLst>
      <p:ext uri="{BB962C8B-B14F-4D97-AF65-F5344CB8AC3E}">
        <p14:creationId xmlns:p14="http://schemas.microsoft.com/office/powerpoint/2010/main" val="1225634201"/>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EA65259-4D08-4D3B-9483-5082489D662F}" type="datetimeFigureOut">
              <a:rPr lang="en-US" smtClean="0"/>
              <a:t>12/4/2025</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6283" y="1071563"/>
            <a:ext cx="2382791" cy="760946"/>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E97F6596-CFA8-4B7E-94A5-3511D7058BBF}" type="slidenum">
              <a:rPr lang="en-US" smtClean="0"/>
              <a:t>‹#›</a:t>
            </a:fld>
            <a:endParaRPr lang="en-US"/>
          </a:p>
        </p:txBody>
      </p:sp>
    </p:spTree>
    <p:extLst>
      <p:ext uri="{BB962C8B-B14F-4D97-AF65-F5344CB8AC3E}">
        <p14:creationId xmlns:p14="http://schemas.microsoft.com/office/powerpoint/2010/main" val="4209974141"/>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883819" y="669132"/>
            <a:ext cx="5257799" cy="1464468"/>
          </a:xfrm>
        </p:spPr>
        <p:txBody>
          <a:bodyPr anchor="b"/>
          <a:lstStyle>
            <a:lvl1pPr algn="l">
              <a:defRPr sz="3000" b="0"/>
            </a:lvl1pPr>
          </a:lstStyle>
          <a:p>
            <a:r>
              <a:rPr lang="en-US"/>
              <a:t>Click to edit Master title style</a:t>
            </a:r>
            <a:endParaRPr lang="en-US" dirty="0"/>
          </a:p>
        </p:txBody>
      </p:sp>
      <p:sp>
        <p:nvSpPr>
          <p:cNvPr id="3" name="Content Placeholder 2"/>
          <p:cNvSpPr>
            <a:spLocks noGrp="1"/>
          </p:cNvSpPr>
          <p:nvPr>
            <p:ph idx="1"/>
          </p:nvPr>
        </p:nvSpPr>
        <p:spPr>
          <a:xfrm>
            <a:off x="9484518" y="669133"/>
            <a:ext cx="7772400" cy="812244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883819" y="2397920"/>
            <a:ext cx="5257799" cy="6393654"/>
          </a:xfrm>
        </p:spPr>
        <p:txBody>
          <a:bodyPr/>
          <a:lstStyle>
            <a:lvl1pPr marL="0" indent="0">
              <a:buNone/>
              <a:defRPr sz="2100"/>
            </a:lvl1pPr>
            <a:lvl2pPr marL="685800" indent="0">
              <a:buNone/>
              <a:defRPr sz="1800"/>
            </a:lvl2pPr>
            <a:lvl3pPr marL="1371600" indent="0">
              <a:buNone/>
              <a:defRPr sz="1500"/>
            </a:lvl3pPr>
            <a:lvl4pPr marL="2057400" indent="0">
              <a:buNone/>
              <a:defRPr sz="1350"/>
            </a:lvl4pPr>
            <a:lvl5pPr marL="2743200" indent="0">
              <a:buNone/>
              <a:defRPr sz="1350"/>
            </a:lvl5pPr>
            <a:lvl6pPr marL="3429000" indent="0">
              <a:buNone/>
              <a:defRPr sz="1350"/>
            </a:lvl6pPr>
            <a:lvl7pPr marL="4114800" indent="0">
              <a:buNone/>
              <a:defRPr sz="1350"/>
            </a:lvl7pPr>
            <a:lvl8pPr marL="4800600" indent="0">
              <a:buNone/>
              <a:defRPr sz="1350"/>
            </a:lvl8pPr>
            <a:lvl9pPr marL="5486400" indent="0">
              <a:buNone/>
              <a:defRPr sz="1350"/>
            </a:lvl9pPr>
          </a:lstStyle>
          <a:p>
            <a:pPr lvl="0"/>
            <a:r>
              <a:rPr lang="en-US"/>
              <a:t>Click to edit Master text styles</a:t>
            </a:r>
          </a:p>
        </p:txBody>
      </p:sp>
      <p:sp>
        <p:nvSpPr>
          <p:cNvPr id="5" name="Date Placeholder 4"/>
          <p:cNvSpPr>
            <a:spLocks noGrp="1"/>
          </p:cNvSpPr>
          <p:nvPr>
            <p:ph type="dt" sz="half" idx="10"/>
          </p:nvPr>
        </p:nvSpPr>
        <p:spPr/>
        <p:txBody>
          <a:bodyPr/>
          <a:lstStyle/>
          <a:p>
            <a:fld id="{6EA65259-4D08-4D3B-9483-5082489D662F}" type="datetimeFigureOut">
              <a:rPr lang="en-US" smtClean="0"/>
              <a:t>12/4/2025</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6283" y="1071563"/>
            <a:ext cx="2382791" cy="760946"/>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E97F6596-CFA8-4B7E-94A5-3511D7058BBF}" type="slidenum">
              <a:rPr lang="en-US" smtClean="0"/>
              <a:t>‹#›</a:t>
            </a:fld>
            <a:endParaRPr lang="en-US"/>
          </a:p>
        </p:txBody>
      </p:sp>
    </p:spTree>
    <p:extLst>
      <p:ext uri="{BB962C8B-B14F-4D97-AF65-F5344CB8AC3E}">
        <p14:creationId xmlns:p14="http://schemas.microsoft.com/office/powerpoint/2010/main" val="4244609548"/>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883820" y="7200900"/>
            <a:ext cx="13373100" cy="85010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3818" y="952448"/>
            <a:ext cx="13373100" cy="5782455"/>
          </a:xfrm>
        </p:spPr>
        <p:txBody>
          <a:bodyPr anchor="t">
            <a:normAutofit/>
          </a:bodyPr>
          <a:lstStyle>
            <a:lvl1pPr marL="0" indent="0" algn="ctr">
              <a:buNone/>
              <a:defRPr sz="2400"/>
            </a:lvl1pPr>
            <a:lvl2pPr marL="685800" indent="0">
              <a:buNone/>
              <a:defRPr sz="2400"/>
            </a:lvl2pPr>
            <a:lvl3pPr marL="1371600" indent="0">
              <a:buNone/>
              <a:defRPr sz="2400"/>
            </a:lvl3pPr>
            <a:lvl4pPr marL="2057400" indent="0">
              <a:buNone/>
              <a:defRPr sz="2400"/>
            </a:lvl4pPr>
            <a:lvl5pPr marL="2743200" indent="0">
              <a:buNone/>
              <a:defRPr sz="2400"/>
            </a:lvl5pPr>
            <a:lvl6pPr marL="3429000" indent="0">
              <a:buNone/>
              <a:defRPr sz="2400"/>
            </a:lvl6pPr>
            <a:lvl7pPr marL="4114800" indent="0">
              <a:buNone/>
              <a:defRPr sz="2400"/>
            </a:lvl7pPr>
            <a:lvl8pPr marL="4800600" indent="0">
              <a:buNone/>
              <a:defRPr sz="2400"/>
            </a:lvl8pPr>
            <a:lvl9pPr marL="5486400" indent="0">
              <a:buNone/>
              <a:defRPr sz="2400"/>
            </a:lvl9pPr>
          </a:lstStyle>
          <a:p>
            <a:r>
              <a:rPr lang="en-US"/>
              <a:t>Click icon to add picture</a:t>
            </a:r>
            <a:endParaRPr lang="en-US" dirty="0"/>
          </a:p>
        </p:txBody>
      </p:sp>
      <p:sp>
        <p:nvSpPr>
          <p:cNvPr id="4" name="Text Placeholder 3"/>
          <p:cNvSpPr>
            <a:spLocks noGrp="1"/>
          </p:cNvSpPr>
          <p:nvPr>
            <p:ph type="body" sz="half" idx="2"/>
          </p:nvPr>
        </p:nvSpPr>
        <p:spPr>
          <a:xfrm>
            <a:off x="3883820" y="8051007"/>
            <a:ext cx="13373100" cy="740568"/>
          </a:xfrm>
        </p:spPr>
        <p:txBody>
          <a:bodyPr>
            <a:normAutofit/>
          </a:bodyPr>
          <a:lstStyle>
            <a:lvl1pPr marL="0" indent="0">
              <a:buNone/>
              <a:defRPr sz="1800"/>
            </a:lvl1pPr>
            <a:lvl2pPr marL="685800" indent="0">
              <a:buNone/>
              <a:defRPr sz="1800"/>
            </a:lvl2pPr>
            <a:lvl3pPr marL="1371600" indent="0">
              <a:buNone/>
              <a:defRPr sz="1500"/>
            </a:lvl3pPr>
            <a:lvl4pPr marL="2057400" indent="0">
              <a:buNone/>
              <a:defRPr sz="1350"/>
            </a:lvl4pPr>
            <a:lvl5pPr marL="2743200" indent="0">
              <a:buNone/>
              <a:defRPr sz="1350"/>
            </a:lvl5pPr>
            <a:lvl6pPr marL="3429000" indent="0">
              <a:buNone/>
              <a:defRPr sz="1350"/>
            </a:lvl6pPr>
            <a:lvl7pPr marL="4114800" indent="0">
              <a:buNone/>
              <a:defRPr sz="1350"/>
            </a:lvl7pPr>
            <a:lvl8pPr marL="4800600" indent="0">
              <a:buNone/>
              <a:defRPr sz="1350"/>
            </a:lvl8pPr>
            <a:lvl9pPr marL="5486400" indent="0">
              <a:buNone/>
              <a:defRPr sz="1350"/>
            </a:lvl9pPr>
          </a:lstStyle>
          <a:p>
            <a:pPr lvl="0"/>
            <a:r>
              <a:rPr lang="en-US"/>
              <a:t>Click to edit Master text styles</a:t>
            </a:r>
          </a:p>
        </p:txBody>
      </p:sp>
      <p:sp>
        <p:nvSpPr>
          <p:cNvPr id="5" name="Date Placeholder 4"/>
          <p:cNvSpPr>
            <a:spLocks noGrp="1"/>
          </p:cNvSpPr>
          <p:nvPr>
            <p:ph type="dt" sz="half" idx="10"/>
          </p:nvPr>
        </p:nvSpPr>
        <p:spPr/>
        <p:txBody>
          <a:bodyPr/>
          <a:lstStyle/>
          <a:p>
            <a:fld id="{6EA65259-4D08-4D3B-9483-5082489D662F}" type="datetimeFigureOut">
              <a:rPr lang="en-US" smtClean="0"/>
              <a:t>12/4/2025</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6283" y="7367588"/>
            <a:ext cx="2382791" cy="760946"/>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797719" y="7474631"/>
            <a:ext cx="1169651" cy="547688"/>
          </a:xfrm>
        </p:spPr>
        <p:txBody>
          <a:bodyPr/>
          <a:lstStyle/>
          <a:p>
            <a:fld id="{E97F6596-CFA8-4B7E-94A5-3511D7058BBF}" type="slidenum">
              <a:rPr lang="en-US" smtClean="0"/>
              <a:t>‹#›</a:t>
            </a:fld>
            <a:endParaRPr lang="en-US"/>
          </a:p>
        </p:txBody>
      </p:sp>
    </p:spTree>
    <p:extLst>
      <p:ext uri="{BB962C8B-B14F-4D97-AF65-F5344CB8AC3E}">
        <p14:creationId xmlns:p14="http://schemas.microsoft.com/office/powerpoint/2010/main" val="1456730091"/>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3883819" y="914400"/>
            <a:ext cx="13373099" cy="4675560"/>
          </a:xfrm>
        </p:spPr>
        <p:txBody>
          <a:bodyPr anchor="ctr">
            <a:normAutofit/>
          </a:bodyPr>
          <a:lstStyle>
            <a:lvl1pPr algn="l">
              <a:defRPr sz="7200" b="0" cap="none"/>
            </a:lvl1pPr>
          </a:lstStyle>
          <a:p>
            <a:r>
              <a:rPr lang="en-US"/>
              <a:t>Click to edit Master title style</a:t>
            </a:r>
            <a:endParaRPr lang="en-US" dirty="0"/>
          </a:p>
        </p:txBody>
      </p:sp>
      <p:sp>
        <p:nvSpPr>
          <p:cNvPr id="3" name="Text Placeholder 2"/>
          <p:cNvSpPr>
            <a:spLocks noGrp="1"/>
          </p:cNvSpPr>
          <p:nvPr>
            <p:ph type="body" idx="1"/>
          </p:nvPr>
        </p:nvSpPr>
        <p:spPr>
          <a:xfrm>
            <a:off x="3883819" y="6531069"/>
            <a:ext cx="13373099" cy="2333796"/>
          </a:xfrm>
        </p:spPr>
        <p:txBody>
          <a:bodyPr anchor="ctr">
            <a:normAutofit/>
          </a:bodyPr>
          <a:lstStyle>
            <a:lvl1pPr marL="0" indent="0" algn="l">
              <a:buNone/>
              <a:defRPr sz="2700">
                <a:solidFill>
                  <a:schemeClr val="tx1">
                    <a:lumMod val="65000"/>
                    <a:lumOff val="35000"/>
                  </a:schemeClr>
                </a:solidFill>
              </a:defRPr>
            </a:lvl1pPr>
            <a:lvl2pPr marL="685800" indent="0">
              <a:buNone/>
              <a:defRPr sz="2700">
                <a:solidFill>
                  <a:schemeClr val="tx1">
                    <a:tint val="75000"/>
                  </a:schemeClr>
                </a:solidFill>
              </a:defRPr>
            </a:lvl2pPr>
            <a:lvl3pPr marL="1371600" indent="0">
              <a:buNone/>
              <a:defRPr sz="2400">
                <a:solidFill>
                  <a:schemeClr val="tx1">
                    <a:tint val="75000"/>
                  </a:schemeClr>
                </a:solidFill>
              </a:defRPr>
            </a:lvl3pPr>
            <a:lvl4pPr marL="2057400" indent="0">
              <a:buNone/>
              <a:defRPr sz="2100">
                <a:solidFill>
                  <a:schemeClr val="tx1">
                    <a:tint val="75000"/>
                  </a:schemeClr>
                </a:solidFill>
              </a:defRPr>
            </a:lvl4pPr>
            <a:lvl5pPr marL="2743200" indent="0">
              <a:buNone/>
              <a:defRPr sz="2100">
                <a:solidFill>
                  <a:schemeClr val="tx1">
                    <a:tint val="75000"/>
                  </a:schemeClr>
                </a:solidFill>
              </a:defRPr>
            </a:lvl5pPr>
            <a:lvl6pPr marL="3429000" indent="0">
              <a:buNone/>
              <a:defRPr sz="2100">
                <a:solidFill>
                  <a:schemeClr val="tx1">
                    <a:tint val="75000"/>
                  </a:schemeClr>
                </a:solidFill>
              </a:defRPr>
            </a:lvl6pPr>
            <a:lvl7pPr marL="4114800" indent="0">
              <a:buNone/>
              <a:defRPr sz="2100">
                <a:solidFill>
                  <a:schemeClr val="tx1">
                    <a:tint val="75000"/>
                  </a:schemeClr>
                </a:solidFill>
              </a:defRPr>
            </a:lvl7pPr>
            <a:lvl8pPr marL="4800600" indent="0">
              <a:buNone/>
              <a:defRPr sz="2100">
                <a:solidFill>
                  <a:schemeClr val="tx1">
                    <a:tint val="75000"/>
                  </a:schemeClr>
                </a:solidFill>
              </a:defRPr>
            </a:lvl8pPr>
            <a:lvl9pPr marL="5486400" indent="0">
              <a:buNone/>
              <a:defRPr sz="21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EA65259-4D08-4D3B-9483-5082489D662F}" type="datetimeFigureOut">
              <a:rPr lang="en-US" smtClean="0"/>
              <a:t>12/4/2025</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6283" y="4767263"/>
            <a:ext cx="2382791" cy="760946"/>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797719" y="4866209"/>
            <a:ext cx="1169651" cy="547688"/>
          </a:xfrm>
        </p:spPr>
        <p:txBody>
          <a:bodyPr/>
          <a:lstStyle/>
          <a:p>
            <a:fld id="{E97F6596-CFA8-4B7E-94A5-3511D7058BBF}" type="slidenum">
              <a:rPr lang="en-US" smtClean="0"/>
              <a:t>‹#›</a:t>
            </a:fld>
            <a:endParaRPr lang="en-US"/>
          </a:p>
        </p:txBody>
      </p:sp>
    </p:spTree>
    <p:extLst>
      <p:ext uri="{BB962C8B-B14F-4D97-AF65-F5344CB8AC3E}">
        <p14:creationId xmlns:p14="http://schemas.microsoft.com/office/powerpoint/2010/main" val="1620196049"/>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74924" y="914400"/>
            <a:ext cx="12590889" cy="4343400"/>
          </a:xfrm>
        </p:spPr>
        <p:txBody>
          <a:bodyPr anchor="ctr">
            <a:normAutofit/>
          </a:bodyPr>
          <a:lstStyle>
            <a:lvl1pPr algn="l">
              <a:defRPr sz="72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4912518" y="5257800"/>
            <a:ext cx="11304831" cy="571500"/>
          </a:xfrm>
        </p:spPr>
        <p:txBody>
          <a:bodyPr anchor="ctr">
            <a:noAutofit/>
          </a:bodyPr>
          <a:lstStyle>
            <a:lvl1pPr marL="0" indent="0">
              <a:buFontTx/>
              <a:buNone/>
              <a:defRPr sz="2400">
                <a:solidFill>
                  <a:schemeClr val="tx1">
                    <a:lumMod val="50000"/>
                    <a:lumOff val="50000"/>
                  </a:schemeClr>
                </a:solidFill>
              </a:defRPr>
            </a:lvl1pPr>
            <a:lvl2pPr marL="685800" indent="0">
              <a:buFontTx/>
              <a:buNone/>
              <a:defRPr/>
            </a:lvl2pPr>
            <a:lvl3pPr marL="1371600" indent="0">
              <a:buFontTx/>
              <a:buNone/>
              <a:defRPr/>
            </a:lvl3pPr>
            <a:lvl4pPr marL="2057400" indent="0">
              <a:buFontTx/>
              <a:buNone/>
              <a:defRPr/>
            </a:lvl4pPr>
            <a:lvl5pPr marL="2743200" indent="0">
              <a:buFontTx/>
              <a:buNone/>
              <a:defRPr/>
            </a:lvl5pPr>
          </a:lstStyle>
          <a:p>
            <a:pPr lvl="0"/>
            <a:r>
              <a:rPr lang="en-US"/>
              <a:t>Click to edit Master text styles</a:t>
            </a:r>
          </a:p>
        </p:txBody>
      </p:sp>
      <p:sp>
        <p:nvSpPr>
          <p:cNvPr id="3" name="Text Placeholder 2"/>
          <p:cNvSpPr>
            <a:spLocks noGrp="1"/>
          </p:cNvSpPr>
          <p:nvPr>
            <p:ph type="body" idx="1"/>
          </p:nvPr>
        </p:nvSpPr>
        <p:spPr>
          <a:xfrm>
            <a:off x="3883819" y="6531069"/>
            <a:ext cx="13373099" cy="2333796"/>
          </a:xfrm>
        </p:spPr>
        <p:txBody>
          <a:bodyPr anchor="ctr">
            <a:normAutofit/>
          </a:bodyPr>
          <a:lstStyle>
            <a:lvl1pPr marL="0" indent="0" algn="l">
              <a:buNone/>
              <a:defRPr sz="2700">
                <a:solidFill>
                  <a:schemeClr val="tx1">
                    <a:lumMod val="65000"/>
                    <a:lumOff val="35000"/>
                  </a:schemeClr>
                </a:solidFill>
              </a:defRPr>
            </a:lvl1pPr>
            <a:lvl2pPr marL="685800" indent="0">
              <a:buNone/>
              <a:defRPr sz="2700">
                <a:solidFill>
                  <a:schemeClr val="tx1">
                    <a:tint val="75000"/>
                  </a:schemeClr>
                </a:solidFill>
              </a:defRPr>
            </a:lvl2pPr>
            <a:lvl3pPr marL="1371600" indent="0">
              <a:buNone/>
              <a:defRPr sz="2400">
                <a:solidFill>
                  <a:schemeClr val="tx1">
                    <a:tint val="75000"/>
                  </a:schemeClr>
                </a:solidFill>
              </a:defRPr>
            </a:lvl3pPr>
            <a:lvl4pPr marL="2057400" indent="0">
              <a:buNone/>
              <a:defRPr sz="2100">
                <a:solidFill>
                  <a:schemeClr val="tx1">
                    <a:tint val="75000"/>
                  </a:schemeClr>
                </a:solidFill>
              </a:defRPr>
            </a:lvl4pPr>
            <a:lvl5pPr marL="2743200" indent="0">
              <a:buNone/>
              <a:defRPr sz="2100">
                <a:solidFill>
                  <a:schemeClr val="tx1">
                    <a:tint val="75000"/>
                  </a:schemeClr>
                </a:solidFill>
              </a:defRPr>
            </a:lvl5pPr>
            <a:lvl6pPr marL="3429000" indent="0">
              <a:buNone/>
              <a:defRPr sz="2100">
                <a:solidFill>
                  <a:schemeClr val="tx1">
                    <a:tint val="75000"/>
                  </a:schemeClr>
                </a:solidFill>
              </a:defRPr>
            </a:lvl6pPr>
            <a:lvl7pPr marL="4114800" indent="0">
              <a:buNone/>
              <a:defRPr sz="2100">
                <a:solidFill>
                  <a:schemeClr val="tx1">
                    <a:tint val="75000"/>
                  </a:schemeClr>
                </a:solidFill>
              </a:defRPr>
            </a:lvl7pPr>
            <a:lvl8pPr marL="4800600" indent="0">
              <a:buNone/>
              <a:defRPr sz="2100">
                <a:solidFill>
                  <a:schemeClr val="tx1">
                    <a:tint val="75000"/>
                  </a:schemeClr>
                </a:solidFill>
              </a:defRPr>
            </a:lvl8pPr>
            <a:lvl9pPr marL="5486400" indent="0">
              <a:buNone/>
              <a:defRPr sz="21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EA65259-4D08-4D3B-9483-5082489D662F}" type="datetimeFigureOut">
              <a:rPr lang="en-US" smtClean="0"/>
              <a:t>12/4/2025</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6283" y="4767263"/>
            <a:ext cx="2382791" cy="760946"/>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797719" y="4866209"/>
            <a:ext cx="1169651" cy="547688"/>
          </a:xfrm>
        </p:spPr>
        <p:txBody>
          <a:bodyPr/>
          <a:lstStyle/>
          <a:p>
            <a:fld id="{E97F6596-CFA8-4B7E-94A5-3511D7058BBF}" type="slidenum">
              <a:rPr lang="en-US" smtClean="0"/>
              <a:t>‹#›</a:t>
            </a:fld>
            <a:endParaRPr lang="en-US"/>
          </a:p>
        </p:txBody>
      </p:sp>
      <p:sp>
        <p:nvSpPr>
          <p:cNvPr id="14" name="TextBox 13"/>
          <p:cNvSpPr txBox="1"/>
          <p:nvPr/>
        </p:nvSpPr>
        <p:spPr>
          <a:xfrm>
            <a:off x="3701478" y="972008"/>
            <a:ext cx="914400" cy="877164"/>
          </a:xfrm>
          <a:prstGeom prst="rect">
            <a:avLst/>
          </a:prstGeom>
        </p:spPr>
        <p:txBody>
          <a:bodyPr vert="horz" lIns="137160" tIns="68580" rIns="137160" bIns="68580" rtlCol="0" anchor="ctr">
            <a:noAutofit/>
          </a:bodyPr>
          <a:lstStyle/>
          <a:p>
            <a:pPr lvl="0"/>
            <a:r>
              <a:rPr lang="en-US" sz="12000" baseline="0" dirty="0">
                <a:ln w="3175" cmpd="sng">
                  <a:noFill/>
                </a:ln>
                <a:solidFill>
                  <a:schemeClr val="accent1"/>
                </a:solidFill>
                <a:effectLst/>
                <a:latin typeface="Arial"/>
              </a:rPr>
              <a:t>“</a:t>
            </a:r>
          </a:p>
        </p:txBody>
      </p:sp>
      <p:sp>
        <p:nvSpPr>
          <p:cNvPr id="15" name="TextBox 14"/>
          <p:cNvSpPr txBox="1"/>
          <p:nvPr/>
        </p:nvSpPr>
        <p:spPr>
          <a:xfrm>
            <a:off x="16672278" y="4357959"/>
            <a:ext cx="914400" cy="877164"/>
          </a:xfrm>
          <a:prstGeom prst="rect">
            <a:avLst/>
          </a:prstGeom>
        </p:spPr>
        <p:txBody>
          <a:bodyPr vert="horz" lIns="137160" tIns="68580" rIns="137160" bIns="68580" rtlCol="0" anchor="ctr">
            <a:noAutofit/>
          </a:bodyPr>
          <a:lstStyle/>
          <a:p>
            <a:pPr lvl="0"/>
            <a:r>
              <a:rPr lang="en-US" sz="12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315124277"/>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3883820" y="3657601"/>
            <a:ext cx="13373100" cy="4087268"/>
          </a:xfrm>
        </p:spPr>
        <p:txBody>
          <a:bodyPr anchor="b">
            <a:normAutofit/>
          </a:bodyPr>
          <a:lstStyle>
            <a:lvl1pPr algn="l">
              <a:defRPr sz="7200" b="0"/>
            </a:lvl1pPr>
          </a:lstStyle>
          <a:p>
            <a:r>
              <a:rPr lang="en-US"/>
              <a:t>Click to edit Master title style</a:t>
            </a:r>
            <a:endParaRPr lang="en-US" dirty="0"/>
          </a:p>
        </p:txBody>
      </p:sp>
      <p:sp>
        <p:nvSpPr>
          <p:cNvPr id="4" name="Text Placeholder 3"/>
          <p:cNvSpPr>
            <a:spLocks noGrp="1"/>
          </p:cNvSpPr>
          <p:nvPr>
            <p:ph type="body" sz="half" idx="2"/>
          </p:nvPr>
        </p:nvSpPr>
        <p:spPr>
          <a:xfrm>
            <a:off x="3883820" y="7772400"/>
            <a:ext cx="13373100" cy="1094433"/>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6EA65259-4D08-4D3B-9483-5082489D662F}" type="datetimeFigureOut">
              <a:rPr lang="en-US" smtClean="0"/>
              <a:t>12/4/2025</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6283" y="7367588"/>
            <a:ext cx="2382791" cy="760946"/>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797719" y="7474631"/>
            <a:ext cx="1169651" cy="547688"/>
          </a:xfrm>
        </p:spPr>
        <p:txBody>
          <a:bodyPr/>
          <a:lstStyle/>
          <a:p>
            <a:fld id="{E97F6596-CFA8-4B7E-94A5-3511D7058BBF}" type="slidenum">
              <a:rPr lang="en-US" smtClean="0"/>
              <a:t>‹#›</a:t>
            </a:fld>
            <a:endParaRPr lang="en-US"/>
          </a:p>
        </p:txBody>
      </p:sp>
    </p:spTree>
    <p:extLst>
      <p:ext uri="{BB962C8B-B14F-4D97-AF65-F5344CB8AC3E}">
        <p14:creationId xmlns:p14="http://schemas.microsoft.com/office/powerpoint/2010/main" val="3970637491"/>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4274924" y="914400"/>
            <a:ext cx="12590889" cy="4343400"/>
          </a:xfrm>
        </p:spPr>
        <p:txBody>
          <a:bodyPr anchor="ctr">
            <a:normAutofit/>
          </a:bodyPr>
          <a:lstStyle>
            <a:lvl1pPr algn="l">
              <a:defRPr sz="72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3883818" y="6515100"/>
            <a:ext cx="13373100" cy="1257300"/>
          </a:xfrm>
        </p:spPr>
        <p:txBody>
          <a:bodyPr anchor="b">
            <a:noAutofit/>
          </a:bodyPr>
          <a:lstStyle>
            <a:lvl1pPr marL="0" indent="0">
              <a:buFontTx/>
              <a:buNone/>
              <a:defRPr sz="3600">
                <a:solidFill>
                  <a:schemeClr val="accent1"/>
                </a:solidFill>
              </a:defRPr>
            </a:lvl1pPr>
            <a:lvl2pPr marL="685800" indent="0">
              <a:buFontTx/>
              <a:buNone/>
              <a:defRPr/>
            </a:lvl2pPr>
            <a:lvl3pPr marL="1371600" indent="0">
              <a:buFontTx/>
              <a:buNone/>
              <a:defRPr/>
            </a:lvl3pPr>
            <a:lvl4pPr marL="2057400" indent="0">
              <a:buFontTx/>
              <a:buNone/>
              <a:defRPr/>
            </a:lvl4pPr>
            <a:lvl5pPr marL="27432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3883820" y="7772400"/>
            <a:ext cx="13373100" cy="1094433"/>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6EA65259-4D08-4D3B-9483-5082489D662F}" type="datetimeFigureOut">
              <a:rPr lang="en-US" smtClean="0"/>
              <a:t>12/4/2025</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6283" y="7367588"/>
            <a:ext cx="2382791" cy="760946"/>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797719" y="7474631"/>
            <a:ext cx="1169651" cy="547688"/>
          </a:xfrm>
        </p:spPr>
        <p:txBody>
          <a:bodyPr/>
          <a:lstStyle/>
          <a:p>
            <a:fld id="{E97F6596-CFA8-4B7E-94A5-3511D7058BBF}" type="slidenum">
              <a:rPr lang="en-US" smtClean="0"/>
              <a:t>‹#›</a:t>
            </a:fld>
            <a:endParaRPr lang="en-US"/>
          </a:p>
        </p:txBody>
      </p:sp>
      <p:sp>
        <p:nvSpPr>
          <p:cNvPr id="17" name="TextBox 16"/>
          <p:cNvSpPr txBox="1"/>
          <p:nvPr/>
        </p:nvSpPr>
        <p:spPr>
          <a:xfrm>
            <a:off x="3701478" y="972008"/>
            <a:ext cx="914400" cy="877164"/>
          </a:xfrm>
          <a:prstGeom prst="rect">
            <a:avLst/>
          </a:prstGeom>
        </p:spPr>
        <p:txBody>
          <a:bodyPr vert="horz" lIns="137160" tIns="68580" rIns="137160" bIns="68580" rtlCol="0" anchor="ctr">
            <a:noAutofit/>
          </a:bodyPr>
          <a:lstStyle/>
          <a:p>
            <a:pPr lvl="0"/>
            <a:r>
              <a:rPr lang="en-US" sz="12000" baseline="0" dirty="0">
                <a:ln w="3175" cmpd="sng">
                  <a:noFill/>
                </a:ln>
                <a:solidFill>
                  <a:schemeClr val="accent1"/>
                </a:solidFill>
                <a:effectLst/>
                <a:latin typeface="Arial"/>
              </a:rPr>
              <a:t>“</a:t>
            </a:r>
          </a:p>
        </p:txBody>
      </p:sp>
      <p:sp>
        <p:nvSpPr>
          <p:cNvPr id="18" name="TextBox 17"/>
          <p:cNvSpPr txBox="1"/>
          <p:nvPr/>
        </p:nvSpPr>
        <p:spPr>
          <a:xfrm>
            <a:off x="16672278" y="4357959"/>
            <a:ext cx="914400" cy="877164"/>
          </a:xfrm>
          <a:prstGeom prst="rect">
            <a:avLst/>
          </a:prstGeom>
        </p:spPr>
        <p:txBody>
          <a:bodyPr vert="horz" lIns="137160" tIns="68580" rIns="137160" bIns="68580" rtlCol="0" anchor="ctr">
            <a:noAutofit/>
          </a:bodyPr>
          <a:lstStyle/>
          <a:p>
            <a:pPr lvl="0"/>
            <a:r>
              <a:rPr lang="en-US" sz="12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762446819"/>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3883819" y="941111"/>
            <a:ext cx="13373099" cy="4320030"/>
          </a:xfrm>
        </p:spPr>
        <p:txBody>
          <a:bodyPr anchor="ctr">
            <a:normAutofit/>
          </a:bodyPr>
          <a:lstStyle>
            <a:lvl1pPr algn="l">
              <a:defRPr sz="7200" b="0"/>
            </a:lvl1pPr>
          </a:lstStyle>
          <a:p>
            <a:r>
              <a:rPr lang="en-US"/>
              <a:t>Click to edit Master title style</a:t>
            </a:r>
            <a:endParaRPr lang="en-US" dirty="0"/>
          </a:p>
        </p:txBody>
      </p:sp>
      <p:sp>
        <p:nvSpPr>
          <p:cNvPr id="21" name="Text Placeholder 9"/>
          <p:cNvSpPr>
            <a:spLocks noGrp="1"/>
          </p:cNvSpPr>
          <p:nvPr>
            <p:ph type="body" sz="quarter" idx="13"/>
          </p:nvPr>
        </p:nvSpPr>
        <p:spPr>
          <a:xfrm>
            <a:off x="3883818" y="6515100"/>
            <a:ext cx="13373100" cy="1257300"/>
          </a:xfrm>
        </p:spPr>
        <p:txBody>
          <a:bodyPr anchor="b">
            <a:noAutofit/>
          </a:bodyPr>
          <a:lstStyle>
            <a:lvl1pPr marL="0" indent="0">
              <a:buFontTx/>
              <a:buNone/>
              <a:defRPr sz="3600">
                <a:solidFill>
                  <a:schemeClr val="accent1"/>
                </a:solidFill>
              </a:defRPr>
            </a:lvl1pPr>
            <a:lvl2pPr marL="685800" indent="0">
              <a:buFontTx/>
              <a:buNone/>
              <a:defRPr/>
            </a:lvl2pPr>
            <a:lvl3pPr marL="1371600" indent="0">
              <a:buFontTx/>
              <a:buNone/>
              <a:defRPr/>
            </a:lvl3pPr>
            <a:lvl4pPr marL="2057400" indent="0">
              <a:buFontTx/>
              <a:buNone/>
              <a:defRPr/>
            </a:lvl4pPr>
            <a:lvl5pPr marL="27432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3883820" y="7772400"/>
            <a:ext cx="13373100" cy="1094433"/>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6EA65259-4D08-4D3B-9483-5082489D662F}" type="datetimeFigureOut">
              <a:rPr lang="en-US" smtClean="0"/>
              <a:t>12/4/2025</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6283" y="7367588"/>
            <a:ext cx="2382791" cy="760946"/>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797719" y="7474631"/>
            <a:ext cx="1169651" cy="547688"/>
          </a:xfrm>
        </p:spPr>
        <p:txBody>
          <a:bodyPr/>
          <a:lstStyle/>
          <a:p>
            <a:fld id="{E97F6596-CFA8-4B7E-94A5-3511D7058BBF}" type="slidenum">
              <a:rPr lang="en-US" smtClean="0"/>
              <a:t>‹#›</a:t>
            </a:fld>
            <a:endParaRPr lang="en-US"/>
          </a:p>
        </p:txBody>
      </p:sp>
    </p:spTree>
    <p:extLst>
      <p:ext uri="{BB962C8B-B14F-4D97-AF65-F5344CB8AC3E}">
        <p14:creationId xmlns:p14="http://schemas.microsoft.com/office/powerpoint/2010/main" val="672800636"/>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EA65259-4D08-4D3B-9483-5082489D662F}" type="datetimeFigureOut">
              <a:rPr lang="en-US" smtClean="0"/>
              <a:t>12/4/2025</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6283" y="1071563"/>
            <a:ext cx="2382791" cy="760946"/>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E97F6596-CFA8-4B7E-94A5-3511D7058BBF}" type="slidenum">
              <a:rPr lang="en-US" smtClean="0"/>
              <a:t>‹#›</a:t>
            </a:fld>
            <a:endParaRPr lang="en-US"/>
          </a:p>
        </p:txBody>
      </p:sp>
    </p:spTree>
    <p:extLst>
      <p:ext uri="{BB962C8B-B14F-4D97-AF65-F5344CB8AC3E}">
        <p14:creationId xmlns:p14="http://schemas.microsoft.com/office/powerpoint/2010/main" val="491434789"/>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3942219" y="941108"/>
            <a:ext cx="3311402" cy="7925726"/>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3883818" y="941108"/>
            <a:ext cx="9715500" cy="792572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EA65259-4D08-4D3B-9483-5082489D662F}" type="datetimeFigureOut">
              <a:rPr lang="en-US" smtClean="0"/>
              <a:t>12/4/2025</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6283" y="1071563"/>
            <a:ext cx="2382791" cy="760946"/>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E97F6596-CFA8-4B7E-94A5-3511D7058BBF}" type="slidenum">
              <a:rPr lang="en-US" smtClean="0"/>
              <a:t>‹#›</a:t>
            </a:fld>
            <a:endParaRPr lang="en-US"/>
          </a:p>
        </p:txBody>
      </p:sp>
    </p:spTree>
    <p:extLst>
      <p:ext uri="{BB962C8B-B14F-4D97-AF65-F5344CB8AC3E}">
        <p14:creationId xmlns:p14="http://schemas.microsoft.com/office/powerpoint/2010/main" val="1703760461"/>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4" name="Rectangle 3"/>
          <p:cNvSpPr/>
          <p:nvPr/>
        </p:nvSpPr>
        <p:spPr>
          <a:xfrm>
            <a:off x="0" y="0"/>
            <a:ext cx="18288000" cy="10287000"/>
          </a:xfrm>
          <a:prstGeom prst="rect">
            <a:avLst/>
          </a:prstGeom>
          <a:solidFill>
            <a:srgbClr val="1AAFD3"/>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905256" y="1155701"/>
            <a:ext cx="16173450" cy="5029200"/>
          </a:xfrm>
        </p:spPr>
        <p:txBody>
          <a:bodyPr anchor="b">
            <a:noAutofit/>
          </a:bodyPr>
          <a:lstStyle>
            <a:lvl1pPr algn="l">
              <a:lnSpc>
                <a:spcPct val="80000"/>
              </a:lnSpc>
              <a:defRPr sz="13200" spc="-180"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001269" y="6310314"/>
            <a:ext cx="13842302" cy="2468880"/>
          </a:xfrm>
        </p:spPr>
        <p:txBody>
          <a:bodyPr>
            <a:normAutofit/>
          </a:bodyPr>
          <a:lstStyle>
            <a:lvl1pPr marL="0" indent="0" algn="l">
              <a:buNone/>
              <a:defRPr sz="4800">
                <a:solidFill>
                  <a:schemeClr val="bg1"/>
                </a:solidFill>
                <a:latin typeface="+mj-lt"/>
              </a:defRPr>
            </a:lvl1pPr>
            <a:lvl2pPr marL="685800" indent="0" algn="ctr">
              <a:buNone/>
              <a:defRPr sz="4200"/>
            </a:lvl2pPr>
            <a:lvl3pPr marL="1371600" indent="0" algn="ctr">
              <a:buNone/>
              <a:defRPr sz="3600"/>
            </a:lvl3pPr>
            <a:lvl4pPr marL="2057400" indent="0" algn="ctr">
              <a:buNone/>
              <a:defRPr sz="3000"/>
            </a:lvl4pPr>
            <a:lvl5pPr marL="2743200" indent="0" algn="ctr">
              <a:buNone/>
              <a:defRPr sz="3000"/>
            </a:lvl5pPr>
            <a:lvl6pPr marL="3429000" indent="0" algn="ctr">
              <a:buNone/>
              <a:defRPr sz="3000"/>
            </a:lvl6pPr>
            <a:lvl7pPr marL="4114800" indent="0" algn="ctr">
              <a:buNone/>
              <a:defRPr sz="3000"/>
            </a:lvl7pPr>
            <a:lvl8pPr marL="4800600" indent="0" algn="ctr">
              <a:buNone/>
              <a:defRPr sz="3000"/>
            </a:lvl8pPr>
            <a:lvl9pPr marL="5486400" indent="0" algn="ctr">
              <a:buNone/>
              <a:defRPr sz="30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lvl1pPr>
              <a:defRPr>
                <a:solidFill>
                  <a:srgbClr val="FFFFFF">
                    <a:alpha val="80000"/>
                  </a:srgbClr>
                </a:solidFill>
              </a:defRPr>
            </a:lvl1pPr>
          </a:lstStyle>
          <a:p>
            <a:fld id="{60E607A3-CCB3-412D-92A7-C30AE1D3F183}" type="datetime1">
              <a:rPr lang="en-US" smtClean="0"/>
              <a:pPr/>
              <a:t>12/4/2025</a:t>
            </a:fld>
            <a:endParaRPr lang="en-US"/>
          </a:p>
        </p:txBody>
      </p:sp>
      <p:sp>
        <p:nvSpPr>
          <p:cNvPr id="8" name="Footer Placeholder 7"/>
          <p:cNvSpPr>
            <a:spLocks noGrp="1"/>
          </p:cNvSpPr>
          <p:nvPr>
            <p:ph type="ftr" sz="quarter" idx="11"/>
          </p:nvPr>
        </p:nvSpPr>
        <p:spPr/>
        <p:txBody>
          <a:bodyPr/>
          <a:lstStyle>
            <a:lvl1pPr>
              <a:defRPr>
                <a:solidFill>
                  <a:srgbClr val="FFFFFF">
                    <a:alpha val="80000"/>
                  </a:srgbClr>
                </a:solidFill>
              </a:defRPr>
            </a:lvl1pPr>
          </a:lstStyle>
          <a:p>
            <a:endParaRPr lang="en-US"/>
          </a:p>
        </p:txBody>
      </p:sp>
      <p:sp>
        <p:nvSpPr>
          <p:cNvPr id="9" name="Slide Number Placeholder 8"/>
          <p:cNvSpPr>
            <a:spLocks noGrp="1"/>
          </p:cNvSpPr>
          <p:nvPr>
            <p:ph type="sldNum" sz="quarter" idx="12"/>
          </p:nvPr>
        </p:nvSpPr>
        <p:spPr/>
        <p:txBody>
          <a:bodyPr/>
          <a:lstStyle>
            <a:lvl1pPr>
              <a:defRPr>
                <a:solidFill>
                  <a:srgbClr val="FFFFFF">
                    <a:alpha val="25000"/>
                  </a:srgbClr>
                </a:solidFill>
              </a:defRPr>
            </a:lvl1pPr>
          </a:lstStyle>
          <a:p>
            <a:fld id="{DFB7D312-F2D5-450B-A65E-B6C97AABB542}" type="slidenum">
              <a:rPr lang="en-US" smtClean="0"/>
              <a:pPr/>
              <a:t>‹#›</a:t>
            </a:fld>
            <a:endParaRPr lang="en-US"/>
          </a:p>
        </p:txBody>
      </p:sp>
      <p:pic>
        <p:nvPicPr>
          <p:cNvPr id="5" name="Picture 4">
            <a:extLst>
              <a:ext uri="{FF2B5EF4-FFF2-40B4-BE49-F238E27FC236}">
                <a16:creationId xmlns:a16="http://schemas.microsoft.com/office/drawing/2014/main" id="{BC3A2316-A2A3-4131-B71C-36FC74F44F9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6464124" y="0"/>
            <a:ext cx="1798476" cy="1579001"/>
          </a:xfrm>
          <a:prstGeom prst="rect">
            <a:avLst/>
          </a:prstGeom>
        </p:spPr>
      </p:pic>
    </p:spTree>
    <p:extLst>
      <p:ext uri="{BB962C8B-B14F-4D97-AF65-F5344CB8AC3E}">
        <p14:creationId xmlns:p14="http://schemas.microsoft.com/office/powerpoint/2010/main" val="3717311571"/>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1AAFD3"/>
                </a:solidFill>
              </a:defRPr>
            </a:lvl1p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5" name="Picture 1" descr="Coat of arms of Kenya (Official).svg">
            <a:extLst>
              <a:ext uri="{FF2B5EF4-FFF2-40B4-BE49-F238E27FC236}">
                <a16:creationId xmlns:a16="http://schemas.microsoft.com/office/drawing/2014/main" id="{3F807D15-75B6-46BF-8EC7-67E2F2318DC2}"/>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flipH="1">
            <a:off x="706305" y="9460530"/>
            <a:ext cx="483348" cy="433431"/>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3BDD2FC3-3CFE-427A-A5B2-24F16D2B9E5A}"/>
              </a:ext>
            </a:extLst>
          </p:cNvPr>
          <p:cNvSpPr/>
          <p:nvPr userDrawn="1"/>
        </p:nvSpPr>
        <p:spPr>
          <a:xfrm>
            <a:off x="1240998" y="9507867"/>
            <a:ext cx="2681632" cy="369332"/>
          </a:xfrm>
          <a:prstGeom prst="rect">
            <a:avLst/>
          </a:prstGeom>
        </p:spPr>
        <p:txBody>
          <a:bodyPr wrap="none">
            <a:spAutoFit/>
          </a:bodyPr>
          <a:lstStyle/>
          <a:p>
            <a:pPr algn="ctr" eaLnBrk="0" fontAlgn="base" hangingPunct="0">
              <a:spcBef>
                <a:spcPct val="0"/>
              </a:spcBef>
              <a:spcAft>
                <a:spcPct val="0"/>
              </a:spcAft>
            </a:pPr>
            <a:r>
              <a:rPr lang="en-US" altLang="en-US" sz="1800" b="1" dirty="0">
                <a:solidFill>
                  <a:prstClr val="black"/>
                </a:solidFill>
                <a:latin typeface="Calibri" panose="020F0502020204030204" pitchFamily="34" charset="0"/>
                <a:ea typeface="Calibri" panose="020F0502020204030204" pitchFamily="34" charset="0"/>
                <a:cs typeface="Calibri" panose="020F0502020204030204" pitchFamily="34" charset="0"/>
              </a:rPr>
              <a:t>MINISTRY OF EDUCATION </a:t>
            </a:r>
          </a:p>
        </p:txBody>
      </p:sp>
      <p:sp>
        <p:nvSpPr>
          <p:cNvPr id="8" name="Rectangle 3">
            <a:extLst>
              <a:ext uri="{FF2B5EF4-FFF2-40B4-BE49-F238E27FC236}">
                <a16:creationId xmlns:a16="http://schemas.microsoft.com/office/drawing/2014/main" id="{BB2E1746-1FE4-46C6-A278-A88E1A815970}"/>
              </a:ext>
            </a:extLst>
          </p:cNvPr>
          <p:cNvSpPr>
            <a:spLocks noChangeArrowheads="1"/>
          </p:cNvSpPr>
          <p:nvPr userDrawn="1"/>
        </p:nvSpPr>
        <p:spPr bwMode="auto">
          <a:xfrm>
            <a:off x="3945527" y="9498091"/>
            <a:ext cx="11662751" cy="4154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37160" tIns="68580" rIns="137160" bIns="68580" numCol="1" anchor="ctr" anchorCtr="0" compatLnSpc="1">
            <a:prstTxWarp prst="textNoShape">
              <a:avLst/>
            </a:prstTxWarp>
            <a:spAutoFit/>
          </a:bodyPr>
          <a:lstStyle/>
          <a:p>
            <a:pPr algn="ctr" eaLnBrk="0" fontAlgn="base" hangingPunct="0">
              <a:spcBef>
                <a:spcPct val="0"/>
              </a:spcBef>
              <a:spcAft>
                <a:spcPct val="0"/>
              </a:spcAft>
            </a:pPr>
            <a:r>
              <a:rPr lang="en-US" altLang="en-US" sz="1800" dirty="0">
                <a:solidFill>
                  <a:prstClr val="black"/>
                </a:solidFill>
                <a:ea typeface="Calibri" panose="020F0502020204030204" pitchFamily="34" charset="0"/>
                <a:cs typeface="Calibri" panose="020F0502020204030204" pitchFamily="34" charset="0"/>
              </a:rPr>
              <a:t>Taskforce on Enhancing Access, Relevance, Transition, Equity and Quality for Effective Curriculum Reforms Implementation</a:t>
            </a:r>
            <a:endParaRPr lang="en-US" altLang="en-US" sz="1800" dirty="0">
              <a:solidFill>
                <a:prstClr val="black"/>
              </a:solidFill>
              <a:cs typeface="Calibri" panose="020F0502020204030204" pitchFamily="34" charset="0"/>
            </a:endParaRPr>
          </a:p>
        </p:txBody>
      </p:sp>
      <p:cxnSp>
        <p:nvCxnSpPr>
          <p:cNvPr id="10" name="Straight Connector 9">
            <a:extLst>
              <a:ext uri="{FF2B5EF4-FFF2-40B4-BE49-F238E27FC236}">
                <a16:creationId xmlns:a16="http://schemas.microsoft.com/office/drawing/2014/main" id="{DE524C56-D94C-4455-BE32-4EA32CDB2733}"/>
              </a:ext>
            </a:extLst>
          </p:cNvPr>
          <p:cNvCxnSpPr>
            <a:cxnSpLocks/>
          </p:cNvCxnSpPr>
          <p:nvPr userDrawn="1"/>
        </p:nvCxnSpPr>
        <p:spPr>
          <a:xfrm flipV="1">
            <a:off x="4028651" y="9599947"/>
            <a:ext cx="0" cy="211784"/>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4" name="Slide Number Placeholder 5">
            <a:extLst>
              <a:ext uri="{FF2B5EF4-FFF2-40B4-BE49-F238E27FC236}">
                <a16:creationId xmlns:a16="http://schemas.microsoft.com/office/drawing/2014/main" id="{88BF0BFF-0980-4C23-B05A-DF0945C4A94F}"/>
              </a:ext>
            </a:extLst>
          </p:cNvPr>
          <p:cNvSpPr txBox="1">
            <a:spLocks/>
          </p:cNvSpPr>
          <p:nvPr userDrawn="1"/>
        </p:nvSpPr>
        <p:spPr>
          <a:xfrm>
            <a:off x="13760906" y="7971583"/>
            <a:ext cx="4389120" cy="2095559"/>
          </a:xfrm>
          <a:prstGeom prst="rect">
            <a:avLst/>
          </a:prstGeom>
        </p:spPr>
        <p:txBody>
          <a:bodyPr vert="horz" lIns="137160" tIns="68580" rIns="137160" bIns="68580" rtlCol="0" anchor="b"/>
          <a:lstStyle>
            <a:defPPr>
              <a:defRPr lang="en-US"/>
            </a:defPPr>
            <a:lvl1pPr marL="0" algn="r" defTabSz="457200" rtl="0" eaLnBrk="1" latinLnBrk="0" hangingPunct="1">
              <a:defRPr sz="3200" b="0" kern="1200">
                <a:ln>
                  <a:noFill/>
                </a:ln>
                <a:solidFill>
                  <a:schemeClr val="tx1">
                    <a:lumMod val="95000"/>
                    <a:lumOff val="5000"/>
                    <a:alpha val="25000"/>
                  </a:schemeClr>
                </a:solidFill>
                <a:latin typeface="+mj-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DFB7D312-F2D5-450B-A65E-B6C97AABB542}" type="slidenum">
              <a:rPr lang="en-US" sz="4800" smtClean="0">
                <a:solidFill>
                  <a:prstClr val="black">
                    <a:lumMod val="95000"/>
                    <a:lumOff val="5000"/>
                    <a:alpha val="25000"/>
                  </a:prstClr>
                </a:solidFill>
              </a:rPr>
              <a:pPr/>
              <a:t>‹#›</a:t>
            </a:fld>
            <a:endParaRPr lang="en-US" sz="4800" dirty="0">
              <a:solidFill>
                <a:prstClr val="black">
                  <a:lumMod val="95000"/>
                  <a:lumOff val="5000"/>
                  <a:alpha val="25000"/>
                </a:prstClr>
              </a:solidFill>
            </a:endParaRPr>
          </a:p>
        </p:txBody>
      </p:sp>
      <p:cxnSp>
        <p:nvCxnSpPr>
          <p:cNvPr id="23" name="Straight Connector 22">
            <a:extLst>
              <a:ext uri="{FF2B5EF4-FFF2-40B4-BE49-F238E27FC236}">
                <a16:creationId xmlns:a16="http://schemas.microsoft.com/office/drawing/2014/main" id="{CE2C026A-78A2-4D3D-8C76-58359B6D86DE}"/>
              </a:ext>
            </a:extLst>
          </p:cNvPr>
          <p:cNvCxnSpPr>
            <a:cxnSpLocks/>
          </p:cNvCxnSpPr>
          <p:nvPr userDrawn="1"/>
        </p:nvCxnSpPr>
        <p:spPr>
          <a:xfrm flipV="1">
            <a:off x="15517917" y="9609724"/>
            <a:ext cx="0" cy="211784"/>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616DC527-5AF9-4276-BA54-EDCEA24B9496}"/>
              </a:ext>
            </a:extLst>
          </p:cNvPr>
          <p:cNvCxnSpPr>
            <a:cxnSpLocks/>
          </p:cNvCxnSpPr>
          <p:nvPr userDrawn="1"/>
        </p:nvCxnSpPr>
        <p:spPr>
          <a:xfrm flipV="1">
            <a:off x="16979606" y="9609724"/>
            <a:ext cx="0" cy="211784"/>
          </a:xfrm>
          <a:prstGeom prst="line">
            <a:avLst/>
          </a:prstGeom>
          <a:ln w="28575"/>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70144617"/>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05256" y="1151129"/>
            <a:ext cx="16171164" cy="5033772"/>
          </a:xfrm>
        </p:spPr>
        <p:txBody>
          <a:bodyPr anchor="b">
            <a:normAutofit/>
          </a:bodyPr>
          <a:lstStyle>
            <a:lvl1pPr>
              <a:lnSpc>
                <a:spcPct val="80000"/>
              </a:lnSpc>
              <a:defRPr sz="13200" b="0" baseline="0">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01268" y="6306314"/>
            <a:ext cx="13839444" cy="2468880"/>
          </a:xfrm>
        </p:spPr>
        <p:txBody>
          <a:bodyPr anchor="t">
            <a:normAutofit/>
          </a:bodyPr>
          <a:lstStyle>
            <a:lvl1pPr marL="0" indent="0">
              <a:buNone/>
              <a:defRPr sz="4800">
                <a:solidFill>
                  <a:schemeClr val="tx1"/>
                </a:solidFill>
                <a:latin typeface="+mj-lt"/>
              </a:defRPr>
            </a:lvl1pPr>
            <a:lvl2pPr marL="685800" indent="0">
              <a:buNone/>
              <a:defRPr sz="2700">
                <a:solidFill>
                  <a:schemeClr val="tx1">
                    <a:tint val="75000"/>
                  </a:schemeClr>
                </a:solidFill>
              </a:defRPr>
            </a:lvl2pPr>
            <a:lvl3pPr marL="1371600" indent="0">
              <a:buNone/>
              <a:defRPr sz="2400">
                <a:solidFill>
                  <a:schemeClr val="tx1">
                    <a:tint val="75000"/>
                  </a:schemeClr>
                </a:solidFill>
              </a:defRPr>
            </a:lvl3pPr>
            <a:lvl4pPr marL="2057400" indent="0">
              <a:buNone/>
              <a:defRPr sz="2100">
                <a:solidFill>
                  <a:schemeClr val="tx1">
                    <a:tint val="75000"/>
                  </a:schemeClr>
                </a:solidFill>
              </a:defRPr>
            </a:lvl4pPr>
            <a:lvl5pPr marL="2743200" indent="0">
              <a:buNone/>
              <a:defRPr sz="2100">
                <a:solidFill>
                  <a:schemeClr val="tx1">
                    <a:tint val="75000"/>
                  </a:schemeClr>
                </a:solidFill>
              </a:defRPr>
            </a:lvl5pPr>
            <a:lvl6pPr marL="3429000" indent="0">
              <a:buNone/>
              <a:defRPr sz="2100">
                <a:solidFill>
                  <a:schemeClr val="tx1">
                    <a:tint val="75000"/>
                  </a:schemeClr>
                </a:solidFill>
              </a:defRPr>
            </a:lvl6pPr>
            <a:lvl7pPr marL="4114800" indent="0">
              <a:buNone/>
              <a:defRPr sz="2100">
                <a:solidFill>
                  <a:schemeClr val="tx1">
                    <a:tint val="75000"/>
                  </a:schemeClr>
                </a:solidFill>
              </a:defRPr>
            </a:lvl7pPr>
            <a:lvl8pPr marL="4800600" indent="0">
              <a:buNone/>
              <a:defRPr sz="2100">
                <a:solidFill>
                  <a:schemeClr val="tx1">
                    <a:tint val="75000"/>
                  </a:schemeClr>
                </a:solidFill>
              </a:defRPr>
            </a:lvl8pPr>
            <a:lvl9pPr marL="5486400" indent="0">
              <a:buNone/>
              <a:defRPr sz="21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F54F435-DA2E-45D4-AC64-0DE01E4BAC08}" type="datetime1">
              <a:rPr lang="en-US" smtClean="0">
                <a:solidFill>
                  <a:prstClr val="black">
                    <a:alpha val="80000"/>
                  </a:prstClr>
                </a:solidFill>
              </a:rPr>
              <a:pPr/>
              <a:t>12/4/2025</a:t>
            </a:fld>
            <a:endParaRPr lang="en-US">
              <a:solidFill>
                <a:prstClr val="black">
                  <a:alpha val="80000"/>
                </a:prstClr>
              </a:solidFill>
            </a:endParaRPr>
          </a:p>
        </p:txBody>
      </p:sp>
      <p:sp>
        <p:nvSpPr>
          <p:cNvPr id="5" name="Footer Placeholder 4"/>
          <p:cNvSpPr>
            <a:spLocks noGrp="1"/>
          </p:cNvSpPr>
          <p:nvPr>
            <p:ph type="ftr" sz="quarter" idx="11"/>
          </p:nvPr>
        </p:nvSpPr>
        <p:spPr/>
        <p:txBody>
          <a:bodyPr/>
          <a:lstStyle/>
          <a:p>
            <a:endParaRPr lang="en-US">
              <a:solidFill>
                <a:prstClr val="black">
                  <a:alpha val="80000"/>
                </a:prstClr>
              </a:solidFill>
            </a:endParaRPr>
          </a:p>
        </p:txBody>
      </p:sp>
      <p:sp>
        <p:nvSpPr>
          <p:cNvPr id="6" name="Slide Number Placeholder 5"/>
          <p:cNvSpPr>
            <a:spLocks noGrp="1"/>
          </p:cNvSpPr>
          <p:nvPr>
            <p:ph type="sldNum" sz="quarter" idx="12"/>
          </p:nvPr>
        </p:nvSpPr>
        <p:spPr/>
        <p:txBody>
          <a:bodyPr/>
          <a:lstStyle/>
          <a:p>
            <a:fld id="{DFB7D312-F2D5-450B-A65E-B6C97AABB542}" type="slidenum">
              <a:rPr lang="en-US" smtClean="0">
                <a:solidFill>
                  <a:prstClr val="black">
                    <a:lumMod val="95000"/>
                    <a:lumOff val="5000"/>
                    <a:alpha val="25000"/>
                  </a:prstClr>
                </a:solidFill>
              </a:rPr>
              <a:pPr/>
              <a:t>‹#›</a:t>
            </a:fld>
            <a:endParaRPr lang="en-US">
              <a:solidFill>
                <a:prstClr val="black">
                  <a:lumMod val="95000"/>
                  <a:lumOff val="5000"/>
                  <a:alpha val="25000"/>
                </a:prstClr>
              </a:solidFill>
            </a:endParaRPr>
          </a:p>
        </p:txBody>
      </p:sp>
    </p:spTree>
    <p:extLst>
      <p:ext uri="{BB962C8B-B14F-4D97-AF65-F5344CB8AC3E}">
        <p14:creationId xmlns:p14="http://schemas.microsoft.com/office/powerpoint/2010/main" val="4900613"/>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14984" y="2997201"/>
            <a:ext cx="6995160" cy="5650992"/>
          </a:xfrm>
        </p:spPr>
        <p:txBody>
          <a:bodyPr/>
          <a:lstStyle>
            <a:lvl1pPr>
              <a:defRPr sz="3600"/>
            </a:lvl1pPr>
            <a:lvl2pPr>
              <a:defRPr sz="30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9016995" y="2997201"/>
            <a:ext cx="6995160" cy="5650992"/>
          </a:xfrm>
        </p:spPr>
        <p:txBody>
          <a:bodyPr/>
          <a:lstStyle>
            <a:lvl1pPr>
              <a:defRPr sz="3600"/>
            </a:lvl1pPr>
            <a:lvl2pPr>
              <a:defRPr sz="30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6588AA9-0619-4CDC-B5A3-1D00B09E1C43}" type="datetime1">
              <a:rPr lang="en-US" smtClean="0">
                <a:solidFill>
                  <a:prstClr val="black">
                    <a:alpha val="80000"/>
                  </a:prstClr>
                </a:solidFill>
              </a:rPr>
              <a:pPr/>
              <a:t>12/4/2025</a:t>
            </a:fld>
            <a:endParaRPr lang="en-US">
              <a:solidFill>
                <a:prstClr val="black">
                  <a:alpha val="80000"/>
                </a:prstClr>
              </a:solidFill>
            </a:endParaRPr>
          </a:p>
        </p:txBody>
      </p:sp>
      <p:sp>
        <p:nvSpPr>
          <p:cNvPr id="6" name="Footer Placeholder 5"/>
          <p:cNvSpPr>
            <a:spLocks noGrp="1"/>
          </p:cNvSpPr>
          <p:nvPr>
            <p:ph type="ftr" sz="quarter" idx="11"/>
          </p:nvPr>
        </p:nvSpPr>
        <p:spPr/>
        <p:txBody>
          <a:bodyPr/>
          <a:lstStyle/>
          <a:p>
            <a:endParaRPr lang="en-US">
              <a:solidFill>
                <a:prstClr val="black">
                  <a:alpha val="80000"/>
                </a:prstClr>
              </a:solidFill>
            </a:endParaRPr>
          </a:p>
        </p:txBody>
      </p:sp>
      <p:sp>
        <p:nvSpPr>
          <p:cNvPr id="7" name="Slide Number Placeholder 6"/>
          <p:cNvSpPr>
            <a:spLocks noGrp="1"/>
          </p:cNvSpPr>
          <p:nvPr>
            <p:ph type="sldNum" sz="quarter" idx="12"/>
          </p:nvPr>
        </p:nvSpPr>
        <p:spPr/>
        <p:txBody>
          <a:bodyPr/>
          <a:lstStyle/>
          <a:p>
            <a:fld id="{DFB7D312-F2D5-450B-A65E-B6C97AABB542}" type="slidenum">
              <a:rPr lang="en-US" smtClean="0">
                <a:solidFill>
                  <a:prstClr val="black">
                    <a:lumMod val="95000"/>
                    <a:lumOff val="5000"/>
                    <a:alpha val="25000"/>
                  </a:prstClr>
                </a:solidFill>
              </a:rPr>
              <a:pPr/>
              <a:t>‹#›</a:t>
            </a:fld>
            <a:endParaRPr lang="en-US">
              <a:solidFill>
                <a:prstClr val="black">
                  <a:lumMod val="95000"/>
                  <a:lumOff val="5000"/>
                  <a:alpha val="25000"/>
                </a:prstClr>
              </a:solidFill>
            </a:endParaRPr>
          </a:p>
        </p:txBody>
      </p:sp>
    </p:spTree>
    <p:extLst>
      <p:ext uri="{BB962C8B-B14F-4D97-AF65-F5344CB8AC3E}">
        <p14:creationId xmlns:p14="http://schemas.microsoft.com/office/powerpoint/2010/main" val="1275220757"/>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14984" y="3060701"/>
            <a:ext cx="6995160" cy="1085100"/>
          </a:xfrm>
        </p:spPr>
        <p:txBody>
          <a:bodyPr anchor="ctr">
            <a:normAutofit/>
          </a:bodyPr>
          <a:lstStyle>
            <a:lvl1pPr marL="0" indent="0">
              <a:buNone/>
              <a:defRPr sz="3300" b="0" cap="all" baseline="0">
                <a:solidFill>
                  <a:schemeClr val="tx1">
                    <a:lumMod val="85000"/>
                    <a:lumOff val="15000"/>
                  </a:schemeClr>
                </a:solidFill>
                <a:latin typeface="+mj-lt"/>
              </a:defRPr>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en-US"/>
              <a:t>Click to edit Master text styles</a:t>
            </a:r>
          </a:p>
        </p:txBody>
      </p:sp>
      <p:sp>
        <p:nvSpPr>
          <p:cNvPr id="4" name="Content Placeholder 3"/>
          <p:cNvSpPr>
            <a:spLocks noGrp="1"/>
          </p:cNvSpPr>
          <p:nvPr>
            <p:ph sz="half" idx="2"/>
          </p:nvPr>
        </p:nvSpPr>
        <p:spPr>
          <a:xfrm>
            <a:off x="1014984" y="4129626"/>
            <a:ext cx="6995160" cy="4800600"/>
          </a:xfrm>
        </p:spPr>
        <p:txBody>
          <a:bodyPr/>
          <a:lstStyle>
            <a:lvl1pPr>
              <a:defRPr sz="3600"/>
            </a:lvl1pPr>
            <a:lvl2pPr>
              <a:defRPr sz="30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9011412" y="3057653"/>
            <a:ext cx="6995160" cy="1083564"/>
          </a:xfrm>
        </p:spPr>
        <p:txBody>
          <a:bodyPr anchor="ctr">
            <a:normAutofit/>
          </a:bodyPr>
          <a:lstStyle>
            <a:lvl1pPr marL="0" indent="0">
              <a:buNone/>
              <a:defRPr sz="3300" b="0" cap="all" baseline="0">
                <a:solidFill>
                  <a:schemeClr val="tx1">
                    <a:lumMod val="85000"/>
                    <a:lumOff val="15000"/>
                  </a:schemeClr>
                </a:solidFill>
                <a:latin typeface="+mj-lt"/>
              </a:defRPr>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en-US"/>
              <a:t>Click to edit Master text styles</a:t>
            </a:r>
          </a:p>
        </p:txBody>
      </p:sp>
      <p:sp>
        <p:nvSpPr>
          <p:cNvPr id="6" name="Content Placeholder 5"/>
          <p:cNvSpPr>
            <a:spLocks noGrp="1"/>
          </p:cNvSpPr>
          <p:nvPr>
            <p:ph sz="quarter" idx="4"/>
          </p:nvPr>
        </p:nvSpPr>
        <p:spPr>
          <a:xfrm>
            <a:off x="9011412" y="4126485"/>
            <a:ext cx="6995160" cy="4800600"/>
          </a:xfrm>
        </p:spPr>
        <p:txBody>
          <a:bodyPr/>
          <a:lstStyle>
            <a:lvl1pPr>
              <a:defRPr sz="3600"/>
            </a:lvl1pPr>
            <a:lvl2pPr>
              <a:defRPr sz="30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51D16E-44FD-4702-B87F-0F26DC933D9F}" type="datetime1">
              <a:rPr lang="en-US" smtClean="0">
                <a:solidFill>
                  <a:prstClr val="black">
                    <a:alpha val="80000"/>
                  </a:prstClr>
                </a:solidFill>
              </a:rPr>
              <a:pPr/>
              <a:t>12/4/2025</a:t>
            </a:fld>
            <a:endParaRPr lang="en-US">
              <a:solidFill>
                <a:prstClr val="black">
                  <a:alpha val="80000"/>
                </a:prstClr>
              </a:solidFill>
            </a:endParaRPr>
          </a:p>
        </p:txBody>
      </p:sp>
      <p:sp>
        <p:nvSpPr>
          <p:cNvPr id="8" name="Footer Placeholder 7"/>
          <p:cNvSpPr>
            <a:spLocks noGrp="1"/>
          </p:cNvSpPr>
          <p:nvPr>
            <p:ph type="ftr" sz="quarter" idx="11"/>
          </p:nvPr>
        </p:nvSpPr>
        <p:spPr/>
        <p:txBody>
          <a:bodyPr/>
          <a:lstStyle/>
          <a:p>
            <a:endParaRPr lang="en-US">
              <a:solidFill>
                <a:prstClr val="black">
                  <a:alpha val="80000"/>
                </a:prstClr>
              </a:solidFill>
            </a:endParaRPr>
          </a:p>
        </p:txBody>
      </p:sp>
      <p:sp>
        <p:nvSpPr>
          <p:cNvPr id="9" name="Slide Number Placeholder 8"/>
          <p:cNvSpPr>
            <a:spLocks noGrp="1"/>
          </p:cNvSpPr>
          <p:nvPr>
            <p:ph type="sldNum" sz="quarter" idx="12"/>
          </p:nvPr>
        </p:nvSpPr>
        <p:spPr/>
        <p:txBody>
          <a:bodyPr/>
          <a:lstStyle/>
          <a:p>
            <a:fld id="{DFB7D312-F2D5-450B-A65E-B6C97AABB542}" type="slidenum">
              <a:rPr lang="en-US" smtClean="0">
                <a:solidFill>
                  <a:prstClr val="black">
                    <a:lumMod val="95000"/>
                    <a:lumOff val="5000"/>
                    <a:alpha val="25000"/>
                  </a:prstClr>
                </a:solidFill>
              </a:rPr>
              <a:pPr/>
              <a:t>‹#›</a:t>
            </a:fld>
            <a:endParaRPr lang="en-US">
              <a:solidFill>
                <a:prstClr val="black">
                  <a:lumMod val="95000"/>
                  <a:lumOff val="5000"/>
                  <a:alpha val="25000"/>
                </a:prstClr>
              </a:solidFill>
            </a:endParaRPr>
          </a:p>
        </p:txBody>
      </p:sp>
    </p:spTree>
    <p:extLst>
      <p:ext uri="{BB962C8B-B14F-4D97-AF65-F5344CB8AC3E}">
        <p14:creationId xmlns:p14="http://schemas.microsoft.com/office/powerpoint/2010/main" val="1349363702"/>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DFA4486-7F37-4C98-AF33-6759247D80D3}" type="datetime1">
              <a:rPr lang="en-US" smtClean="0">
                <a:solidFill>
                  <a:prstClr val="black">
                    <a:alpha val="80000"/>
                  </a:prstClr>
                </a:solidFill>
              </a:rPr>
              <a:pPr/>
              <a:t>12/4/2025</a:t>
            </a:fld>
            <a:endParaRPr lang="en-US">
              <a:solidFill>
                <a:prstClr val="black">
                  <a:alpha val="80000"/>
                </a:prstClr>
              </a:solidFill>
            </a:endParaRPr>
          </a:p>
        </p:txBody>
      </p:sp>
      <p:sp>
        <p:nvSpPr>
          <p:cNvPr id="4" name="Footer Placeholder 3"/>
          <p:cNvSpPr>
            <a:spLocks noGrp="1"/>
          </p:cNvSpPr>
          <p:nvPr>
            <p:ph type="ftr" sz="quarter" idx="11"/>
          </p:nvPr>
        </p:nvSpPr>
        <p:spPr/>
        <p:txBody>
          <a:bodyPr/>
          <a:lstStyle/>
          <a:p>
            <a:endParaRPr lang="en-US">
              <a:solidFill>
                <a:prstClr val="black">
                  <a:alpha val="80000"/>
                </a:prstClr>
              </a:solidFill>
            </a:endParaRPr>
          </a:p>
        </p:txBody>
      </p:sp>
      <p:sp>
        <p:nvSpPr>
          <p:cNvPr id="5" name="Slide Number Placeholder 4"/>
          <p:cNvSpPr>
            <a:spLocks noGrp="1"/>
          </p:cNvSpPr>
          <p:nvPr>
            <p:ph type="sldNum" sz="quarter" idx="12"/>
          </p:nvPr>
        </p:nvSpPr>
        <p:spPr/>
        <p:txBody>
          <a:bodyPr/>
          <a:lstStyle/>
          <a:p>
            <a:fld id="{DFB7D312-F2D5-450B-A65E-B6C97AABB542}" type="slidenum">
              <a:rPr lang="en-US" smtClean="0">
                <a:solidFill>
                  <a:prstClr val="black">
                    <a:lumMod val="95000"/>
                    <a:lumOff val="5000"/>
                    <a:alpha val="25000"/>
                  </a:prstClr>
                </a:solidFill>
              </a:rPr>
              <a:pPr/>
              <a:t>‹#›</a:t>
            </a:fld>
            <a:endParaRPr lang="en-US">
              <a:solidFill>
                <a:prstClr val="black">
                  <a:lumMod val="95000"/>
                  <a:lumOff val="5000"/>
                  <a:alpha val="25000"/>
                </a:prstClr>
              </a:solidFill>
            </a:endParaRPr>
          </a:p>
        </p:txBody>
      </p:sp>
    </p:spTree>
    <p:extLst>
      <p:ext uri="{BB962C8B-B14F-4D97-AF65-F5344CB8AC3E}">
        <p14:creationId xmlns:p14="http://schemas.microsoft.com/office/powerpoint/2010/main" val="335830517"/>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F45A1C2-45B4-45F7-B4DB-9B8624806532}" type="datetime1">
              <a:rPr lang="en-US" smtClean="0">
                <a:solidFill>
                  <a:prstClr val="black">
                    <a:alpha val="80000"/>
                  </a:prstClr>
                </a:solidFill>
              </a:rPr>
              <a:pPr/>
              <a:t>12/4/2025</a:t>
            </a:fld>
            <a:endParaRPr lang="en-US">
              <a:solidFill>
                <a:prstClr val="black">
                  <a:alpha val="80000"/>
                </a:prstClr>
              </a:solidFill>
            </a:endParaRPr>
          </a:p>
        </p:txBody>
      </p:sp>
      <p:sp>
        <p:nvSpPr>
          <p:cNvPr id="3" name="Footer Placeholder 2"/>
          <p:cNvSpPr>
            <a:spLocks noGrp="1"/>
          </p:cNvSpPr>
          <p:nvPr>
            <p:ph type="ftr" sz="quarter" idx="11"/>
          </p:nvPr>
        </p:nvSpPr>
        <p:spPr/>
        <p:txBody>
          <a:bodyPr/>
          <a:lstStyle/>
          <a:p>
            <a:endParaRPr lang="en-US">
              <a:solidFill>
                <a:prstClr val="black">
                  <a:alpha val="80000"/>
                </a:prstClr>
              </a:solidFill>
            </a:endParaRPr>
          </a:p>
        </p:txBody>
      </p:sp>
      <p:sp>
        <p:nvSpPr>
          <p:cNvPr id="4" name="Slide Number Placeholder 3"/>
          <p:cNvSpPr>
            <a:spLocks noGrp="1"/>
          </p:cNvSpPr>
          <p:nvPr>
            <p:ph type="sldNum" sz="quarter" idx="12"/>
          </p:nvPr>
        </p:nvSpPr>
        <p:spPr/>
        <p:txBody>
          <a:bodyPr/>
          <a:lstStyle/>
          <a:p>
            <a:fld id="{DFB7D312-F2D5-450B-A65E-B6C97AABB542}" type="slidenum">
              <a:rPr lang="en-US" smtClean="0">
                <a:solidFill>
                  <a:prstClr val="black">
                    <a:lumMod val="95000"/>
                    <a:lumOff val="5000"/>
                    <a:alpha val="25000"/>
                  </a:prstClr>
                </a:solidFill>
              </a:rPr>
              <a:pPr/>
              <a:t>‹#›</a:t>
            </a:fld>
            <a:endParaRPr lang="en-US">
              <a:solidFill>
                <a:prstClr val="black">
                  <a:lumMod val="95000"/>
                  <a:lumOff val="5000"/>
                  <a:alpha val="25000"/>
                </a:prstClr>
              </a:solidFill>
            </a:endParaRPr>
          </a:p>
        </p:txBody>
      </p:sp>
    </p:spTree>
    <p:extLst>
      <p:ext uri="{BB962C8B-B14F-4D97-AF65-F5344CB8AC3E}">
        <p14:creationId xmlns:p14="http://schemas.microsoft.com/office/powerpoint/2010/main" val="234732981"/>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Rectangle 1"/>
          <p:cNvSpPr/>
          <p:nvPr/>
        </p:nvSpPr>
        <p:spPr>
          <a:xfrm>
            <a:off x="11430000" y="0"/>
            <a:ext cx="6858000" cy="10287000"/>
          </a:xfrm>
          <a:prstGeom prst="rect">
            <a:avLst/>
          </a:prstGeom>
          <a:solidFill>
            <a:srgbClr val="1AAFD3"/>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itle 8"/>
          <p:cNvSpPr>
            <a:spLocks noGrp="1"/>
          </p:cNvSpPr>
          <p:nvPr>
            <p:ph type="title"/>
          </p:nvPr>
        </p:nvSpPr>
        <p:spPr>
          <a:xfrm>
            <a:off x="12392106" y="813423"/>
            <a:ext cx="5074920" cy="2880360"/>
          </a:xfrm>
        </p:spPr>
        <p:txBody>
          <a:bodyPr anchor="b">
            <a:noAutofit/>
          </a:bodyPr>
          <a:lstStyle>
            <a:lvl1pPr>
              <a:lnSpc>
                <a:spcPct val="85000"/>
              </a:lnSpc>
              <a:defRPr sz="600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1143000" y="1143000"/>
            <a:ext cx="9144000" cy="6858000"/>
          </a:xfrm>
        </p:spPr>
        <p:txBody>
          <a:bodyPr/>
          <a:lstStyle>
            <a:lvl1pPr>
              <a:defRPr sz="4800"/>
            </a:lvl1pPr>
            <a:lvl2pPr>
              <a:defRPr sz="4200"/>
            </a:lvl2pPr>
            <a:lvl3pPr>
              <a:defRPr sz="3600"/>
            </a:lvl3pPr>
            <a:lvl4pPr>
              <a:defRPr sz="3000"/>
            </a:lvl4pPr>
            <a:lvl5pPr>
              <a:defRPr sz="3000"/>
            </a:lvl5pPr>
            <a:lvl6pPr>
              <a:defRPr sz="3000"/>
            </a:lvl6pPr>
            <a:lvl7pPr>
              <a:defRPr sz="3000"/>
            </a:lvl7pPr>
            <a:lvl8pPr>
              <a:defRPr sz="3000"/>
            </a:lvl8pPr>
            <a:lvl9pPr>
              <a:defRPr sz="3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413973" y="3767720"/>
            <a:ext cx="5097780" cy="4690481"/>
          </a:xfrm>
        </p:spPr>
        <p:txBody>
          <a:bodyPr>
            <a:normAutofit/>
          </a:bodyPr>
          <a:lstStyle>
            <a:lvl1pPr marL="0" marR="0" indent="0" algn="l" defTabSz="1371600" rtl="0" eaLnBrk="1" fontAlgn="auto" latinLnBrk="0" hangingPunct="1">
              <a:lnSpc>
                <a:spcPct val="100000"/>
              </a:lnSpc>
              <a:spcBef>
                <a:spcPts val="1800"/>
              </a:spcBef>
              <a:spcAft>
                <a:spcPts val="0"/>
              </a:spcAft>
              <a:buClrTx/>
              <a:buSzTx/>
              <a:buFontTx/>
              <a:buNone/>
              <a:tabLst/>
              <a:defRPr sz="2700">
                <a:solidFill>
                  <a:srgbClr val="262626"/>
                </a:solidFill>
              </a:defRPr>
            </a:lvl1pPr>
            <a:lvl2pPr marL="685800" indent="0">
              <a:buNone/>
              <a:defRPr sz="1800"/>
            </a:lvl2pPr>
            <a:lvl3pPr marL="1371600" indent="0">
              <a:buNone/>
              <a:defRPr sz="1500"/>
            </a:lvl3pPr>
            <a:lvl4pPr marL="2057400" indent="0">
              <a:buNone/>
              <a:defRPr sz="1350"/>
            </a:lvl4pPr>
            <a:lvl5pPr marL="2743200" indent="0">
              <a:buNone/>
              <a:defRPr sz="1350"/>
            </a:lvl5pPr>
            <a:lvl6pPr marL="3429000" indent="0">
              <a:buNone/>
              <a:defRPr sz="1350"/>
            </a:lvl6pPr>
            <a:lvl7pPr marL="4114800" indent="0">
              <a:buNone/>
              <a:defRPr sz="1350"/>
            </a:lvl7pPr>
            <a:lvl8pPr marL="4800600" indent="0">
              <a:buNone/>
              <a:defRPr sz="1350"/>
            </a:lvl8pPr>
            <a:lvl9pPr marL="5486400" indent="0">
              <a:buNone/>
              <a:defRPr sz="1350"/>
            </a:lvl9pPr>
          </a:lstStyle>
          <a:p>
            <a:pPr marL="0" marR="0" lvl="0" indent="0" algn="l" defTabSz="1371600" rtl="0" eaLnBrk="1" fontAlgn="auto" latinLnBrk="0" hangingPunct="1">
              <a:lnSpc>
                <a:spcPct val="100000"/>
              </a:lnSpc>
              <a:spcBef>
                <a:spcPts val="2100"/>
              </a:spcBef>
              <a:spcAft>
                <a:spcPts val="0"/>
              </a:spcAft>
              <a:buClrTx/>
              <a:buSzTx/>
              <a:buFontTx/>
              <a:buNone/>
              <a:tabLst/>
              <a:defRPr/>
            </a:pPr>
            <a:r>
              <a:rPr lang="en-US"/>
              <a:t>Click to edit Master text styles</a:t>
            </a:r>
          </a:p>
        </p:txBody>
      </p:sp>
      <p:sp>
        <p:nvSpPr>
          <p:cNvPr id="5" name="Date Placeholder 4"/>
          <p:cNvSpPr>
            <a:spLocks noGrp="1"/>
          </p:cNvSpPr>
          <p:nvPr>
            <p:ph type="dt" sz="half" idx="10"/>
          </p:nvPr>
        </p:nvSpPr>
        <p:spPr/>
        <p:txBody>
          <a:bodyPr/>
          <a:lstStyle/>
          <a:p>
            <a:fld id="{40528828-0412-4608-AAD2-A63926F8E9A3}" type="datetime1">
              <a:rPr lang="en-US" smtClean="0">
                <a:solidFill>
                  <a:prstClr val="black">
                    <a:alpha val="80000"/>
                  </a:prstClr>
                </a:solidFill>
              </a:rPr>
              <a:pPr/>
              <a:t>12/4/2025</a:t>
            </a:fld>
            <a:endParaRPr lang="en-US">
              <a:solidFill>
                <a:prstClr val="black">
                  <a:alpha val="80000"/>
                </a:prstClr>
              </a:solidFill>
            </a:endParaRPr>
          </a:p>
        </p:txBody>
      </p:sp>
      <p:sp>
        <p:nvSpPr>
          <p:cNvPr id="6" name="Footer Placeholder 5"/>
          <p:cNvSpPr>
            <a:spLocks noGrp="1"/>
          </p:cNvSpPr>
          <p:nvPr>
            <p:ph type="ftr" sz="quarter" idx="11"/>
          </p:nvPr>
        </p:nvSpPr>
        <p:spPr/>
        <p:txBody>
          <a:bodyPr/>
          <a:lstStyle/>
          <a:p>
            <a:endParaRPr lang="en-US">
              <a:solidFill>
                <a:prstClr val="black">
                  <a:alpha val="80000"/>
                </a:prstClr>
              </a:solidFill>
            </a:endParaRPr>
          </a:p>
        </p:txBody>
      </p:sp>
      <p:sp>
        <p:nvSpPr>
          <p:cNvPr id="7" name="Slide Number Placeholder 6"/>
          <p:cNvSpPr>
            <a:spLocks noGrp="1"/>
          </p:cNvSpPr>
          <p:nvPr>
            <p:ph type="sldNum" sz="quarter" idx="12"/>
          </p:nvPr>
        </p:nvSpPr>
        <p:spPr/>
        <p:txBody>
          <a:bodyPr/>
          <a:lstStyle>
            <a:lvl1pPr>
              <a:defRPr>
                <a:solidFill>
                  <a:srgbClr val="FFFFFF">
                    <a:alpha val="20000"/>
                  </a:srgbClr>
                </a:solidFill>
              </a:defRPr>
            </a:lvl1pPr>
          </a:lstStyle>
          <a:p>
            <a:fld id="{DFB7D312-F2D5-450B-A65E-B6C97AABB542}" type="slidenum">
              <a:rPr lang="en-US" smtClean="0"/>
              <a:pPr/>
              <a:t>‹#›</a:t>
            </a:fld>
            <a:endParaRPr lang="en-US"/>
          </a:p>
        </p:txBody>
      </p:sp>
      <p:pic>
        <p:nvPicPr>
          <p:cNvPr id="8" name="Picture 7">
            <a:extLst>
              <a:ext uri="{FF2B5EF4-FFF2-40B4-BE49-F238E27FC236}">
                <a16:creationId xmlns:a16="http://schemas.microsoft.com/office/drawing/2014/main" id="{AE475C6F-31AD-4077-AE50-87322807F13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6489524" y="23922"/>
            <a:ext cx="1798476" cy="1579001"/>
          </a:xfrm>
          <a:prstGeom prst="rect">
            <a:avLst/>
          </a:prstGeom>
        </p:spPr>
      </p:pic>
      <p:pic>
        <p:nvPicPr>
          <p:cNvPr id="10" name="Picture 7">
            <a:extLst>
              <a:ext uri="{FF2B5EF4-FFF2-40B4-BE49-F238E27FC236}">
                <a16:creationId xmlns:a16="http://schemas.microsoft.com/office/drawing/2014/main" id="{BA3A7005-804B-45B9-8DEC-D48BB9C1D1C3}"/>
              </a:ext>
            </a:extLst>
          </p:cNvPr>
          <p:cNvPicPr>
            <a:picLocks noChangeAspect="1" noChangeArrowheads="1" noCrop="1"/>
          </p:cNvPicPr>
          <p:nvPr userDrawn="1"/>
        </p:nvPicPr>
        <p:blipFill>
          <a:blip r:embed="rId3" cstate="print">
            <a:extLst>
              <a:ext uri="{28A0092B-C50C-407E-A947-70E740481C1C}">
                <a14:useLocalDpi xmlns:a14="http://schemas.microsoft.com/office/drawing/2010/main"/>
              </a:ext>
            </a:extLst>
          </a:blip>
          <a:srcRect/>
          <a:stretch>
            <a:fillRect/>
          </a:stretch>
        </p:blipFill>
        <p:spPr bwMode="auto">
          <a:xfrm>
            <a:off x="16815955" y="9542317"/>
            <a:ext cx="1472045" cy="7446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36446706"/>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73836" y="8128001"/>
            <a:ext cx="16171164" cy="919925"/>
          </a:xfrm>
        </p:spPr>
        <p:txBody>
          <a:bodyPr anchor="b">
            <a:normAutofit/>
          </a:bodyPr>
          <a:lstStyle>
            <a:lvl1pPr>
              <a:defRPr sz="48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18288000" cy="7996428"/>
          </a:xfrm>
          <a:solidFill>
            <a:schemeClr val="accent1">
              <a:lumMod val="40000"/>
              <a:lumOff val="60000"/>
            </a:schemeClr>
          </a:solidFill>
        </p:spPr>
        <p:txBody>
          <a:bodyPr anchor="t"/>
          <a:lstStyle>
            <a:lvl1pPr marL="0" indent="0" algn="ctr">
              <a:spcBef>
                <a:spcPts val="1200"/>
              </a:spcBef>
              <a:buNone/>
              <a:defRPr sz="4800">
                <a:solidFill>
                  <a:schemeClr val="tx1">
                    <a:lumMod val="75000"/>
                    <a:lumOff val="25000"/>
                  </a:schemeClr>
                </a:solidFill>
              </a:defRPr>
            </a:lvl1pPr>
            <a:lvl2pPr marL="685800" indent="0">
              <a:buNone/>
              <a:defRPr sz="4200"/>
            </a:lvl2pPr>
            <a:lvl3pPr marL="1371600" indent="0">
              <a:buNone/>
              <a:defRPr sz="3600"/>
            </a:lvl3pPr>
            <a:lvl4pPr marL="2057400" indent="0">
              <a:buNone/>
              <a:defRPr sz="3000"/>
            </a:lvl4pPr>
            <a:lvl5pPr marL="2743200" indent="0">
              <a:buNone/>
              <a:defRPr sz="3000"/>
            </a:lvl5pPr>
            <a:lvl6pPr marL="3429000" indent="0">
              <a:buNone/>
              <a:defRPr sz="3000"/>
            </a:lvl6pPr>
            <a:lvl7pPr marL="4114800" indent="0">
              <a:buNone/>
              <a:defRPr sz="3000"/>
            </a:lvl7pPr>
            <a:lvl8pPr marL="4800600" indent="0">
              <a:buNone/>
              <a:defRPr sz="3000"/>
            </a:lvl8pPr>
            <a:lvl9pPr marL="5486400" indent="0">
              <a:buNone/>
              <a:defRPr sz="3000"/>
            </a:lvl9pPr>
          </a:lstStyle>
          <a:p>
            <a:r>
              <a:rPr lang="en-US"/>
              <a:t>Click icon to add picture</a:t>
            </a:r>
            <a:endParaRPr lang="en-US" dirty="0"/>
          </a:p>
        </p:txBody>
      </p:sp>
      <p:sp>
        <p:nvSpPr>
          <p:cNvPr id="4" name="Text Placeholder 3"/>
          <p:cNvSpPr>
            <a:spLocks noGrp="1"/>
          </p:cNvSpPr>
          <p:nvPr>
            <p:ph type="body" sz="half" idx="2"/>
          </p:nvPr>
        </p:nvSpPr>
        <p:spPr>
          <a:xfrm>
            <a:off x="1014984" y="8864603"/>
            <a:ext cx="13844016" cy="800100"/>
          </a:xfrm>
        </p:spPr>
        <p:txBody>
          <a:bodyPr>
            <a:normAutofit/>
          </a:bodyPr>
          <a:lstStyle>
            <a:lvl1pPr marL="0" indent="0">
              <a:lnSpc>
                <a:spcPct val="90000"/>
              </a:lnSpc>
              <a:buNone/>
              <a:defRPr sz="2100">
                <a:solidFill>
                  <a:srgbClr val="262626"/>
                </a:solidFill>
              </a:defRPr>
            </a:lvl1pPr>
            <a:lvl2pPr marL="685800" indent="0">
              <a:buNone/>
              <a:defRPr sz="1800"/>
            </a:lvl2pPr>
            <a:lvl3pPr marL="1371600" indent="0">
              <a:buNone/>
              <a:defRPr sz="1500"/>
            </a:lvl3pPr>
            <a:lvl4pPr marL="2057400" indent="0">
              <a:buNone/>
              <a:defRPr sz="1350"/>
            </a:lvl4pPr>
            <a:lvl5pPr marL="2743200" indent="0">
              <a:buNone/>
              <a:defRPr sz="1350"/>
            </a:lvl5pPr>
            <a:lvl6pPr marL="3429000" indent="0">
              <a:buNone/>
              <a:defRPr sz="1350"/>
            </a:lvl6pPr>
            <a:lvl7pPr marL="4114800" indent="0">
              <a:buNone/>
              <a:defRPr sz="1350"/>
            </a:lvl7pPr>
            <a:lvl8pPr marL="4800600" indent="0">
              <a:buNone/>
              <a:defRPr sz="1350"/>
            </a:lvl8pPr>
            <a:lvl9pPr marL="5486400" indent="0">
              <a:buNone/>
              <a:defRPr sz="1350"/>
            </a:lvl9pPr>
          </a:lstStyle>
          <a:p>
            <a:pPr lvl="0"/>
            <a:r>
              <a:rPr lang="en-US"/>
              <a:t>Click to edit Master text styles</a:t>
            </a:r>
          </a:p>
        </p:txBody>
      </p:sp>
      <p:sp>
        <p:nvSpPr>
          <p:cNvPr id="12" name="Date Placeholder 11"/>
          <p:cNvSpPr>
            <a:spLocks noGrp="1"/>
          </p:cNvSpPr>
          <p:nvPr>
            <p:ph type="dt" sz="half" idx="10"/>
          </p:nvPr>
        </p:nvSpPr>
        <p:spPr/>
        <p:txBody>
          <a:bodyPr/>
          <a:lstStyle>
            <a:lvl1pPr>
              <a:defRPr>
                <a:solidFill>
                  <a:srgbClr val="FFFFFF">
                    <a:alpha val="80000"/>
                  </a:srgbClr>
                </a:solidFill>
              </a:defRPr>
            </a:lvl1pPr>
          </a:lstStyle>
          <a:p>
            <a:fld id="{59A6D217-E542-4434-954A-92B7B2F43D9B}" type="datetime1">
              <a:rPr lang="en-US" smtClean="0"/>
              <a:pPr/>
              <a:t>12/4/2025</a:t>
            </a:fld>
            <a:endParaRPr lang="en-US"/>
          </a:p>
        </p:txBody>
      </p:sp>
      <p:sp>
        <p:nvSpPr>
          <p:cNvPr id="13" name="Footer Placeholder 12"/>
          <p:cNvSpPr>
            <a:spLocks noGrp="1"/>
          </p:cNvSpPr>
          <p:nvPr>
            <p:ph type="ftr" sz="quarter" idx="11"/>
          </p:nvPr>
        </p:nvSpPr>
        <p:spPr/>
        <p:txBody>
          <a:bodyPr/>
          <a:lstStyle>
            <a:lvl1pPr>
              <a:defRPr>
                <a:solidFill>
                  <a:srgbClr val="FFFFFF">
                    <a:alpha val="80000"/>
                  </a:srgbClr>
                </a:solidFill>
              </a:defRPr>
            </a:lvl1pPr>
          </a:lstStyle>
          <a:p>
            <a:endParaRPr lang="en-US"/>
          </a:p>
        </p:txBody>
      </p:sp>
      <p:sp>
        <p:nvSpPr>
          <p:cNvPr id="14" name="Slide Number Placeholder 13"/>
          <p:cNvSpPr>
            <a:spLocks noGrp="1"/>
          </p:cNvSpPr>
          <p:nvPr>
            <p:ph type="sldNum" sz="quarter" idx="12"/>
          </p:nvPr>
        </p:nvSpPr>
        <p:spPr/>
        <p:txBody>
          <a:bodyPr/>
          <a:lstStyle>
            <a:lvl1pPr>
              <a:defRPr>
                <a:solidFill>
                  <a:srgbClr val="FFFFFF">
                    <a:alpha val="25000"/>
                  </a:srgbClr>
                </a:solidFill>
              </a:defRPr>
            </a:lvl1pPr>
          </a:lstStyle>
          <a:p>
            <a:fld id="{DFB7D312-F2D5-450B-A65E-B6C97AABB542}" type="slidenum">
              <a:rPr lang="en-US" smtClean="0"/>
              <a:pPr/>
              <a:t>‹#›</a:t>
            </a:fld>
            <a:endParaRPr lang="en-US"/>
          </a:p>
        </p:txBody>
      </p:sp>
    </p:spTree>
    <p:extLst>
      <p:ext uri="{BB962C8B-B14F-4D97-AF65-F5344CB8AC3E}">
        <p14:creationId xmlns:p14="http://schemas.microsoft.com/office/powerpoint/2010/main" val="1237036673"/>
      </p:ext>
    </p:extLst>
  </p:cSld>
  <p:clrMapOvr>
    <a:overrideClrMapping bg1="lt1" tx1="dk1" bg2="lt2" tx2="dk2" accent1="accent1" accent2="accent2" accent3="accent3" accent4="accent4" accent5="accent5" accent6="accent6" hlink="hlink" folHlink="folHlink"/>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362D66A-E42C-4D6F-8E87-DB410B112833}" type="datetime1">
              <a:rPr lang="en-US" smtClean="0">
                <a:solidFill>
                  <a:prstClr val="black">
                    <a:alpha val="80000"/>
                  </a:prstClr>
                </a:solidFill>
              </a:rPr>
              <a:pPr/>
              <a:t>12/4/2025</a:t>
            </a:fld>
            <a:endParaRPr lang="en-US">
              <a:solidFill>
                <a:prstClr val="black">
                  <a:alpha val="80000"/>
                </a:prstClr>
              </a:solidFill>
            </a:endParaRPr>
          </a:p>
        </p:txBody>
      </p:sp>
      <p:sp>
        <p:nvSpPr>
          <p:cNvPr id="5" name="Footer Placeholder 4"/>
          <p:cNvSpPr>
            <a:spLocks noGrp="1"/>
          </p:cNvSpPr>
          <p:nvPr>
            <p:ph type="ftr" sz="quarter" idx="11"/>
          </p:nvPr>
        </p:nvSpPr>
        <p:spPr/>
        <p:txBody>
          <a:bodyPr/>
          <a:lstStyle/>
          <a:p>
            <a:endParaRPr lang="en-US">
              <a:solidFill>
                <a:prstClr val="black">
                  <a:alpha val="80000"/>
                </a:prstClr>
              </a:solidFill>
            </a:endParaRPr>
          </a:p>
        </p:txBody>
      </p:sp>
      <p:sp>
        <p:nvSpPr>
          <p:cNvPr id="6" name="Slide Number Placeholder 5"/>
          <p:cNvSpPr>
            <a:spLocks noGrp="1"/>
          </p:cNvSpPr>
          <p:nvPr>
            <p:ph type="sldNum" sz="quarter" idx="12"/>
          </p:nvPr>
        </p:nvSpPr>
        <p:spPr/>
        <p:txBody>
          <a:bodyPr/>
          <a:lstStyle/>
          <a:p>
            <a:fld id="{DFB7D312-F2D5-450B-A65E-B6C97AABB542}" type="slidenum">
              <a:rPr lang="en-US" smtClean="0">
                <a:solidFill>
                  <a:prstClr val="black">
                    <a:lumMod val="95000"/>
                    <a:lumOff val="5000"/>
                    <a:alpha val="25000"/>
                  </a:prstClr>
                </a:solidFill>
              </a:rPr>
              <a:pPr/>
              <a:t>‹#›</a:t>
            </a:fld>
            <a:endParaRPr lang="en-US">
              <a:solidFill>
                <a:prstClr val="black">
                  <a:lumMod val="95000"/>
                  <a:lumOff val="5000"/>
                  <a:alpha val="25000"/>
                </a:prstClr>
              </a:solidFill>
            </a:endParaRPr>
          </a:p>
        </p:txBody>
      </p:sp>
    </p:spTree>
    <p:extLst>
      <p:ext uri="{BB962C8B-B14F-4D97-AF65-F5344CB8AC3E}">
        <p14:creationId xmlns:p14="http://schemas.microsoft.com/office/powerpoint/2010/main" val="3783352520"/>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3115925" y="1042988"/>
            <a:ext cx="3943350" cy="72009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57288" y="1071563"/>
            <a:ext cx="11601450" cy="810101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5F4DA0-BE91-4A2A-AADB-4C641B8EA95C}" type="datetime1">
              <a:rPr lang="en-US" smtClean="0">
                <a:solidFill>
                  <a:prstClr val="black">
                    <a:alpha val="80000"/>
                  </a:prstClr>
                </a:solidFill>
              </a:rPr>
              <a:pPr/>
              <a:t>12/4/2025</a:t>
            </a:fld>
            <a:endParaRPr lang="en-US">
              <a:solidFill>
                <a:prstClr val="black">
                  <a:alpha val="80000"/>
                </a:prstClr>
              </a:solidFill>
            </a:endParaRPr>
          </a:p>
        </p:txBody>
      </p:sp>
      <p:sp>
        <p:nvSpPr>
          <p:cNvPr id="5" name="Footer Placeholder 4"/>
          <p:cNvSpPr>
            <a:spLocks noGrp="1"/>
          </p:cNvSpPr>
          <p:nvPr>
            <p:ph type="ftr" sz="quarter" idx="11"/>
          </p:nvPr>
        </p:nvSpPr>
        <p:spPr/>
        <p:txBody>
          <a:bodyPr/>
          <a:lstStyle/>
          <a:p>
            <a:endParaRPr lang="en-US">
              <a:solidFill>
                <a:prstClr val="black">
                  <a:alpha val="80000"/>
                </a:prstClr>
              </a:solidFill>
            </a:endParaRPr>
          </a:p>
        </p:txBody>
      </p:sp>
      <p:sp>
        <p:nvSpPr>
          <p:cNvPr id="6" name="Slide Number Placeholder 5"/>
          <p:cNvSpPr>
            <a:spLocks noGrp="1"/>
          </p:cNvSpPr>
          <p:nvPr>
            <p:ph type="sldNum" sz="quarter" idx="12"/>
          </p:nvPr>
        </p:nvSpPr>
        <p:spPr/>
        <p:txBody>
          <a:bodyPr/>
          <a:lstStyle/>
          <a:p>
            <a:fld id="{DFB7D312-F2D5-450B-A65E-B6C97AABB542}" type="slidenum">
              <a:rPr lang="en-US" smtClean="0">
                <a:solidFill>
                  <a:prstClr val="black">
                    <a:lumMod val="95000"/>
                    <a:lumOff val="5000"/>
                    <a:alpha val="25000"/>
                  </a:prstClr>
                </a:solidFill>
              </a:rPr>
              <a:pPr/>
              <a:t>‹#›</a:t>
            </a:fld>
            <a:endParaRPr lang="en-US">
              <a:solidFill>
                <a:prstClr val="black">
                  <a:lumMod val="95000"/>
                  <a:lumOff val="5000"/>
                  <a:alpha val="25000"/>
                </a:prstClr>
              </a:solidFill>
            </a:endParaRPr>
          </a:p>
        </p:txBody>
      </p:sp>
    </p:spTree>
    <p:extLst>
      <p:ext uri="{BB962C8B-B14F-4D97-AF65-F5344CB8AC3E}">
        <p14:creationId xmlns:p14="http://schemas.microsoft.com/office/powerpoint/2010/main" val="3906316996"/>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pic>
        <p:nvPicPr>
          <p:cNvPr id="20" name="Picture 1" descr="Coat of arms of Kenya (Official).svg">
            <a:extLst>
              <a:ext uri="{FF2B5EF4-FFF2-40B4-BE49-F238E27FC236}">
                <a16:creationId xmlns:a16="http://schemas.microsoft.com/office/drawing/2014/main" id="{BBEC16F6-6778-4AA4-BD74-DE3D6563E851}"/>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flipH="1">
            <a:off x="529730" y="9313050"/>
            <a:ext cx="362511" cy="433431"/>
          </a:xfrm>
          <a:prstGeom prst="rect">
            <a:avLst/>
          </a:prstGeom>
          <a:noFill/>
          <a:extLst>
            <a:ext uri="{909E8E84-426E-40DD-AFC4-6F175D3DCCD1}">
              <a14:hiddenFill xmlns:a14="http://schemas.microsoft.com/office/drawing/2010/main">
                <a:solidFill>
                  <a:srgbClr val="FFFFFF"/>
                </a:solidFill>
              </a14:hiddenFill>
            </a:ext>
          </a:extLst>
        </p:spPr>
      </p:pic>
      <p:sp>
        <p:nvSpPr>
          <p:cNvPr id="21" name="Rectangle 20">
            <a:extLst>
              <a:ext uri="{FF2B5EF4-FFF2-40B4-BE49-F238E27FC236}">
                <a16:creationId xmlns:a16="http://schemas.microsoft.com/office/drawing/2014/main" id="{CC8BA3FB-5DE6-4B8E-B580-1E4D539549E9}"/>
              </a:ext>
            </a:extLst>
          </p:cNvPr>
          <p:cNvSpPr/>
          <p:nvPr userDrawn="1"/>
        </p:nvSpPr>
        <p:spPr>
          <a:xfrm>
            <a:off x="908260" y="9360387"/>
            <a:ext cx="2056204" cy="300082"/>
          </a:xfrm>
          <a:prstGeom prst="rect">
            <a:avLst/>
          </a:prstGeom>
        </p:spPr>
        <p:txBody>
          <a:bodyPr wrap="none">
            <a:spAutoFit/>
          </a:bodyPr>
          <a:lstStyle/>
          <a:p>
            <a:pPr algn="ctr" defTabSz="1028700" eaLnBrk="0" fontAlgn="base" hangingPunct="0">
              <a:spcBef>
                <a:spcPct val="0"/>
              </a:spcBef>
              <a:spcAft>
                <a:spcPct val="0"/>
              </a:spcAft>
            </a:pPr>
            <a:r>
              <a:rPr lang="en-US" altLang="en-US" sz="1350" b="1" dirty="0">
                <a:solidFill>
                  <a:prstClr val="black"/>
                </a:solidFill>
                <a:latin typeface="Calibri" panose="020F0502020204030204" pitchFamily="34" charset="0"/>
                <a:ea typeface="Calibri" panose="020F0502020204030204" pitchFamily="34" charset="0"/>
                <a:cs typeface="Calibri" panose="020F0502020204030204" pitchFamily="34" charset="0"/>
              </a:rPr>
              <a:t>MINISTRY OF EDUCATION </a:t>
            </a:r>
          </a:p>
        </p:txBody>
      </p:sp>
      <p:sp>
        <p:nvSpPr>
          <p:cNvPr id="22" name="Rectangle 3">
            <a:extLst>
              <a:ext uri="{FF2B5EF4-FFF2-40B4-BE49-F238E27FC236}">
                <a16:creationId xmlns:a16="http://schemas.microsoft.com/office/drawing/2014/main" id="{E8A536DF-ACD7-405A-A8D4-45CD7C171A1A}"/>
              </a:ext>
            </a:extLst>
          </p:cNvPr>
          <p:cNvSpPr>
            <a:spLocks noChangeArrowheads="1"/>
          </p:cNvSpPr>
          <p:nvPr userDrawn="1"/>
        </p:nvSpPr>
        <p:spPr bwMode="auto">
          <a:xfrm>
            <a:off x="3188881" y="9360387"/>
            <a:ext cx="12077633" cy="3808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2870" tIns="51435" rIns="102870" bIns="51435" numCol="1" anchor="ctr" anchorCtr="0" compatLnSpc="1">
            <a:prstTxWarp prst="textNoShape">
              <a:avLst/>
            </a:prstTxWarp>
            <a:spAutoFit/>
          </a:bodyPr>
          <a:lstStyle/>
          <a:p>
            <a:pPr algn="ctr" defTabSz="1028700" eaLnBrk="0" fontAlgn="base" hangingPunct="0">
              <a:spcBef>
                <a:spcPct val="0"/>
              </a:spcBef>
              <a:spcAft>
                <a:spcPct val="0"/>
              </a:spcAft>
            </a:pPr>
            <a:r>
              <a:rPr lang="en-US" altLang="en-US" sz="1800" dirty="0">
                <a:solidFill>
                  <a:prstClr val="black"/>
                </a:solidFill>
                <a:ea typeface="Calibri" panose="020F0502020204030204" pitchFamily="34" charset="0"/>
                <a:cs typeface="Calibri" panose="020F0502020204030204" pitchFamily="34" charset="0"/>
              </a:rPr>
              <a:t>Taskforce on Enhancing Access, Relevance, Transition, Equity and Quality for Effective Curriculum Reforms Implementation</a:t>
            </a:r>
            <a:endParaRPr lang="en-US" altLang="en-US" sz="1800" dirty="0">
              <a:solidFill>
                <a:prstClr val="black"/>
              </a:solidFill>
              <a:cs typeface="Calibri" panose="020F0502020204030204" pitchFamily="34" charset="0"/>
            </a:endParaRPr>
          </a:p>
        </p:txBody>
      </p:sp>
      <p:cxnSp>
        <p:nvCxnSpPr>
          <p:cNvPr id="23" name="Straight Connector 22">
            <a:extLst>
              <a:ext uri="{FF2B5EF4-FFF2-40B4-BE49-F238E27FC236}">
                <a16:creationId xmlns:a16="http://schemas.microsoft.com/office/drawing/2014/main" id="{1312F821-780A-44FA-B1FA-B66040647FFD}"/>
              </a:ext>
            </a:extLst>
          </p:cNvPr>
          <p:cNvCxnSpPr>
            <a:cxnSpLocks/>
          </p:cNvCxnSpPr>
          <p:nvPr userDrawn="1"/>
        </p:nvCxnSpPr>
        <p:spPr>
          <a:xfrm flipV="1">
            <a:off x="3021488" y="9452468"/>
            <a:ext cx="0" cy="211784"/>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4" name="Slide Number Placeholder 5">
            <a:extLst>
              <a:ext uri="{FF2B5EF4-FFF2-40B4-BE49-F238E27FC236}">
                <a16:creationId xmlns:a16="http://schemas.microsoft.com/office/drawing/2014/main" id="{47B264FA-2A66-46E8-9915-CE6B07F2CB79}"/>
              </a:ext>
            </a:extLst>
          </p:cNvPr>
          <p:cNvSpPr txBox="1">
            <a:spLocks/>
          </p:cNvSpPr>
          <p:nvPr userDrawn="1"/>
        </p:nvSpPr>
        <p:spPr>
          <a:xfrm>
            <a:off x="14466431" y="7709245"/>
            <a:ext cx="3291840" cy="2095559"/>
          </a:xfrm>
          <a:prstGeom prst="rect">
            <a:avLst/>
          </a:prstGeom>
        </p:spPr>
        <p:txBody>
          <a:bodyPr vert="horz" lIns="102870" tIns="51435" rIns="102870" bIns="51435" rtlCol="0" anchor="b"/>
          <a:lstStyle>
            <a:defPPr>
              <a:defRPr lang="en-US"/>
            </a:defPPr>
            <a:lvl1pPr marL="0" algn="r" defTabSz="457200" rtl="0" eaLnBrk="1" latinLnBrk="0" hangingPunct="1">
              <a:defRPr sz="3200" b="0" kern="1200">
                <a:ln>
                  <a:noFill/>
                </a:ln>
                <a:solidFill>
                  <a:schemeClr val="tx1">
                    <a:lumMod val="95000"/>
                    <a:lumOff val="5000"/>
                    <a:alpha val="25000"/>
                  </a:schemeClr>
                </a:solidFill>
                <a:latin typeface="+mj-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DFB7D312-F2D5-450B-A65E-B6C97AABB542}" type="slidenum">
              <a:rPr lang="en-US" sz="3600" smtClean="0">
                <a:solidFill>
                  <a:prstClr val="black">
                    <a:lumMod val="95000"/>
                    <a:lumOff val="5000"/>
                    <a:alpha val="25000"/>
                  </a:prstClr>
                </a:solidFill>
              </a:rPr>
              <a:pPr/>
              <a:t>‹#›</a:t>
            </a:fld>
            <a:endParaRPr lang="en-US" sz="3600" dirty="0">
              <a:solidFill>
                <a:prstClr val="black">
                  <a:lumMod val="95000"/>
                  <a:lumOff val="5000"/>
                  <a:alpha val="25000"/>
                </a:prstClr>
              </a:solidFill>
            </a:endParaRPr>
          </a:p>
        </p:txBody>
      </p:sp>
      <p:cxnSp>
        <p:nvCxnSpPr>
          <p:cNvPr id="25" name="Straight Connector 24">
            <a:extLst>
              <a:ext uri="{FF2B5EF4-FFF2-40B4-BE49-F238E27FC236}">
                <a16:creationId xmlns:a16="http://schemas.microsoft.com/office/drawing/2014/main" id="{0FD76A2B-359F-4879-A7A2-09B5DF582A26}"/>
              </a:ext>
            </a:extLst>
          </p:cNvPr>
          <p:cNvCxnSpPr>
            <a:cxnSpLocks/>
          </p:cNvCxnSpPr>
          <p:nvPr userDrawn="1"/>
        </p:nvCxnSpPr>
        <p:spPr>
          <a:xfrm flipV="1">
            <a:off x="15709001" y="9462245"/>
            <a:ext cx="0" cy="211784"/>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8F420349-5F6D-4AD5-BF70-FE2B1D0567D0}"/>
              </a:ext>
            </a:extLst>
          </p:cNvPr>
          <p:cNvCxnSpPr>
            <a:cxnSpLocks/>
          </p:cNvCxnSpPr>
          <p:nvPr userDrawn="1"/>
        </p:nvCxnSpPr>
        <p:spPr>
          <a:xfrm flipV="1">
            <a:off x="16805267" y="9462245"/>
            <a:ext cx="0" cy="211784"/>
          </a:xfrm>
          <a:prstGeom prst="line">
            <a:avLst/>
          </a:prstGeom>
          <a:ln w="28575"/>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4892384"/>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251320284"/>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207710207"/>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972860966"/>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182366219"/>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12/4/2025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807266614"/>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12/4/2025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477045478"/>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12/4/2025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944167484"/>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73136855"/>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920934434"/>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731068997"/>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333763356"/>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450639462"/>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896542478"/>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049109073"/>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613743372"/>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12/4/2025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565083266"/>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12/4/2025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408062764"/>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12/4/2025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369799989"/>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483317725"/>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412470008"/>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858463946"/>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888985141"/>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64347" y="5607249"/>
            <a:ext cx="17173574" cy="2483643"/>
          </a:xfrm>
        </p:spPr>
        <p:txBody>
          <a:bodyPr/>
          <a:lstStyle>
            <a:lvl1pPr marL="0" indent="0" algn="ctr">
              <a:buNone/>
              <a:defRPr sz="3600"/>
            </a:lvl1pPr>
            <a:lvl2pPr marL="685800" indent="0" algn="ctr">
              <a:buNone/>
              <a:defRPr sz="3000"/>
            </a:lvl2pPr>
            <a:lvl3pPr marL="1371600" indent="0" algn="ctr">
              <a:buNone/>
              <a:defRPr sz="2700"/>
            </a:lvl3pPr>
            <a:lvl4pPr marL="2057400" indent="0" algn="ctr">
              <a:buNone/>
              <a:defRPr sz="2400"/>
            </a:lvl4pPr>
            <a:lvl5pPr marL="2743200" indent="0" algn="ctr">
              <a:buNone/>
              <a:defRPr sz="2400"/>
            </a:lvl5pPr>
            <a:lvl6pPr marL="3429000" indent="0" algn="ctr">
              <a:buNone/>
              <a:defRPr sz="2400"/>
            </a:lvl6pPr>
            <a:lvl7pPr marL="4114800" indent="0" algn="ctr">
              <a:buNone/>
              <a:defRPr sz="2400"/>
            </a:lvl7pPr>
            <a:lvl8pPr marL="4800600" indent="0" algn="ctr">
              <a:buNone/>
              <a:defRPr sz="2400"/>
            </a:lvl8pPr>
            <a:lvl9pPr marL="5486400" indent="0" algn="ctr">
              <a:buNone/>
              <a:defRPr sz="24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1FA9392-1E14-43AC-AB85-3EF24A524B32}" type="datetimeFigureOut">
              <a:rPr lang="en-US" smtClean="0"/>
              <a:pPr/>
              <a:t>12/4/2025</a:t>
            </a:fld>
            <a:endParaRPr lang="en-US"/>
          </a:p>
        </p:txBody>
      </p:sp>
      <p:sp>
        <p:nvSpPr>
          <p:cNvPr id="5" name="Footer Placeholder 4"/>
          <p:cNvSpPr>
            <a:spLocks noGrp="1"/>
          </p:cNvSpPr>
          <p:nvPr>
            <p:ph type="ftr" sz="quarter" idx="11"/>
          </p:nvPr>
        </p:nvSpPr>
        <p:spPr/>
        <p:txBody>
          <a:bodyPr/>
          <a:lstStyle/>
          <a:p>
            <a:r>
              <a:rPr lang="en-US"/>
              <a:t>Ministry of Education</a:t>
            </a:r>
            <a:endParaRPr lang="en-US" dirty="0"/>
          </a:p>
        </p:txBody>
      </p:sp>
      <p:sp>
        <p:nvSpPr>
          <p:cNvPr id="6" name="Slide Number Placeholder 5"/>
          <p:cNvSpPr>
            <a:spLocks noGrp="1"/>
          </p:cNvSpPr>
          <p:nvPr>
            <p:ph type="sldNum" sz="quarter" idx="12"/>
          </p:nvPr>
        </p:nvSpPr>
        <p:spPr/>
        <p:txBody>
          <a:bodyPr/>
          <a:lstStyle/>
          <a:p>
            <a:fld id="{26491837-20B2-48AD-A2CC-5E318469DB87}" type="slidenum">
              <a:rPr lang="en-US" smtClean="0"/>
              <a:pPr/>
              <a:t>‹#›</a:t>
            </a:fld>
            <a:endParaRPr lang="en-US"/>
          </a:p>
        </p:txBody>
      </p:sp>
      <p:pic>
        <p:nvPicPr>
          <p:cNvPr id="8" name="Picture 7" descr="logo.jpg"/>
          <p:cNvPicPr>
            <a:picLocks noChangeAspect="1"/>
          </p:cNvPicPr>
          <p:nvPr/>
        </p:nvPicPr>
        <p:blipFill>
          <a:blip r:embed="rId2" cstate="print"/>
          <a:stretch>
            <a:fillRect/>
          </a:stretch>
        </p:blipFill>
        <p:spPr>
          <a:xfrm>
            <a:off x="7778354" y="2370125"/>
            <a:ext cx="1945481" cy="1201740"/>
          </a:xfrm>
          <a:prstGeom prst="rect">
            <a:avLst/>
          </a:prstGeom>
        </p:spPr>
      </p:pic>
      <p:sp>
        <p:nvSpPr>
          <p:cNvPr id="9" name="AutoShape 2"/>
          <p:cNvSpPr>
            <a:spLocks noChangeArrowheads="1"/>
          </p:cNvSpPr>
          <p:nvPr/>
        </p:nvSpPr>
        <p:spPr bwMode="auto">
          <a:xfrm>
            <a:off x="278605" y="9132788"/>
            <a:ext cx="18009395" cy="154682"/>
          </a:xfrm>
          <a:prstGeom prst="flowChartPunchedTape">
            <a:avLst/>
          </a:prstGeom>
          <a:solidFill>
            <a:schemeClr val="tx1"/>
          </a:solidFill>
          <a:ln w="9525" algn="in">
            <a:solidFill>
              <a:srgbClr val="000000"/>
            </a:solidFill>
            <a:miter lim="800000"/>
            <a:headEnd/>
            <a:tailEnd/>
          </a:ln>
          <a:effectLst/>
        </p:spPr>
        <p:txBody>
          <a:bodyPr vert="horz" wrap="square" lIns="54864" tIns="54864" rIns="54864" bIns="54864" numCol="1" anchor="t" anchorCtr="0" compatLnSpc="1">
            <a:prstTxWarp prst="textNoShape">
              <a:avLst/>
            </a:prstTxWarp>
          </a:bodyPr>
          <a:lstStyle/>
          <a:p>
            <a:endParaRPr lang="en-US" sz="2700"/>
          </a:p>
        </p:txBody>
      </p:sp>
      <p:sp>
        <p:nvSpPr>
          <p:cNvPr id="10" name="AutoShape 2"/>
          <p:cNvSpPr>
            <a:spLocks noChangeArrowheads="1"/>
          </p:cNvSpPr>
          <p:nvPr/>
        </p:nvSpPr>
        <p:spPr bwMode="auto">
          <a:xfrm>
            <a:off x="278604" y="9350238"/>
            <a:ext cx="18009396" cy="91137"/>
          </a:xfrm>
          <a:prstGeom prst="flowChartPunchedTape">
            <a:avLst/>
          </a:prstGeom>
          <a:solidFill>
            <a:srgbClr val="EB0000"/>
          </a:solidFill>
          <a:ln w="9525" algn="in">
            <a:solidFill>
              <a:srgbClr val="000000"/>
            </a:solidFill>
            <a:miter lim="800000"/>
            <a:headEnd/>
            <a:tailEnd/>
          </a:ln>
          <a:effectLst/>
        </p:spPr>
        <p:txBody>
          <a:bodyPr vert="horz" wrap="square" lIns="54864" tIns="54864" rIns="54864" bIns="54864" numCol="1" anchor="t" anchorCtr="0" compatLnSpc="1">
            <a:prstTxWarp prst="textNoShape">
              <a:avLst/>
            </a:prstTxWarp>
          </a:bodyPr>
          <a:lstStyle/>
          <a:p>
            <a:endParaRPr lang="en-US" sz="2700"/>
          </a:p>
        </p:txBody>
      </p:sp>
      <p:sp>
        <p:nvSpPr>
          <p:cNvPr id="11" name="AutoShape 2"/>
          <p:cNvSpPr>
            <a:spLocks noChangeArrowheads="1"/>
          </p:cNvSpPr>
          <p:nvPr/>
        </p:nvSpPr>
        <p:spPr bwMode="auto">
          <a:xfrm>
            <a:off x="278604" y="9534526"/>
            <a:ext cx="18009396" cy="129776"/>
          </a:xfrm>
          <a:prstGeom prst="flowChartPunchedTape">
            <a:avLst/>
          </a:prstGeom>
          <a:solidFill>
            <a:srgbClr val="006600"/>
          </a:solidFill>
          <a:ln w="9525" algn="in">
            <a:solidFill>
              <a:srgbClr val="000000"/>
            </a:solidFill>
            <a:miter lim="800000"/>
            <a:headEnd/>
            <a:tailEnd/>
          </a:ln>
          <a:effectLst/>
        </p:spPr>
        <p:txBody>
          <a:bodyPr vert="horz" wrap="square" lIns="54864" tIns="54864" rIns="54864" bIns="54864" numCol="1" anchor="t" anchorCtr="0" compatLnSpc="1">
            <a:prstTxWarp prst="textNoShape">
              <a:avLst/>
            </a:prstTxWarp>
          </a:bodyPr>
          <a:lstStyle/>
          <a:p>
            <a:endParaRPr lang="en-US" sz="2700"/>
          </a:p>
        </p:txBody>
      </p:sp>
      <p:pic>
        <p:nvPicPr>
          <p:cNvPr id="12" name="Picture 2"/>
          <p:cNvPicPr>
            <a:picLocks noChangeAspect="1" noChangeArrowheads="1"/>
          </p:cNvPicPr>
          <p:nvPr/>
        </p:nvPicPr>
        <p:blipFill>
          <a:blip r:embed="rId3" cstate="print"/>
          <a:srcRect l="64665" t="3172" r="23673" b="1667"/>
          <a:stretch>
            <a:fillRect/>
          </a:stretch>
        </p:blipFill>
        <p:spPr bwMode="auto">
          <a:xfrm rot="5400000" flipH="1">
            <a:off x="8907256" y="-3191145"/>
            <a:ext cx="102014" cy="17359311"/>
          </a:xfrm>
          <a:prstGeom prst="rect">
            <a:avLst/>
          </a:prstGeom>
          <a:noFill/>
          <a:ln w="9525">
            <a:noFill/>
            <a:miter lim="800000"/>
            <a:headEnd/>
            <a:tailEnd/>
          </a:ln>
          <a:effectLst/>
        </p:spPr>
      </p:pic>
      <p:sp>
        <p:nvSpPr>
          <p:cNvPr id="13" name="TextBox 12"/>
          <p:cNvSpPr txBox="1"/>
          <p:nvPr/>
        </p:nvSpPr>
        <p:spPr>
          <a:xfrm>
            <a:off x="7104458" y="3418973"/>
            <a:ext cx="3707606" cy="507831"/>
          </a:xfrm>
          <a:prstGeom prst="rect">
            <a:avLst/>
          </a:prstGeom>
          <a:noFill/>
        </p:spPr>
        <p:txBody>
          <a:bodyPr wrap="square" rtlCol="0">
            <a:spAutoFit/>
          </a:bodyPr>
          <a:lstStyle/>
          <a:p>
            <a:r>
              <a:rPr lang="en-US" sz="2700" b="1" dirty="0">
                <a:latin typeface="Arial" panose="020B0604020202020204" pitchFamily="34" charset="0"/>
                <a:cs typeface="Arial" panose="020B0604020202020204" pitchFamily="34" charset="0"/>
              </a:rPr>
              <a:t>Republic of Kenya</a:t>
            </a:r>
          </a:p>
        </p:txBody>
      </p:sp>
      <p:pic>
        <p:nvPicPr>
          <p:cNvPr id="14" name="Picture 13" descr="logo.jpg"/>
          <p:cNvPicPr>
            <a:picLocks noChangeAspect="1"/>
          </p:cNvPicPr>
          <p:nvPr userDrawn="1"/>
        </p:nvPicPr>
        <p:blipFill>
          <a:blip r:embed="rId2" cstate="print"/>
          <a:stretch>
            <a:fillRect/>
          </a:stretch>
        </p:blipFill>
        <p:spPr>
          <a:xfrm>
            <a:off x="7778354" y="2370125"/>
            <a:ext cx="1945481" cy="1201740"/>
          </a:xfrm>
          <a:prstGeom prst="rect">
            <a:avLst/>
          </a:prstGeom>
        </p:spPr>
      </p:pic>
      <p:sp>
        <p:nvSpPr>
          <p:cNvPr id="15" name="AutoShape 2"/>
          <p:cNvSpPr>
            <a:spLocks noChangeArrowheads="1"/>
          </p:cNvSpPr>
          <p:nvPr userDrawn="1"/>
        </p:nvSpPr>
        <p:spPr bwMode="auto">
          <a:xfrm>
            <a:off x="278605" y="9132788"/>
            <a:ext cx="18009395" cy="154682"/>
          </a:xfrm>
          <a:prstGeom prst="flowChartPunchedTape">
            <a:avLst/>
          </a:prstGeom>
          <a:solidFill>
            <a:schemeClr val="tx1"/>
          </a:solidFill>
          <a:ln w="9525" algn="in">
            <a:solidFill>
              <a:srgbClr val="000000"/>
            </a:solidFill>
            <a:miter lim="800000"/>
            <a:headEnd/>
            <a:tailEnd/>
          </a:ln>
          <a:effectLst/>
        </p:spPr>
        <p:txBody>
          <a:bodyPr vert="horz" wrap="square" lIns="54864" tIns="54864" rIns="54864" bIns="54864" numCol="1" anchor="t" anchorCtr="0" compatLnSpc="1">
            <a:prstTxWarp prst="textNoShape">
              <a:avLst/>
            </a:prstTxWarp>
          </a:bodyPr>
          <a:lstStyle/>
          <a:p>
            <a:endParaRPr lang="en-US" sz="2700"/>
          </a:p>
        </p:txBody>
      </p:sp>
      <p:sp>
        <p:nvSpPr>
          <p:cNvPr id="16" name="AutoShape 2"/>
          <p:cNvSpPr>
            <a:spLocks noChangeArrowheads="1"/>
          </p:cNvSpPr>
          <p:nvPr userDrawn="1"/>
        </p:nvSpPr>
        <p:spPr bwMode="auto">
          <a:xfrm>
            <a:off x="278604" y="9350238"/>
            <a:ext cx="18009396" cy="91137"/>
          </a:xfrm>
          <a:prstGeom prst="flowChartPunchedTape">
            <a:avLst/>
          </a:prstGeom>
          <a:solidFill>
            <a:srgbClr val="EB0000"/>
          </a:solidFill>
          <a:ln w="9525" algn="in">
            <a:solidFill>
              <a:srgbClr val="000000"/>
            </a:solidFill>
            <a:miter lim="800000"/>
            <a:headEnd/>
            <a:tailEnd/>
          </a:ln>
          <a:effectLst/>
        </p:spPr>
        <p:txBody>
          <a:bodyPr vert="horz" wrap="square" lIns="54864" tIns="54864" rIns="54864" bIns="54864" numCol="1" anchor="t" anchorCtr="0" compatLnSpc="1">
            <a:prstTxWarp prst="textNoShape">
              <a:avLst/>
            </a:prstTxWarp>
          </a:bodyPr>
          <a:lstStyle/>
          <a:p>
            <a:endParaRPr lang="en-US" sz="2700"/>
          </a:p>
        </p:txBody>
      </p:sp>
      <p:sp>
        <p:nvSpPr>
          <p:cNvPr id="17" name="AutoShape 2"/>
          <p:cNvSpPr>
            <a:spLocks noChangeArrowheads="1"/>
          </p:cNvSpPr>
          <p:nvPr userDrawn="1"/>
        </p:nvSpPr>
        <p:spPr bwMode="auto">
          <a:xfrm>
            <a:off x="278604" y="9534526"/>
            <a:ext cx="18009396" cy="129776"/>
          </a:xfrm>
          <a:prstGeom prst="flowChartPunchedTape">
            <a:avLst/>
          </a:prstGeom>
          <a:solidFill>
            <a:srgbClr val="006600"/>
          </a:solidFill>
          <a:ln w="9525" algn="in">
            <a:solidFill>
              <a:srgbClr val="000000"/>
            </a:solidFill>
            <a:miter lim="800000"/>
            <a:headEnd/>
            <a:tailEnd/>
          </a:ln>
          <a:effectLst/>
        </p:spPr>
        <p:txBody>
          <a:bodyPr vert="horz" wrap="square" lIns="54864" tIns="54864" rIns="54864" bIns="54864" numCol="1" anchor="t" anchorCtr="0" compatLnSpc="1">
            <a:prstTxWarp prst="textNoShape">
              <a:avLst/>
            </a:prstTxWarp>
          </a:bodyPr>
          <a:lstStyle/>
          <a:p>
            <a:endParaRPr lang="en-US" sz="2700"/>
          </a:p>
        </p:txBody>
      </p:sp>
      <p:pic>
        <p:nvPicPr>
          <p:cNvPr id="18" name="Picture 2"/>
          <p:cNvPicPr>
            <a:picLocks noChangeAspect="1" noChangeArrowheads="1"/>
          </p:cNvPicPr>
          <p:nvPr userDrawn="1"/>
        </p:nvPicPr>
        <p:blipFill>
          <a:blip r:embed="rId3" cstate="print"/>
          <a:srcRect l="64665" t="3172" r="23673" b="1667"/>
          <a:stretch>
            <a:fillRect/>
          </a:stretch>
        </p:blipFill>
        <p:spPr bwMode="auto">
          <a:xfrm rot="5400000" flipH="1">
            <a:off x="8907256" y="-3191145"/>
            <a:ext cx="102014" cy="17359311"/>
          </a:xfrm>
          <a:prstGeom prst="rect">
            <a:avLst/>
          </a:prstGeom>
          <a:noFill/>
          <a:ln w="9525">
            <a:noFill/>
            <a:miter lim="800000"/>
            <a:headEnd/>
            <a:tailEnd/>
          </a:ln>
          <a:effectLst/>
        </p:spPr>
      </p:pic>
      <p:sp>
        <p:nvSpPr>
          <p:cNvPr id="19" name="TextBox 18"/>
          <p:cNvSpPr txBox="1"/>
          <p:nvPr userDrawn="1"/>
        </p:nvSpPr>
        <p:spPr>
          <a:xfrm>
            <a:off x="7104458" y="3418973"/>
            <a:ext cx="3707606" cy="507831"/>
          </a:xfrm>
          <a:prstGeom prst="rect">
            <a:avLst/>
          </a:prstGeom>
          <a:noFill/>
        </p:spPr>
        <p:txBody>
          <a:bodyPr wrap="square" rtlCol="0">
            <a:spAutoFit/>
          </a:bodyPr>
          <a:lstStyle/>
          <a:p>
            <a:r>
              <a:rPr lang="en-US" sz="2700" b="1" dirty="0">
                <a:latin typeface="Arial" panose="020B0604020202020204" pitchFamily="34" charset="0"/>
                <a:cs typeface="Arial" panose="020B0604020202020204" pitchFamily="34" charset="0"/>
              </a:rPr>
              <a:t>Republic of Kenya</a:t>
            </a:r>
          </a:p>
        </p:txBody>
      </p:sp>
    </p:spTree>
    <p:extLst>
      <p:ext uri="{BB962C8B-B14F-4D97-AF65-F5344CB8AC3E}">
        <p14:creationId xmlns:p14="http://schemas.microsoft.com/office/powerpoint/2010/main" val="3817322941"/>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285875" y="232171"/>
            <a:ext cx="15744825" cy="1959770"/>
          </a:xfrm>
        </p:spPr>
        <p:txBody>
          <a:bodyPr/>
          <a:lstStyle/>
          <a:p>
            <a:r>
              <a:rPr lang="en-US"/>
              <a:t>Click to edit Master title style</a:t>
            </a:r>
            <a:endParaRPr lang="en-US" dirty="0"/>
          </a:p>
        </p:txBody>
      </p:sp>
      <p:sp>
        <p:nvSpPr>
          <p:cNvPr id="3" name="Content Placeholder 2"/>
          <p:cNvSpPr>
            <a:spLocks noGrp="1"/>
          </p:cNvSpPr>
          <p:nvPr>
            <p:ph idx="1"/>
          </p:nvPr>
        </p:nvSpPr>
        <p:spPr>
          <a:xfrm>
            <a:off x="1257300" y="2507457"/>
            <a:ext cx="15773400" cy="6757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1FA9392-1E14-43AC-AB85-3EF24A524B32}" type="datetimeFigureOut">
              <a:rPr lang="en-US" smtClean="0"/>
              <a:pPr/>
              <a:t>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491837-20B2-48AD-A2CC-5E318469DB87}" type="slidenum">
              <a:rPr lang="en-US" smtClean="0"/>
              <a:pPr/>
              <a:t>‹#›</a:t>
            </a:fld>
            <a:endParaRPr lang="en-US"/>
          </a:p>
        </p:txBody>
      </p:sp>
      <p:pic>
        <p:nvPicPr>
          <p:cNvPr id="7" name="Picture 6" descr="logo.jpg"/>
          <p:cNvPicPr>
            <a:picLocks noChangeAspect="1"/>
          </p:cNvPicPr>
          <p:nvPr/>
        </p:nvPicPr>
        <p:blipFill>
          <a:blip r:embed="rId2" cstate="print"/>
          <a:stretch>
            <a:fillRect/>
          </a:stretch>
        </p:blipFill>
        <p:spPr>
          <a:xfrm>
            <a:off x="15085220" y="547688"/>
            <a:ext cx="1945481" cy="1328738"/>
          </a:xfrm>
          <a:prstGeom prst="rect">
            <a:avLst/>
          </a:prstGeom>
        </p:spPr>
      </p:pic>
      <p:sp>
        <p:nvSpPr>
          <p:cNvPr id="8" name="AutoShape 2"/>
          <p:cNvSpPr>
            <a:spLocks noChangeArrowheads="1"/>
          </p:cNvSpPr>
          <p:nvPr/>
        </p:nvSpPr>
        <p:spPr bwMode="auto">
          <a:xfrm>
            <a:off x="0" y="9415444"/>
            <a:ext cx="18288000" cy="180224"/>
          </a:xfrm>
          <a:prstGeom prst="flowChartPunchedTape">
            <a:avLst/>
          </a:prstGeom>
          <a:solidFill>
            <a:schemeClr val="tx1"/>
          </a:solidFill>
          <a:ln w="9525" algn="in">
            <a:solidFill>
              <a:srgbClr val="000000"/>
            </a:solidFill>
            <a:miter lim="800000"/>
            <a:headEnd/>
            <a:tailEnd/>
          </a:ln>
          <a:effectLst/>
        </p:spPr>
        <p:txBody>
          <a:bodyPr vert="horz" wrap="square" lIns="54864" tIns="54864" rIns="54864" bIns="54864" numCol="1" anchor="t" anchorCtr="0" compatLnSpc="1">
            <a:prstTxWarp prst="textNoShape">
              <a:avLst/>
            </a:prstTxWarp>
          </a:bodyPr>
          <a:lstStyle/>
          <a:p>
            <a:endParaRPr lang="en-US" sz="2700"/>
          </a:p>
        </p:txBody>
      </p:sp>
      <p:sp>
        <p:nvSpPr>
          <p:cNvPr id="9" name="AutoShape 2"/>
          <p:cNvSpPr>
            <a:spLocks noChangeArrowheads="1"/>
          </p:cNvSpPr>
          <p:nvPr/>
        </p:nvSpPr>
        <p:spPr bwMode="auto">
          <a:xfrm>
            <a:off x="0" y="9645077"/>
            <a:ext cx="18288000" cy="107159"/>
          </a:xfrm>
          <a:prstGeom prst="flowChartPunchedTape">
            <a:avLst/>
          </a:prstGeom>
          <a:solidFill>
            <a:srgbClr val="EB0000"/>
          </a:solidFill>
          <a:ln w="9525" algn="in">
            <a:solidFill>
              <a:srgbClr val="000000"/>
            </a:solidFill>
            <a:miter lim="800000"/>
            <a:headEnd/>
            <a:tailEnd/>
          </a:ln>
          <a:effectLst/>
        </p:spPr>
        <p:txBody>
          <a:bodyPr vert="horz" wrap="square" lIns="54864" tIns="54864" rIns="54864" bIns="54864" numCol="1" anchor="t" anchorCtr="0" compatLnSpc="1">
            <a:prstTxWarp prst="textNoShape">
              <a:avLst/>
            </a:prstTxWarp>
          </a:bodyPr>
          <a:lstStyle/>
          <a:p>
            <a:endParaRPr lang="en-US" sz="2700"/>
          </a:p>
        </p:txBody>
      </p:sp>
      <p:sp>
        <p:nvSpPr>
          <p:cNvPr id="10" name="AutoShape 2"/>
          <p:cNvSpPr>
            <a:spLocks noChangeArrowheads="1"/>
          </p:cNvSpPr>
          <p:nvPr/>
        </p:nvSpPr>
        <p:spPr bwMode="auto">
          <a:xfrm>
            <a:off x="0" y="9842721"/>
            <a:ext cx="18288000" cy="129777"/>
          </a:xfrm>
          <a:prstGeom prst="flowChartPunchedTape">
            <a:avLst/>
          </a:prstGeom>
          <a:solidFill>
            <a:srgbClr val="006600"/>
          </a:solidFill>
          <a:ln w="9525" algn="in">
            <a:solidFill>
              <a:srgbClr val="000000"/>
            </a:solidFill>
            <a:miter lim="800000"/>
            <a:headEnd/>
            <a:tailEnd/>
          </a:ln>
          <a:effectLst/>
        </p:spPr>
        <p:txBody>
          <a:bodyPr vert="horz" wrap="square" lIns="54864" tIns="54864" rIns="54864" bIns="54864" numCol="1" anchor="t" anchorCtr="0" compatLnSpc="1">
            <a:prstTxWarp prst="textNoShape">
              <a:avLst/>
            </a:prstTxWarp>
          </a:bodyPr>
          <a:lstStyle/>
          <a:p>
            <a:endParaRPr lang="en-US" sz="2700"/>
          </a:p>
        </p:txBody>
      </p:sp>
      <p:pic>
        <p:nvPicPr>
          <p:cNvPr id="11" name="Picture 2"/>
          <p:cNvPicPr>
            <a:picLocks noChangeAspect="1" noChangeArrowheads="1"/>
          </p:cNvPicPr>
          <p:nvPr/>
        </p:nvPicPr>
        <p:blipFill>
          <a:blip r:embed="rId3" cstate="print"/>
          <a:srcRect l="64665" t="3172" r="23673" b="1667"/>
          <a:stretch>
            <a:fillRect/>
          </a:stretch>
        </p:blipFill>
        <p:spPr bwMode="auto">
          <a:xfrm rot="5400000">
            <a:off x="9040502" y="-5873442"/>
            <a:ext cx="92696" cy="15773403"/>
          </a:xfrm>
          <a:prstGeom prst="rect">
            <a:avLst/>
          </a:prstGeom>
          <a:noFill/>
          <a:ln w="9525">
            <a:noFill/>
            <a:miter lim="800000"/>
            <a:headEnd/>
            <a:tailEnd/>
          </a:ln>
          <a:effectLst/>
        </p:spPr>
      </p:pic>
      <p:pic>
        <p:nvPicPr>
          <p:cNvPr id="12" name="Picture 11" descr="logo.jpg"/>
          <p:cNvPicPr>
            <a:picLocks noChangeAspect="1"/>
          </p:cNvPicPr>
          <p:nvPr userDrawn="1"/>
        </p:nvPicPr>
        <p:blipFill>
          <a:blip r:embed="rId2" cstate="print"/>
          <a:stretch>
            <a:fillRect/>
          </a:stretch>
        </p:blipFill>
        <p:spPr>
          <a:xfrm>
            <a:off x="15085220" y="547688"/>
            <a:ext cx="1945481" cy="1328738"/>
          </a:xfrm>
          <a:prstGeom prst="rect">
            <a:avLst/>
          </a:prstGeom>
        </p:spPr>
      </p:pic>
      <p:sp>
        <p:nvSpPr>
          <p:cNvPr id="13" name="AutoShape 2"/>
          <p:cNvSpPr>
            <a:spLocks noChangeArrowheads="1"/>
          </p:cNvSpPr>
          <p:nvPr userDrawn="1"/>
        </p:nvSpPr>
        <p:spPr bwMode="auto">
          <a:xfrm>
            <a:off x="0" y="9415444"/>
            <a:ext cx="18288000" cy="180224"/>
          </a:xfrm>
          <a:prstGeom prst="flowChartPunchedTape">
            <a:avLst/>
          </a:prstGeom>
          <a:solidFill>
            <a:schemeClr val="tx1"/>
          </a:solidFill>
          <a:ln w="9525" algn="in">
            <a:solidFill>
              <a:srgbClr val="000000"/>
            </a:solidFill>
            <a:miter lim="800000"/>
            <a:headEnd/>
            <a:tailEnd/>
          </a:ln>
          <a:effectLst/>
        </p:spPr>
        <p:txBody>
          <a:bodyPr vert="horz" wrap="square" lIns="54864" tIns="54864" rIns="54864" bIns="54864" numCol="1" anchor="t" anchorCtr="0" compatLnSpc="1">
            <a:prstTxWarp prst="textNoShape">
              <a:avLst/>
            </a:prstTxWarp>
          </a:bodyPr>
          <a:lstStyle/>
          <a:p>
            <a:endParaRPr lang="en-US" sz="2700"/>
          </a:p>
        </p:txBody>
      </p:sp>
      <p:sp>
        <p:nvSpPr>
          <p:cNvPr id="14" name="AutoShape 2"/>
          <p:cNvSpPr>
            <a:spLocks noChangeArrowheads="1"/>
          </p:cNvSpPr>
          <p:nvPr userDrawn="1"/>
        </p:nvSpPr>
        <p:spPr bwMode="auto">
          <a:xfrm>
            <a:off x="0" y="9645077"/>
            <a:ext cx="18288000" cy="107159"/>
          </a:xfrm>
          <a:prstGeom prst="flowChartPunchedTape">
            <a:avLst/>
          </a:prstGeom>
          <a:solidFill>
            <a:srgbClr val="EB0000"/>
          </a:solidFill>
          <a:ln w="9525" algn="in">
            <a:solidFill>
              <a:srgbClr val="000000"/>
            </a:solidFill>
            <a:miter lim="800000"/>
            <a:headEnd/>
            <a:tailEnd/>
          </a:ln>
          <a:effectLst/>
        </p:spPr>
        <p:txBody>
          <a:bodyPr vert="horz" wrap="square" lIns="54864" tIns="54864" rIns="54864" bIns="54864" numCol="1" anchor="t" anchorCtr="0" compatLnSpc="1">
            <a:prstTxWarp prst="textNoShape">
              <a:avLst/>
            </a:prstTxWarp>
          </a:bodyPr>
          <a:lstStyle/>
          <a:p>
            <a:endParaRPr lang="en-US" sz="2700"/>
          </a:p>
        </p:txBody>
      </p:sp>
      <p:sp>
        <p:nvSpPr>
          <p:cNvPr id="15" name="AutoShape 2"/>
          <p:cNvSpPr>
            <a:spLocks noChangeArrowheads="1"/>
          </p:cNvSpPr>
          <p:nvPr userDrawn="1"/>
        </p:nvSpPr>
        <p:spPr bwMode="auto">
          <a:xfrm>
            <a:off x="0" y="9842721"/>
            <a:ext cx="18288000" cy="129777"/>
          </a:xfrm>
          <a:prstGeom prst="flowChartPunchedTape">
            <a:avLst/>
          </a:prstGeom>
          <a:solidFill>
            <a:srgbClr val="006600"/>
          </a:solidFill>
          <a:ln w="9525" algn="in">
            <a:solidFill>
              <a:srgbClr val="000000"/>
            </a:solidFill>
            <a:miter lim="800000"/>
            <a:headEnd/>
            <a:tailEnd/>
          </a:ln>
          <a:effectLst/>
        </p:spPr>
        <p:txBody>
          <a:bodyPr vert="horz" wrap="square" lIns="54864" tIns="54864" rIns="54864" bIns="54864" numCol="1" anchor="t" anchorCtr="0" compatLnSpc="1">
            <a:prstTxWarp prst="textNoShape">
              <a:avLst/>
            </a:prstTxWarp>
          </a:bodyPr>
          <a:lstStyle/>
          <a:p>
            <a:endParaRPr lang="en-US" sz="2700"/>
          </a:p>
        </p:txBody>
      </p:sp>
      <p:pic>
        <p:nvPicPr>
          <p:cNvPr id="16" name="Picture 2"/>
          <p:cNvPicPr>
            <a:picLocks noChangeAspect="1" noChangeArrowheads="1"/>
          </p:cNvPicPr>
          <p:nvPr userDrawn="1"/>
        </p:nvPicPr>
        <p:blipFill>
          <a:blip r:embed="rId3" cstate="print"/>
          <a:srcRect l="64665" t="3172" r="23673" b="1667"/>
          <a:stretch>
            <a:fillRect/>
          </a:stretch>
        </p:blipFill>
        <p:spPr bwMode="auto">
          <a:xfrm rot="5400000">
            <a:off x="9040502" y="-5873442"/>
            <a:ext cx="92696" cy="15773403"/>
          </a:xfrm>
          <a:prstGeom prst="rect">
            <a:avLst/>
          </a:prstGeom>
          <a:noFill/>
          <a:ln w="9525">
            <a:noFill/>
            <a:miter lim="800000"/>
            <a:headEnd/>
            <a:tailEnd/>
          </a:ln>
          <a:effectLst/>
        </p:spPr>
      </p:pic>
    </p:spTree>
    <p:extLst>
      <p:ext uri="{BB962C8B-B14F-4D97-AF65-F5344CB8AC3E}">
        <p14:creationId xmlns:p14="http://schemas.microsoft.com/office/powerpoint/2010/main" val="998520671"/>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47775" y="2564608"/>
            <a:ext cx="15773400" cy="4279106"/>
          </a:xfrm>
        </p:spPr>
        <p:txBody>
          <a:bodyPr anchor="b"/>
          <a:lstStyle>
            <a:lvl1pPr>
              <a:defRPr sz="9000"/>
            </a:lvl1pPr>
          </a:lstStyle>
          <a:p>
            <a:r>
              <a:rPr lang="en-US"/>
              <a:t>Click to edit Master title style</a:t>
            </a:r>
          </a:p>
        </p:txBody>
      </p:sp>
      <p:sp>
        <p:nvSpPr>
          <p:cNvPr id="3" name="Text Placeholder 2"/>
          <p:cNvSpPr>
            <a:spLocks noGrp="1"/>
          </p:cNvSpPr>
          <p:nvPr>
            <p:ph type="body" idx="1"/>
          </p:nvPr>
        </p:nvSpPr>
        <p:spPr>
          <a:xfrm>
            <a:off x="1247775" y="6884195"/>
            <a:ext cx="15773400" cy="2250281"/>
          </a:xfrm>
        </p:spPr>
        <p:txBody>
          <a:bodyPr/>
          <a:lstStyle>
            <a:lvl1pPr marL="0" indent="0">
              <a:buNone/>
              <a:defRPr sz="3600">
                <a:solidFill>
                  <a:schemeClr val="tx1">
                    <a:tint val="75000"/>
                  </a:schemeClr>
                </a:solidFill>
              </a:defRPr>
            </a:lvl1pPr>
            <a:lvl2pPr marL="685800" indent="0">
              <a:buNone/>
              <a:defRPr sz="3000">
                <a:solidFill>
                  <a:schemeClr val="tx1">
                    <a:tint val="75000"/>
                  </a:schemeClr>
                </a:solidFill>
              </a:defRPr>
            </a:lvl2pPr>
            <a:lvl3pPr marL="1371600" indent="0">
              <a:buNone/>
              <a:defRPr sz="2700">
                <a:solidFill>
                  <a:schemeClr val="tx1">
                    <a:tint val="75000"/>
                  </a:schemeClr>
                </a:solidFill>
              </a:defRPr>
            </a:lvl3pPr>
            <a:lvl4pPr marL="2057400" indent="0">
              <a:buNone/>
              <a:defRPr sz="2400">
                <a:solidFill>
                  <a:schemeClr val="tx1">
                    <a:tint val="75000"/>
                  </a:schemeClr>
                </a:solidFill>
              </a:defRPr>
            </a:lvl4pPr>
            <a:lvl5pPr marL="2743200" indent="0">
              <a:buNone/>
              <a:defRPr sz="2400">
                <a:solidFill>
                  <a:schemeClr val="tx1">
                    <a:tint val="75000"/>
                  </a:schemeClr>
                </a:solidFill>
              </a:defRPr>
            </a:lvl5pPr>
            <a:lvl6pPr marL="3429000" indent="0">
              <a:buNone/>
              <a:defRPr sz="2400">
                <a:solidFill>
                  <a:schemeClr val="tx1">
                    <a:tint val="75000"/>
                  </a:schemeClr>
                </a:solidFill>
              </a:defRPr>
            </a:lvl6pPr>
            <a:lvl7pPr marL="4114800" indent="0">
              <a:buNone/>
              <a:defRPr sz="2400">
                <a:solidFill>
                  <a:schemeClr val="tx1">
                    <a:tint val="75000"/>
                  </a:schemeClr>
                </a:solidFill>
              </a:defRPr>
            </a:lvl7pPr>
            <a:lvl8pPr marL="4800600" indent="0">
              <a:buNone/>
              <a:defRPr sz="2400">
                <a:solidFill>
                  <a:schemeClr val="tx1">
                    <a:tint val="75000"/>
                  </a:schemeClr>
                </a:solidFill>
              </a:defRPr>
            </a:lvl8pPr>
            <a:lvl9pPr marL="5486400" indent="0">
              <a:buNone/>
              <a:defRPr sz="2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1FA9392-1E14-43AC-AB85-3EF24A524B32}" type="datetimeFigureOut">
              <a:rPr lang="en-US" smtClean="0"/>
              <a:pPr/>
              <a:t>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491837-20B2-48AD-A2CC-5E318469DB87}" type="slidenum">
              <a:rPr lang="en-US" smtClean="0"/>
              <a:pPr/>
              <a:t>‹#›</a:t>
            </a:fld>
            <a:endParaRPr lang="en-US"/>
          </a:p>
        </p:txBody>
      </p:sp>
      <p:pic>
        <p:nvPicPr>
          <p:cNvPr id="7" name="Picture 6" descr="logo.jpg"/>
          <p:cNvPicPr>
            <a:picLocks noChangeAspect="1"/>
          </p:cNvPicPr>
          <p:nvPr/>
        </p:nvPicPr>
        <p:blipFill>
          <a:blip r:embed="rId2" cstate="print"/>
          <a:stretch>
            <a:fillRect/>
          </a:stretch>
        </p:blipFill>
        <p:spPr>
          <a:xfrm>
            <a:off x="15085220" y="547688"/>
            <a:ext cx="1945481" cy="1328738"/>
          </a:xfrm>
          <a:prstGeom prst="rect">
            <a:avLst/>
          </a:prstGeom>
        </p:spPr>
      </p:pic>
      <p:pic>
        <p:nvPicPr>
          <p:cNvPr id="8" name="Picture 7" descr="logo.jpg"/>
          <p:cNvPicPr>
            <a:picLocks noChangeAspect="1"/>
          </p:cNvPicPr>
          <p:nvPr userDrawn="1"/>
        </p:nvPicPr>
        <p:blipFill>
          <a:blip r:embed="rId2" cstate="print"/>
          <a:stretch>
            <a:fillRect/>
          </a:stretch>
        </p:blipFill>
        <p:spPr>
          <a:xfrm>
            <a:off x="15085220" y="547688"/>
            <a:ext cx="1945481" cy="1328738"/>
          </a:xfrm>
          <a:prstGeom prst="rect">
            <a:avLst/>
          </a:prstGeom>
        </p:spPr>
      </p:pic>
    </p:spTree>
    <p:extLst>
      <p:ext uri="{BB962C8B-B14F-4D97-AF65-F5344CB8AC3E}">
        <p14:creationId xmlns:p14="http://schemas.microsoft.com/office/powerpoint/2010/main" val="1813377728"/>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257300" y="2738438"/>
            <a:ext cx="7772400" cy="65270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9258300" y="2738438"/>
            <a:ext cx="7772400" cy="65270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1FA9392-1E14-43AC-AB85-3EF24A524B32}" type="datetimeFigureOut">
              <a:rPr lang="en-US" smtClean="0"/>
              <a:pPr/>
              <a:t>12/4/2025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491837-20B2-48AD-A2CC-5E318469DB87}" type="slidenum">
              <a:rPr lang="en-US" smtClean="0"/>
              <a:pPr/>
              <a:t>‹#›</a:t>
            </a:fld>
            <a:endParaRPr lang="en-US"/>
          </a:p>
        </p:txBody>
      </p:sp>
      <p:sp>
        <p:nvSpPr>
          <p:cNvPr id="8" name="AutoShape 2"/>
          <p:cNvSpPr>
            <a:spLocks noChangeArrowheads="1"/>
          </p:cNvSpPr>
          <p:nvPr/>
        </p:nvSpPr>
        <p:spPr bwMode="auto">
          <a:xfrm>
            <a:off x="0" y="9415444"/>
            <a:ext cx="18288000" cy="180224"/>
          </a:xfrm>
          <a:prstGeom prst="flowChartPunchedTape">
            <a:avLst/>
          </a:prstGeom>
          <a:solidFill>
            <a:schemeClr val="tx1"/>
          </a:solidFill>
          <a:ln w="9525" algn="in">
            <a:solidFill>
              <a:srgbClr val="000000"/>
            </a:solidFill>
            <a:miter lim="800000"/>
            <a:headEnd/>
            <a:tailEnd/>
          </a:ln>
          <a:effectLst/>
        </p:spPr>
        <p:txBody>
          <a:bodyPr vert="horz" wrap="square" lIns="54864" tIns="54864" rIns="54864" bIns="54864" numCol="1" anchor="t" anchorCtr="0" compatLnSpc="1">
            <a:prstTxWarp prst="textNoShape">
              <a:avLst/>
            </a:prstTxWarp>
          </a:bodyPr>
          <a:lstStyle/>
          <a:p>
            <a:endParaRPr lang="en-US" sz="2700"/>
          </a:p>
        </p:txBody>
      </p:sp>
      <p:sp>
        <p:nvSpPr>
          <p:cNvPr id="9" name="AutoShape 2"/>
          <p:cNvSpPr>
            <a:spLocks noChangeArrowheads="1"/>
          </p:cNvSpPr>
          <p:nvPr/>
        </p:nvSpPr>
        <p:spPr bwMode="auto">
          <a:xfrm>
            <a:off x="0" y="9645077"/>
            <a:ext cx="18288000" cy="107159"/>
          </a:xfrm>
          <a:prstGeom prst="flowChartPunchedTape">
            <a:avLst/>
          </a:prstGeom>
          <a:solidFill>
            <a:srgbClr val="EB0000"/>
          </a:solidFill>
          <a:ln w="9525" algn="in">
            <a:solidFill>
              <a:srgbClr val="000000"/>
            </a:solidFill>
            <a:miter lim="800000"/>
            <a:headEnd/>
            <a:tailEnd/>
          </a:ln>
          <a:effectLst/>
        </p:spPr>
        <p:txBody>
          <a:bodyPr vert="horz" wrap="square" lIns="54864" tIns="54864" rIns="54864" bIns="54864" numCol="1" anchor="t" anchorCtr="0" compatLnSpc="1">
            <a:prstTxWarp prst="textNoShape">
              <a:avLst/>
            </a:prstTxWarp>
          </a:bodyPr>
          <a:lstStyle/>
          <a:p>
            <a:endParaRPr lang="en-US" sz="2700"/>
          </a:p>
        </p:txBody>
      </p:sp>
      <p:sp>
        <p:nvSpPr>
          <p:cNvPr id="10" name="AutoShape 2"/>
          <p:cNvSpPr>
            <a:spLocks noChangeArrowheads="1"/>
          </p:cNvSpPr>
          <p:nvPr/>
        </p:nvSpPr>
        <p:spPr bwMode="auto">
          <a:xfrm>
            <a:off x="0" y="9842721"/>
            <a:ext cx="18288000" cy="129777"/>
          </a:xfrm>
          <a:prstGeom prst="flowChartPunchedTape">
            <a:avLst/>
          </a:prstGeom>
          <a:solidFill>
            <a:srgbClr val="006600"/>
          </a:solidFill>
          <a:ln w="9525" algn="in">
            <a:solidFill>
              <a:srgbClr val="000000"/>
            </a:solidFill>
            <a:miter lim="800000"/>
            <a:headEnd/>
            <a:tailEnd/>
          </a:ln>
          <a:effectLst/>
        </p:spPr>
        <p:txBody>
          <a:bodyPr vert="horz" wrap="square" lIns="54864" tIns="54864" rIns="54864" bIns="54864" numCol="1" anchor="t" anchorCtr="0" compatLnSpc="1">
            <a:prstTxWarp prst="textNoShape">
              <a:avLst/>
            </a:prstTxWarp>
          </a:bodyPr>
          <a:lstStyle/>
          <a:p>
            <a:endParaRPr lang="en-US" sz="2700"/>
          </a:p>
        </p:txBody>
      </p:sp>
      <p:pic>
        <p:nvPicPr>
          <p:cNvPr id="11" name="Picture 10" descr="logo.jpg"/>
          <p:cNvPicPr>
            <a:picLocks noChangeAspect="1"/>
          </p:cNvPicPr>
          <p:nvPr/>
        </p:nvPicPr>
        <p:blipFill>
          <a:blip r:embed="rId2" cstate="print"/>
          <a:stretch>
            <a:fillRect/>
          </a:stretch>
        </p:blipFill>
        <p:spPr>
          <a:xfrm>
            <a:off x="15085220" y="547688"/>
            <a:ext cx="1945481" cy="1328738"/>
          </a:xfrm>
          <a:prstGeom prst="rect">
            <a:avLst/>
          </a:prstGeom>
        </p:spPr>
      </p:pic>
      <p:sp>
        <p:nvSpPr>
          <p:cNvPr id="12" name="AutoShape 2"/>
          <p:cNvSpPr>
            <a:spLocks noChangeArrowheads="1"/>
          </p:cNvSpPr>
          <p:nvPr userDrawn="1"/>
        </p:nvSpPr>
        <p:spPr bwMode="auto">
          <a:xfrm>
            <a:off x="0" y="9415444"/>
            <a:ext cx="18288000" cy="180224"/>
          </a:xfrm>
          <a:prstGeom prst="flowChartPunchedTape">
            <a:avLst/>
          </a:prstGeom>
          <a:solidFill>
            <a:schemeClr val="tx1"/>
          </a:solidFill>
          <a:ln w="9525" algn="in">
            <a:solidFill>
              <a:srgbClr val="000000"/>
            </a:solidFill>
            <a:miter lim="800000"/>
            <a:headEnd/>
            <a:tailEnd/>
          </a:ln>
          <a:effectLst/>
        </p:spPr>
        <p:txBody>
          <a:bodyPr vert="horz" wrap="square" lIns="54864" tIns="54864" rIns="54864" bIns="54864" numCol="1" anchor="t" anchorCtr="0" compatLnSpc="1">
            <a:prstTxWarp prst="textNoShape">
              <a:avLst/>
            </a:prstTxWarp>
          </a:bodyPr>
          <a:lstStyle/>
          <a:p>
            <a:endParaRPr lang="en-US" sz="2700"/>
          </a:p>
        </p:txBody>
      </p:sp>
      <p:sp>
        <p:nvSpPr>
          <p:cNvPr id="13" name="AutoShape 2"/>
          <p:cNvSpPr>
            <a:spLocks noChangeArrowheads="1"/>
          </p:cNvSpPr>
          <p:nvPr userDrawn="1"/>
        </p:nvSpPr>
        <p:spPr bwMode="auto">
          <a:xfrm>
            <a:off x="0" y="9645077"/>
            <a:ext cx="18288000" cy="107159"/>
          </a:xfrm>
          <a:prstGeom prst="flowChartPunchedTape">
            <a:avLst/>
          </a:prstGeom>
          <a:solidFill>
            <a:srgbClr val="EB0000"/>
          </a:solidFill>
          <a:ln w="9525" algn="in">
            <a:solidFill>
              <a:srgbClr val="000000"/>
            </a:solidFill>
            <a:miter lim="800000"/>
            <a:headEnd/>
            <a:tailEnd/>
          </a:ln>
          <a:effectLst/>
        </p:spPr>
        <p:txBody>
          <a:bodyPr vert="horz" wrap="square" lIns="54864" tIns="54864" rIns="54864" bIns="54864" numCol="1" anchor="t" anchorCtr="0" compatLnSpc="1">
            <a:prstTxWarp prst="textNoShape">
              <a:avLst/>
            </a:prstTxWarp>
          </a:bodyPr>
          <a:lstStyle/>
          <a:p>
            <a:endParaRPr lang="en-US" sz="2700"/>
          </a:p>
        </p:txBody>
      </p:sp>
      <p:sp>
        <p:nvSpPr>
          <p:cNvPr id="14" name="AutoShape 2"/>
          <p:cNvSpPr>
            <a:spLocks noChangeArrowheads="1"/>
          </p:cNvSpPr>
          <p:nvPr userDrawn="1"/>
        </p:nvSpPr>
        <p:spPr bwMode="auto">
          <a:xfrm>
            <a:off x="0" y="9842721"/>
            <a:ext cx="18288000" cy="129777"/>
          </a:xfrm>
          <a:prstGeom prst="flowChartPunchedTape">
            <a:avLst/>
          </a:prstGeom>
          <a:solidFill>
            <a:srgbClr val="006600"/>
          </a:solidFill>
          <a:ln w="9525" algn="in">
            <a:solidFill>
              <a:srgbClr val="000000"/>
            </a:solidFill>
            <a:miter lim="800000"/>
            <a:headEnd/>
            <a:tailEnd/>
          </a:ln>
          <a:effectLst/>
        </p:spPr>
        <p:txBody>
          <a:bodyPr vert="horz" wrap="square" lIns="54864" tIns="54864" rIns="54864" bIns="54864" numCol="1" anchor="t" anchorCtr="0" compatLnSpc="1">
            <a:prstTxWarp prst="textNoShape">
              <a:avLst/>
            </a:prstTxWarp>
          </a:bodyPr>
          <a:lstStyle/>
          <a:p>
            <a:endParaRPr lang="en-US" sz="2700"/>
          </a:p>
        </p:txBody>
      </p:sp>
      <p:pic>
        <p:nvPicPr>
          <p:cNvPr id="15" name="Picture 14" descr="logo.jpg"/>
          <p:cNvPicPr>
            <a:picLocks noChangeAspect="1"/>
          </p:cNvPicPr>
          <p:nvPr userDrawn="1"/>
        </p:nvPicPr>
        <p:blipFill>
          <a:blip r:embed="rId2" cstate="print"/>
          <a:stretch>
            <a:fillRect/>
          </a:stretch>
        </p:blipFill>
        <p:spPr>
          <a:xfrm>
            <a:off x="15085220" y="547688"/>
            <a:ext cx="1945481" cy="1328738"/>
          </a:xfrm>
          <a:prstGeom prst="rect">
            <a:avLst/>
          </a:prstGeom>
        </p:spPr>
      </p:pic>
    </p:spTree>
    <p:extLst>
      <p:ext uri="{BB962C8B-B14F-4D97-AF65-F5344CB8AC3E}">
        <p14:creationId xmlns:p14="http://schemas.microsoft.com/office/powerpoint/2010/main" val="1782519182"/>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59682" y="547688"/>
            <a:ext cx="15773400" cy="1988345"/>
          </a:xfrm>
        </p:spPr>
        <p:txBody>
          <a:bodyPr/>
          <a:lstStyle/>
          <a:p>
            <a:r>
              <a:rPr lang="en-US"/>
              <a:t>Click to edit Master title style</a:t>
            </a:r>
          </a:p>
        </p:txBody>
      </p:sp>
      <p:sp>
        <p:nvSpPr>
          <p:cNvPr id="3" name="Text Placeholder 2"/>
          <p:cNvSpPr>
            <a:spLocks noGrp="1"/>
          </p:cNvSpPr>
          <p:nvPr>
            <p:ph type="body" idx="1"/>
          </p:nvPr>
        </p:nvSpPr>
        <p:spPr>
          <a:xfrm>
            <a:off x="1259683" y="2521745"/>
            <a:ext cx="7736681" cy="1235868"/>
          </a:xfrm>
        </p:spPr>
        <p:txBody>
          <a:bodyPr anchor="b"/>
          <a:lstStyle>
            <a:lvl1pPr marL="0" indent="0">
              <a:buNone/>
              <a:defRPr sz="3600" b="1"/>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en-US"/>
              <a:t>Click to edit Master text styles</a:t>
            </a:r>
          </a:p>
        </p:txBody>
      </p:sp>
      <p:sp>
        <p:nvSpPr>
          <p:cNvPr id="4" name="Content Placeholder 3"/>
          <p:cNvSpPr>
            <a:spLocks noGrp="1"/>
          </p:cNvSpPr>
          <p:nvPr>
            <p:ph sz="half" idx="2"/>
          </p:nvPr>
        </p:nvSpPr>
        <p:spPr>
          <a:xfrm>
            <a:off x="1259683" y="3757613"/>
            <a:ext cx="7736681" cy="55268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9258300" y="2521745"/>
            <a:ext cx="7774782" cy="1235868"/>
          </a:xfrm>
        </p:spPr>
        <p:txBody>
          <a:bodyPr anchor="b"/>
          <a:lstStyle>
            <a:lvl1pPr marL="0" indent="0">
              <a:buNone/>
              <a:defRPr sz="3600" b="1"/>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en-US"/>
              <a:t>Click to edit Master text styles</a:t>
            </a:r>
          </a:p>
        </p:txBody>
      </p:sp>
      <p:sp>
        <p:nvSpPr>
          <p:cNvPr id="6" name="Content Placeholder 5"/>
          <p:cNvSpPr>
            <a:spLocks noGrp="1"/>
          </p:cNvSpPr>
          <p:nvPr>
            <p:ph sz="quarter" idx="4"/>
          </p:nvPr>
        </p:nvSpPr>
        <p:spPr>
          <a:xfrm>
            <a:off x="9258300" y="3757613"/>
            <a:ext cx="7774782" cy="55268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1FA9392-1E14-43AC-AB85-3EF24A524B32}" type="datetimeFigureOut">
              <a:rPr lang="en-US" smtClean="0"/>
              <a:pPr/>
              <a:t>12/4/2025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491837-20B2-48AD-A2CC-5E318469DB87}" type="slidenum">
              <a:rPr lang="en-US" smtClean="0"/>
              <a:pPr/>
              <a:t>‹#›</a:t>
            </a:fld>
            <a:endParaRPr lang="en-US"/>
          </a:p>
        </p:txBody>
      </p:sp>
      <p:sp>
        <p:nvSpPr>
          <p:cNvPr id="10" name="AutoShape 2"/>
          <p:cNvSpPr>
            <a:spLocks noChangeArrowheads="1"/>
          </p:cNvSpPr>
          <p:nvPr/>
        </p:nvSpPr>
        <p:spPr bwMode="auto">
          <a:xfrm>
            <a:off x="0" y="9415444"/>
            <a:ext cx="18288000" cy="180224"/>
          </a:xfrm>
          <a:prstGeom prst="flowChartPunchedTape">
            <a:avLst/>
          </a:prstGeom>
          <a:solidFill>
            <a:schemeClr val="tx1"/>
          </a:solidFill>
          <a:ln w="9525" algn="in">
            <a:solidFill>
              <a:srgbClr val="000000"/>
            </a:solidFill>
            <a:miter lim="800000"/>
            <a:headEnd/>
            <a:tailEnd/>
          </a:ln>
          <a:effectLst/>
        </p:spPr>
        <p:txBody>
          <a:bodyPr vert="horz" wrap="square" lIns="54864" tIns="54864" rIns="54864" bIns="54864" numCol="1" anchor="t" anchorCtr="0" compatLnSpc="1">
            <a:prstTxWarp prst="textNoShape">
              <a:avLst/>
            </a:prstTxWarp>
          </a:bodyPr>
          <a:lstStyle/>
          <a:p>
            <a:endParaRPr lang="en-US" sz="2700"/>
          </a:p>
        </p:txBody>
      </p:sp>
      <p:sp>
        <p:nvSpPr>
          <p:cNvPr id="11" name="AutoShape 2"/>
          <p:cNvSpPr>
            <a:spLocks noChangeArrowheads="1"/>
          </p:cNvSpPr>
          <p:nvPr/>
        </p:nvSpPr>
        <p:spPr bwMode="auto">
          <a:xfrm>
            <a:off x="0" y="9645077"/>
            <a:ext cx="18288000" cy="107159"/>
          </a:xfrm>
          <a:prstGeom prst="flowChartPunchedTape">
            <a:avLst/>
          </a:prstGeom>
          <a:solidFill>
            <a:srgbClr val="EB0000"/>
          </a:solidFill>
          <a:ln w="9525" algn="in">
            <a:solidFill>
              <a:srgbClr val="000000"/>
            </a:solidFill>
            <a:miter lim="800000"/>
            <a:headEnd/>
            <a:tailEnd/>
          </a:ln>
          <a:effectLst/>
        </p:spPr>
        <p:txBody>
          <a:bodyPr vert="horz" wrap="square" lIns="54864" tIns="54864" rIns="54864" bIns="54864" numCol="1" anchor="t" anchorCtr="0" compatLnSpc="1">
            <a:prstTxWarp prst="textNoShape">
              <a:avLst/>
            </a:prstTxWarp>
          </a:bodyPr>
          <a:lstStyle/>
          <a:p>
            <a:endParaRPr lang="en-US" sz="2700"/>
          </a:p>
        </p:txBody>
      </p:sp>
      <p:sp>
        <p:nvSpPr>
          <p:cNvPr id="12" name="AutoShape 2"/>
          <p:cNvSpPr>
            <a:spLocks noChangeArrowheads="1"/>
          </p:cNvSpPr>
          <p:nvPr/>
        </p:nvSpPr>
        <p:spPr bwMode="auto">
          <a:xfrm>
            <a:off x="0" y="9842721"/>
            <a:ext cx="18288000" cy="129777"/>
          </a:xfrm>
          <a:prstGeom prst="flowChartPunchedTape">
            <a:avLst/>
          </a:prstGeom>
          <a:solidFill>
            <a:srgbClr val="006600"/>
          </a:solidFill>
          <a:ln w="9525" algn="in">
            <a:solidFill>
              <a:srgbClr val="000000"/>
            </a:solidFill>
            <a:miter lim="800000"/>
            <a:headEnd/>
            <a:tailEnd/>
          </a:ln>
          <a:effectLst/>
        </p:spPr>
        <p:txBody>
          <a:bodyPr vert="horz" wrap="square" lIns="54864" tIns="54864" rIns="54864" bIns="54864" numCol="1" anchor="t" anchorCtr="0" compatLnSpc="1">
            <a:prstTxWarp prst="textNoShape">
              <a:avLst/>
            </a:prstTxWarp>
          </a:bodyPr>
          <a:lstStyle/>
          <a:p>
            <a:endParaRPr lang="en-US" sz="2700"/>
          </a:p>
        </p:txBody>
      </p:sp>
      <p:sp>
        <p:nvSpPr>
          <p:cNvPr id="14" name="AutoShape 2"/>
          <p:cNvSpPr>
            <a:spLocks noChangeArrowheads="1"/>
          </p:cNvSpPr>
          <p:nvPr userDrawn="1"/>
        </p:nvSpPr>
        <p:spPr bwMode="auto">
          <a:xfrm>
            <a:off x="0" y="9415444"/>
            <a:ext cx="18288000" cy="180224"/>
          </a:xfrm>
          <a:prstGeom prst="flowChartPunchedTape">
            <a:avLst/>
          </a:prstGeom>
          <a:solidFill>
            <a:schemeClr val="tx1"/>
          </a:solidFill>
          <a:ln w="9525" algn="in">
            <a:solidFill>
              <a:srgbClr val="000000"/>
            </a:solidFill>
            <a:miter lim="800000"/>
            <a:headEnd/>
            <a:tailEnd/>
          </a:ln>
          <a:effectLst/>
        </p:spPr>
        <p:txBody>
          <a:bodyPr vert="horz" wrap="square" lIns="54864" tIns="54864" rIns="54864" bIns="54864" numCol="1" anchor="t" anchorCtr="0" compatLnSpc="1">
            <a:prstTxWarp prst="textNoShape">
              <a:avLst/>
            </a:prstTxWarp>
          </a:bodyPr>
          <a:lstStyle/>
          <a:p>
            <a:endParaRPr lang="en-US" sz="2700"/>
          </a:p>
        </p:txBody>
      </p:sp>
      <p:sp>
        <p:nvSpPr>
          <p:cNvPr id="15" name="AutoShape 2"/>
          <p:cNvSpPr>
            <a:spLocks noChangeArrowheads="1"/>
          </p:cNvSpPr>
          <p:nvPr userDrawn="1"/>
        </p:nvSpPr>
        <p:spPr bwMode="auto">
          <a:xfrm>
            <a:off x="0" y="9645077"/>
            <a:ext cx="18288000" cy="107159"/>
          </a:xfrm>
          <a:prstGeom prst="flowChartPunchedTape">
            <a:avLst/>
          </a:prstGeom>
          <a:solidFill>
            <a:srgbClr val="EB0000"/>
          </a:solidFill>
          <a:ln w="9525" algn="in">
            <a:solidFill>
              <a:srgbClr val="000000"/>
            </a:solidFill>
            <a:miter lim="800000"/>
            <a:headEnd/>
            <a:tailEnd/>
          </a:ln>
          <a:effectLst/>
        </p:spPr>
        <p:txBody>
          <a:bodyPr vert="horz" wrap="square" lIns="54864" tIns="54864" rIns="54864" bIns="54864" numCol="1" anchor="t" anchorCtr="0" compatLnSpc="1">
            <a:prstTxWarp prst="textNoShape">
              <a:avLst/>
            </a:prstTxWarp>
          </a:bodyPr>
          <a:lstStyle/>
          <a:p>
            <a:endParaRPr lang="en-US" sz="2700"/>
          </a:p>
        </p:txBody>
      </p:sp>
      <p:sp>
        <p:nvSpPr>
          <p:cNvPr id="16" name="AutoShape 2"/>
          <p:cNvSpPr>
            <a:spLocks noChangeArrowheads="1"/>
          </p:cNvSpPr>
          <p:nvPr userDrawn="1"/>
        </p:nvSpPr>
        <p:spPr bwMode="auto">
          <a:xfrm>
            <a:off x="0" y="9842721"/>
            <a:ext cx="18288000" cy="129777"/>
          </a:xfrm>
          <a:prstGeom prst="flowChartPunchedTape">
            <a:avLst/>
          </a:prstGeom>
          <a:solidFill>
            <a:srgbClr val="006600"/>
          </a:solidFill>
          <a:ln w="9525" algn="in">
            <a:solidFill>
              <a:srgbClr val="000000"/>
            </a:solidFill>
            <a:miter lim="800000"/>
            <a:headEnd/>
            <a:tailEnd/>
          </a:ln>
          <a:effectLst/>
        </p:spPr>
        <p:txBody>
          <a:bodyPr vert="horz" wrap="square" lIns="54864" tIns="54864" rIns="54864" bIns="54864" numCol="1" anchor="t" anchorCtr="0" compatLnSpc="1">
            <a:prstTxWarp prst="textNoShape">
              <a:avLst/>
            </a:prstTxWarp>
          </a:bodyPr>
          <a:lstStyle/>
          <a:p>
            <a:endParaRPr lang="en-US" sz="2700"/>
          </a:p>
        </p:txBody>
      </p:sp>
    </p:spTree>
    <p:extLst>
      <p:ext uri="{BB962C8B-B14F-4D97-AF65-F5344CB8AC3E}">
        <p14:creationId xmlns:p14="http://schemas.microsoft.com/office/powerpoint/2010/main" val="2116028795"/>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1FA9392-1E14-43AC-AB85-3EF24A524B32}" type="datetimeFigureOut">
              <a:rPr lang="en-US" smtClean="0"/>
              <a:pPr/>
              <a:t>12/4/2025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491837-20B2-48AD-A2CC-5E318469DB87}" type="slidenum">
              <a:rPr lang="en-US" smtClean="0"/>
              <a:pPr/>
              <a:t>‹#›</a:t>
            </a:fld>
            <a:endParaRPr lang="en-US"/>
          </a:p>
        </p:txBody>
      </p:sp>
    </p:spTree>
    <p:extLst>
      <p:ext uri="{BB962C8B-B14F-4D97-AF65-F5344CB8AC3E}">
        <p14:creationId xmlns:p14="http://schemas.microsoft.com/office/powerpoint/2010/main" val="15148066"/>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1FA9392-1E14-43AC-AB85-3EF24A524B32}" type="datetimeFigureOut">
              <a:rPr lang="en-US" smtClean="0"/>
              <a:pPr/>
              <a:t>12/4/2025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491837-20B2-48AD-A2CC-5E318469DB87}" type="slidenum">
              <a:rPr lang="en-US" smtClean="0"/>
              <a:pPr/>
              <a:t>‹#›</a:t>
            </a:fld>
            <a:endParaRPr lang="en-US"/>
          </a:p>
        </p:txBody>
      </p:sp>
    </p:spTree>
    <p:extLst>
      <p:ext uri="{BB962C8B-B14F-4D97-AF65-F5344CB8AC3E}">
        <p14:creationId xmlns:p14="http://schemas.microsoft.com/office/powerpoint/2010/main" val="3730078907"/>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59683" y="685800"/>
            <a:ext cx="5898356" cy="2400300"/>
          </a:xfrm>
        </p:spPr>
        <p:txBody>
          <a:bodyPr anchor="b"/>
          <a:lstStyle>
            <a:lvl1pPr>
              <a:defRPr sz="4800"/>
            </a:lvl1pPr>
          </a:lstStyle>
          <a:p>
            <a:r>
              <a:rPr lang="en-US"/>
              <a:t>Click to edit Master title style</a:t>
            </a:r>
          </a:p>
        </p:txBody>
      </p:sp>
      <p:sp>
        <p:nvSpPr>
          <p:cNvPr id="3" name="Content Placeholder 2"/>
          <p:cNvSpPr>
            <a:spLocks noGrp="1"/>
          </p:cNvSpPr>
          <p:nvPr>
            <p:ph idx="1"/>
          </p:nvPr>
        </p:nvSpPr>
        <p:spPr>
          <a:xfrm>
            <a:off x="7774782" y="1481138"/>
            <a:ext cx="9258300" cy="7310438"/>
          </a:xfrm>
        </p:spPr>
        <p:txBody>
          <a:bodyPr/>
          <a:lstStyle>
            <a:lvl1pPr>
              <a:defRPr sz="4800"/>
            </a:lvl1pPr>
            <a:lvl2pPr>
              <a:defRPr sz="4200"/>
            </a:lvl2pPr>
            <a:lvl3pPr>
              <a:defRPr sz="3600"/>
            </a:lvl3pPr>
            <a:lvl4pPr>
              <a:defRPr sz="3000"/>
            </a:lvl4pPr>
            <a:lvl5pPr>
              <a:defRPr sz="3000"/>
            </a:lvl5pPr>
            <a:lvl6pPr>
              <a:defRPr sz="3000"/>
            </a:lvl6pPr>
            <a:lvl7pPr>
              <a:defRPr sz="3000"/>
            </a:lvl7pPr>
            <a:lvl8pPr>
              <a:defRPr sz="3000"/>
            </a:lvl8pPr>
            <a:lvl9pPr>
              <a:defRPr sz="3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259683" y="3086100"/>
            <a:ext cx="5898356" cy="5717382"/>
          </a:xfrm>
        </p:spPr>
        <p:txBody>
          <a:bodyPr/>
          <a:lstStyle>
            <a:lvl1pPr marL="0" indent="0">
              <a:buNone/>
              <a:defRPr sz="2400"/>
            </a:lvl1pPr>
            <a:lvl2pPr marL="685800" indent="0">
              <a:buNone/>
              <a:defRPr sz="2100"/>
            </a:lvl2pPr>
            <a:lvl3pPr marL="1371600" indent="0">
              <a:buNone/>
              <a:defRPr sz="1800"/>
            </a:lvl3pPr>
            <a:lvl4pPr marL="2057400" indent="0">
              <a:buNone/>
              <a:defRPr sz="1500"/>
            </a:lvl4pPr>
            <a:lvl5pPr marL="2743200" indent="0">
              <a:buNone/>
              <a:defRPr sz="1500"/>
            </a:lvl5pPr>
            <a:lvl6pPr marL="3429000" indent="0">
              <a:buNone/>
              <a:defRPr sz="1500"/>
            </a:lvl6pPr>
            <a:lvl7pPr marL="4114800" indent="0">
              <a:buNone/>
              <a:defRPr sz="1500"/>
            </a:lvl7pPr>
            <a:lvl8pPr marL="4800600" indent="0">
              <a:buNone/>
              <a:defRPr sz="1500"/>
            </a:lvl8pPr>
            <a:lvl9pPr marL="5486400" indent="0">
              <a:buNone/>
              <a:defRPr sz="1500"/>
            </a:lvl9pPr>
          </a:lstStyle>
          <a:p>
            <a:pPr lvl="0"/>
            <a:r>
              <a:rPr lang="en-US"/>
              <a:t>Click to edit Master text styles</a:t>
            </a:r>
          </a:p>
        </p:txBody>
      </p:sp>
      <p:sp>
        <p:nvSpPr>
          <p:cNvPr id="5" name="Date Placeholder 4"/>
          <p:cNvSpPr>
            <a:spLocks noGrp="1"/>
          </p:cNvSpPr>
          <p:nvPr>
            <p:ph type="dt" sz="half" idx="10"/>
          </p:nvPr>
        </p:nvSpPr>
        <p:spPr/>
        <p:txBody>
          <a:bodyPr/>
          <a:lstStyle/>
          <a:p>
            <a:fld id="{21FA9392-1E14-43AC-AB85-3EF24A524B32}" type="datetimeFigureOut">
              <a:rPr lang="en-US" smtClean="0"/>
              <a:pPr/>
              <a:t>12/4/2025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491837-20B2-48AD-A2CC-5E318469DB87}" type="slidenum">
              <a:rPr lang="en-US" smtClean="0"/>
              <a:pPr/>
              <a:t>‹#›</a:t>
            </a:fld>
            <a:endParaRPr lang="en-US"/>
          </a:p>
        </p:txBody>
      </p:sp>
    </p:spTree>
    <p:extLst>
      <p:ext uri="{BB962C8B-B14F-4D97-AF65-F5344CB8AC3E}">
        <p14:creationId xmlns:p14="http://schemas.microsoft.com/office/powerpoint/2010/main" val="3216883651"/>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59683" y="685800"/>
            <a:ext cx="5898356" cy="2400300"/>
          </a:xfrm>
        </p:spPr>
        <p:txBody>
          <a:bodyPr anchor="b"/>
          <a:lstStyle>
            <a:lvl1pPr>
              <a:defRPr sz="4800"/>
            </a:lvl1pPr>
          </a:lstStyle>
          <a:p>
            <a:r>
              <a:rPr lang="en-US"/>
              <a:t>Click to edit Master title style</a:t>
            </a:r>
          </a:p>
        </p:txBody>
      </p:sp>
      <p:sp>
        <p:nvSpPr>
          <p:cNvPr id="3" name="Picture Placeholder 2"/>
          <p:cNvSpPr>
            <a:spLocks noGrp="1"/>
          </p:cNvSpPr>
          <p:nvPr>
            <p:ph type="pic" idx="1"/>
          </p:nvPr>
        </p:nvSpPr>
        <p:spPr>
          <a:xfrm>
            <a:off x="7774782" y="1481138"/>
            <a:ext cx="9258300" cy="7310438"/>
          </a:xfrm>
        </p:spPr>
        <p:txBody>
          <a:bodyPr/>
          <a:lstStyle>
            <a:lvl1pPr marL="0" indent="0">
              <a:buNone/>
              <a:defRPr sz="4800"/>
            </a:lvl1pPr>
            <a:lvl2pPr marL="685800" indent="0">
              <a:buNone/>
              <a:defRPr sz="4200"/>
            </a:lvl2pPr>
            <a:lvl3pPr marL="1371600" indent="0">
              <a:buNone/>
              <a:defRPr sz="3600"/>
            </a:lvl3pPr>
            <a:lvl4pPr marL="2057400" indent="0">
              <a:buNone/>
              <a:defRPr sz="3000"/>
            </a:lvl4pPr>
            <a:lvl5pPr marL="2743200" indent="0">
              <a:buNone/>
              <a:defRPr sz="3000"/>
            </a:lvl5pPr>
            <a:lvl6pPr marL="3429000" indent="0">
              <a:buNone/>
              <a:defRPr sz="3000"/>
            </a:lvl6pPr>
            <a:lvl7pPr marL="4114800" indent="0">
              <a:buNone/>
              <a:defRPr sz="3000"/>
            </a:lvl7pPr>
            <a:lvl8pPr marL="4800600" indent="0">
              <a:buNone/>
              <a:defRPr sz="3000"/>
            </a:lvl8pPr>
            <a:lvl9pPr marL="5486400" indent="0">
              <a:buNone/>
              <a:defRPr sz="3000"/>
            </a:lvl9pPr>
          </a:lstStyle>
          <a:p>
            <a:r>
              <a:rPr lang="en-US"/>
              <a:t>Drag picture to placeholder or click icon to add</a:t>
            </a:r>
          </a:p>
        </p:txBody>
      </p:sp>
      <p:sp>
        <p:nvSpPr>
          <p:cNvPr id="4" name="Text Placeholder 3"/>
          <p:cNvSpPr>
            <a:spLocks noGrp="1"/>
          </p:cNvSpPr>
          <p:nvPr>
            <p:ph type="body" sz="half" idx="2"/>
          </p:nvPr>
        </p:nvSpPr>
        <p:spPr>
          <a:xfrm>
            <a:off x="1259683" y="3086100"/>
            <a:ext cx="5898356" cy="5717382"/>
          </a:xfrm>
        </p:spPr>
        <p:txBody>
          <a:bodyPr/>
          <a:lstStyle>
            <a:lvl1pPr marL="0" indent="0">
              <a:buNone/>
              <a:defRPr sz="2400"/>
            </a:lvl1pPr>
            <a:lvl2pPr marL="685800" indent="0">
              <a:buNone/>
              <a:defRPr sz="2100"/>
            </a:lvl2pPr>
            <a:lvl3pPr marL="1371600" indent="0">
              <a:buNone/>
              <a:defRPr sz="1800"/>
            </a:lvl3pPr>
            <a:lvl4pPr marL="2057400" indent="0">
              <a:buNone/>
              <a:defRPr sz="1500"/>
            </a:lvl4pPr>
            <a:lvl5pPr marL="2743200" indent="0">
              <a:buNone/>
              <a:defRPr sz="1500"/>
            </a:lvl5pPr>
            <a:lvl6pPr marL="3429000" indent="0">
              <a:buNone/>
              <a:defRPr sz="1500"/>
            </a:lvl6pPr>
            <a:lvl7pPr marL="4114800" indent="0">
              <a:buNone/>
              <a:defRPr sz="1500"/>
            </a:lvl7pPr>
            <a:lvl8pPr marL="4800600" indent="0">
              <a:buNone/>
              <a:defRPr sz="1500"/>
            </a:lvl8pPr>
            <a:lvl9pPr marL="5486400" indent="0">
              <a:buNone/>
              <a:defRPr sz="1500"/>
            </a:lvl9pPr>
          </a:lstStyle>
          <a:p>
            <a:pPr lvl="0"/>
            <a:r>
              <a:rPr lang="en-US"/>
              <a:t>Click to edit Master text styles</a:t>
            </a:r>
          </a:p>
        </p:txBody>
      </p:sp>
      <p:sp>
        <p:nvSpPr>
          <p:cNvPr id="5" name="Date Placeholder 4"/>
          <p:cNvSpPr>
            <a:spLocks noGrp="1"/>
          </p:cNvSpPr>
          <p:nvPr>
            <p:ph type="dt" sz="half" idx="10"/>
          </p:nvPr>
        </p:nvSpPr>
        <p:spPr/>
        <p:txBody>
          <a:bodyPr/>
          <a:lstStyle/>
          <a:p>
            <a:fld id="{21FA9392-1E14-43AC-AB85-3EF24A524B32}" type="datetimeFigureOut">
              <a:rPr lang="en-US" smtClean="0"/>
              <a:pPr/>
              <a:t>12/4/2025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491837-20B2-48AD-A2CC-5E318469DB87}" type="slidenum">
              <a:rPr lang="en-US" smtClean="0"/>
              <a:pPr/>
              <a:t>‹#›</a:t>
            </a:fld>
            <a:endParaRPr lang="en-US"/>
          </a:p>
        </p:txBody>
      </p:sp>
    </p:spTree>
    <p:extLst>
      <p:ext uri="{BB962C8B-B14F-4D97-AF65-F5344CB8AC3E}">
        <p14:creationId xmlns:p14="http://schemas.microsoft.com/office/powerpoint/2010/main" val="1149346884"/>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1FA9392-1E14-43AC-AB85-3EF24A524B32}" type="datetimeFigureOut">
              <a:rPr lang="en-US" smtClean="0"/>
              <a:pPr/>
              <a:t>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491837-20B2-48AD-A2CC-5E318469DB87}" type="slidenum">
              <a:rPr lang="en-US" smtClean="0"/>
              <a:pPr/>
              <a:t>‹#›</a:t>
            </a:fld>
            <a:endParaRPr lang="en-US"/>
          </a:p>
        </p:txBody>
      </p:sp>
    </p:spTree>
    <p:extLst>
      <p:ext uri="{BB962C8B-B14F-4D97-AF65-F5344CB8AC3E}">
        <p14:creationId xmlns:p14="http://schemas.microsoft.com/office/powerpoint/2010/main" val="1922468752"/>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3087350" y="547688"/>
            <a:ext cx="3943350" cy="871775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257300" y="547688"/>
            <a:ext cx="11601450" cy="871775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1FA9392-1E14-43AC-AB85-3EF24A524B32}" type="datetimeFigureOut">
              <a:rPr lang="en-US" smtClean="0"/>
              <a:pPr/>
              <a:t>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491837-20B2-48AD-A2CC-5E318469DB87}" type="slidenum">
              <a:rPr lang="en-US" smtClean="0"/>
              <a:pPr/>
              <a:t>‹#›</a:t>
            </a:fld>
            <a:endParaRPr lang="en-US"/>
          </a:p>
        </p:txBody>
      </p:sp>
    </p:spTree>
    <p:extLst>
      <p:ext uri="{BB962C8B-B14F-4D97-AF65-F5344CB8AC3E}">
        <p14:creationId xmlns:p14="http://schemas.microsoft.com/office/powerpoint/2010/main" val="2621060330"/>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grpSp>
        <p:nvGrpSpPr>
          <p:cNvPr id="14" name="Group 13"/>
          <p:cNvGrpSpPr/>
          <p:nvPr/>
        </p:nvGrpSpPr>
        <p:grpSpPr>
          <a:xfrm>
            <a:off x="1" y="0"/>
            <a:ext cx="18290621" cy="10287000"/>
            <a:chOff x="0" y="0"/>
            <a:chExt cx="12190572" cy="6858000"/>
          </a:xfrm>
        </p:grpSpPr>
        <p:sp>
          <p:nvSpPr>
            <p:cNvPr id="13" name="Rectangle 12"/>
            <p:cNvSpPr/>
            <p:nvPr/>
          </p:nvSpPr>
          <p:spPr>
            <a:xfrm>
              <a:off x="1620" y="0"/>
              <a:ext cx="12188952" cy="6858000"/>
            </a:xfrm>
            <a:prstGeom prst="rect">
              <a:avLst/>
            </a:prstGeom>
            <a:gradFill flip="none" rotWithShape="1">
              <a:gsLst>
                <a:gs pos="0">
                  <a:schemeClr val="accent1">
                    <a:lumMod val="50000"/>
                  </a:schemeClr>
                </a:gs>
                <a:gs pos="58000">
                  <a:schemeClr val="accent1">
                    <a:lumMod val="40000"/>
                    <a:lumOff val="60000"/>
                  </a:schemeClr>
                </a:gs>
                <a:gs pos="100000">
                  <a:schemeClr val="accent1">
                    <a:lumMod val="5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sz="3600"/>
            </a:p>
          </p:txBody>
        </p:sp>
        <p:grpSp>
          <p:nvGrpSpPr>
            <p:cNvPr id="12" name="Group 11"/>
            <p:cNvGrpSpPr/>
            <p:nvPr/>
          </p:nvGrpSpPr>
          <p:grpSpPr>
            <a:xfrm>
              <a:off x="0" y="0"/>
              <a:ext cx="4742741" cy="6858000"/>
              <a:chOff x="0" y="0"/>
              <a:chExt cx="4742741" cy="6858000"/>
            </a:xfrm>
          </p:grpSpPr>
          <p:pic>
            <p:nvPicPr>
              <p:cNvPr id="9" name="Pictur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4591594" cy="6858000"/>
              </a:xfrm>
              <a:prstGeom prst="rect">
                <a:avLst/>
              </a:prstGeom>
            </p:spPr>
          </p:pic>
          <p:sp>
            <p:nvSpPr>
              <p:cNvPr id="10" name="Rectangle 9"/>
              <p:cNvSpPr/>
              <p:nvPr/>
            </p:nvSpPr>
            <p:spPr>
              <a:xfrm>
                <a:off x="4605581" y="0"/>
                <a:ext cx="13716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600"/>
              </a:p>
            </p:txBody>
          </p:sp>
        </p:grpSp>
      </p:grpSp>
      <p:sp>
        <p:nvSpPr>
          <p:cNvPr id="5" name="Date Placeholder 4"/>
          <p:cNvSpPr>
            <a:spLocks noGrp="1"/>
          </p:cNvSpPr>
          <p:nvPr>
            <p:ph type="dt" sz="half" idx="10"/>
          </p:nvPr>
        </p:nvSpPr>
        <p:spPr/>
        <p:txBody>
          <a:bodyPr/>
          <a:lstStyle/>
          <a:p>
            <a:fld id="{5706A09E-12D5-4B1D-B8BB-C300B1DDD423}" type="datetime1">
              <a:rPr lang="en-US" smtClean="0"/>
              <a:pPr/>
              <a:t>12/4/2025</a:t>
            </a:fld>
            <a:endParaRPr lang="en-US"/>
          </a:p>
        </p:txBody>
      </p:sp>
      <p:sp>
        <p:nvSpPr>
          <p:cNvPr id="7" name="Footer Placeholder 6"/>
          <p:cNvSpPr>
            <a:spLocks noGrp="1"/>
          </p:cNvSpPr>
          <p:nvPr>
            <p:ph type="ftr" sz="quarter" idx="11"/>
          </p:nvPr>
        </p:nvSpPr>
        <p:spPr/>
        <p:txBody>
          <a:bodyPr/>
          <a:lstStyle/>
          <a:p>
            <a:endParaRPr lang="en-US"/>
          </a:p>
        </p:txBody>
      </p:sp>
      <p:sp>
        <p:nvSpPr>
          <p:cNvPr id="11" name="Slide Number Placeholder 10"/>
          <p:cNvSpPr>
            <a:spLocks noGrp="1"/>
          </p:cNvSpPr>
          <p:nvPr>
            <p:ph type="sldNum" sz="quarter" idx="12"/>
          </p:nvPr>
        </p:nvSpPr>
        <p:spPr/>
        <p:txBody>
          <a:bodyPr/>
          <a:lstStyle/>
          <a:p>
            <a:fld id="{EB37DED6-D4C7-42EE-AB49-D2E39E64FDE4}" type="slidenum">
              <a:rPr lang="en-US" smtClean="0"/>
              <a:pPr/>
              <a:t>‹#›</a:t>
            </a:fld>
            <a:endParaRPr lang="en-US"/>
          </a:p>
        </p:txBody>
      </p:sp>
      <p:sp>
        <p:nvSpPr>
          <p:cNvPr id="3" name="Subtitle 2"/>
          <p:cNvSpPr>
            <a:spLocks noGrp="1"/>
          </p:cNvSpPr>
          <p:nvPr>
            <p:ph type="subTitle" idx="1"/>
          </p:nvPr>
        </p:nvSpPr>
        <p:spPr>
          <a:xfrm>
            <a:off x="7320926" y="7391400"/>
            <a:ext cx="10515600" cy="1866900"/>
          </a:xfrm>
        </p:spPr>
        <p:txBody>
          <a:bodyPr>
            <a:normAutofit/>
          </a:bodyPr>
          <a:lstStyle>
            <a:lvl1pPr marL="0" indent="0" algn="l">
              <a:spcBef>
                <a:spcPts val="0"/>
              </a:spcBef>
              <a:buNone/>
              <a:defRPr sz="4200" b="0" cap="none" spc="0">
                <a:ln w="0"/>
                <a:solidFill>
                  <a:schemeClr val="accent2"/>
                </a:solidFill>
                <a:effectLst/>
              </a:defRPr>
            </a:lvl1pPr>
            <a:lvl2pPr marL="914240" indent="0" algn="ctr">
              <a:buNone/>
              <a:defRPr>
                <a:solidFill>
                  <a:schemeClr val="tx1">
                    <a:tint val="75000"/>
                  </a:schemeClr>
                </a:solidFill>
              </a:defRPr>
            </a:lvl2pPr>
            <a:lvl3pPr marL="1828481" indent="0" algn="ctr">
              <a:buNone/>
              <a:defRPr>
                <a:solidFill>
                  <a:schemeClr val="tx1">
                    <a:tint val="75000"/>
                  </a:schemeClr>
                </a:solidFill>
              </a:defRPr>
            </a:lvl3pPr>
            <a:lvl4pPr marL="2742720" indent="0" algn="ctr">
              <a:buNone/>
              <a:defRPr>
                <a:solidFill>
                  <a:schemeClr val="tx1">
                    <a:tint val="75000"/>
                  </a:schemeClr>
                </a:solidFill>
              </a:defRPr>
            </a:lvl4pPr>
            <a:lvl5pPr marL="3656960" indent="0" algn="ctr">
              <a:buNone/>
              <a:defRPr>
                <a:solidFill>
                  <a:schemeClr val="tx1">
                    <a:tint val="75000"/>
                  </a:schemeClr>
                </a:solidFill>
              </a:defRPr>
            </a:lvl5pPr>
            <a:lvl6pPr marL="4571201" indent="0" algn="ctr">
              <a:buNone/>
              <a:defRPr>
                <a:solidFill>
                  <a:schemeClr val="tx1">
                    <a:tint val="75000"/>
                  </a:schemeClr>
                </a:solidFill>
              </a:defRPr>
            </a:lvl6pPr>
            <a:lvl7pPr marL="5485440" indent="0" algn="ctr">
              <a:buNone/>
              <a:defRPr>
                <a:solidFill>
                  <a:schemeClr val="tx1">
                    <a:tint val="75000"/>
                  </a:schemeClr>
                </a:solidFill>
              </a:defRPr>
            </a:lvl7pPr>
            <a:lvl8pPr marL="6399680" indent="0" algn="ctr">
              <a:buNone/>
              <a:defRPr>
                <a:solidFill>
                  <a:schemeClr val="tx1">
                    <a:tint val="75000"/>
                  </a:schemeClr>
                </a:solidFill>
              </a:defRPr>
            </a:lvl8pPr>
            <a:lvl9pPr marL="7313921" indent="0" algn="ctr">
              <a:buNone/>
              <a:defRPr>
                <a:solidFill>
                  <a:schemeClr val="tx1">
                    <a:tint val="75000"/>
                  </a:schemeClr>
                </a:solidFill>
              </a:defRPr>
            </a:lvl9pPr>
          </a:lstStyle>
          <a:p>
            <a:r>
              <a:rPr lang="en-US"/>
              <a:t>Click to edit Master subtitle style</a:t>
            </a:r>
            <a:endParaRPr dirty="0"/>
          </a:p>
        </p:txBody>
      </p:sp>
      <p:sp>
        <p:nvSpPr>
          <p:cNvPr id="2" name="Title 1"/>
          <p:cNvSpPr>
            <a:spLocks noGrp="1"/>
          </p:cNvSpPr>
          <p:nvPr>
            <p:ph type="ctrTitle"/>
          </p:nvPr>
        </p:nvSpPr>
        <p:spPr>
          <a:xfrm>
            <a:off x="7320926" y="2247904"/>
            <a:ext cx="10515600" cy="4948238"/>
          </a:xfrm>
        </p:spPr>
        <p:txBody>
          <a:bodyPr>
            <a:normAutofit/>
          </a:bodyPr>
          <a:lstStyle>
            <a:lvl1pPr algn="l">
              <a:lnSpc>
                <a:spcPct val="90000"/>
              </a:lnSpc>
              <a:defRPr sz="8100" b="0" cap="none" spc="0" baseline="0">
                <a:ln w="0"/>
                <a:solidFill>
                  <a:schemeClr val="tx2"/>
                </a:solidFill>
                <a:effectLst/>
              </a:defRPr>
            </a:lvl1pPr>
          </a:lstStyle>
          <a:p>
            <a:r>
              <a:rPr lang="en-US"/>
              <a:t>Click to edit Master title style</a:t>
            </a:r>
            <a:endParaRPr dirty="0"/>
          </a:p>
        </p:txBody>
      </p:sp>
    </p:spTree>
    <p:extLst>
      <p:ext uri="{BB962C8B-B14F-4D97-AF65-F5344CB8AC3E}">
        <p14:creationId xmlns:p14="http://schemas.microsoft.com/office/powerpoint/2010/main" val="13628493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6.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64347" y="5607249"/>
            <a:ext cx="17173574" cy="2483643"/>
          </a:xfrm>
        </p:spPr>
        <p:txBody>
          <a:bodyPr/>
          <a:lstStyle>
            <a:lvl1pPr marL="0" indent="0" algn="ctr">
              <a:buNone/>
              <a:defRPr sz="3600"/>
            </a:lvl1pPr>
            <a:lvl2pPr marL="685800" indent="0" algn="ctr">
              <a:buNone/>
              <a:defRPr sz="3000"/>
            </a:lvl2pPr>
            <a:lvl3pPr marL="1371600" indent="0" algn="ctr">
              <a:buNone/>
              <a:defRPr sz="2700"/>
            </a:lvl3pPr>
            <a:lvl4pPr marL="2057400" indent="0" algn="ctr">
              <a:buNone/>
              <a:defRPr sz="2400"/>
            </a:lvl4pPr>
            <a:lvl5pPr marL="2743200" indent="0" algn="ctr">
              <a:buNone/>
              <a:defRPr sz="2400"/>
            </a:lvl5pPr>
            <a:lvl6pPr marL="3429000" indent="0" algn="ctr">
              <a:buNone/>
              <a:defRPr sz="2400"/>
            </a:lvl6pPr>
            <a:lvl7pPr marL="4114800" indent="0" algn="ctr">
              <a:buNone/>
              <a:defRPr sz="2400"/>
            </a:lvl7pPr>
            <a:lvl8pPr marL="4800600" indent="0" algn="ctr">
              <a:buNone/>
              <a:defRPr sz="2400"/>
            </a:lvl8pPr>
            <a:lvl9pPr marL="5486400" indent="0" algn="ctr">
              <a:buNone/>
              <a:defRPr sz="2400"/>
            </a:lvl9pPr>
          </a:lstStyle>
          <a:p>
            <a:endParaRPr lang="en-US" dirty="0"/>
          </a:p>
        </p:txBody>
      </p:sp>
      <p:sp>
        <p:nvSpPr>
          <p:cNvPr id="4" name="Date Placeholder 3"/>
          <p:cNvSpPr>
            <a:spLocks noGrp="1"/>
          </p:cNvSpPr>
          <p:nvPr>
            <p:ph type="dt" sz="half" idx="10"/>
          </p:nvPr>
        </p:nvSpPr>
        <p:spPr/>
        <p:txBody>
          <a:bodyPr/>
          <a:lstStyle/>
          <a:p>
            <a:fld id="{21FA9392-1E14-43AC-AB85-3EF24A524B32}" type="datetimeFigureOut">
              <a:rPr lang="en-US" smtClean="0"/>
              <a:pPr/>
              <a:t>12/4/2025</a:t>
            </a:fld>
            <a:endParaRPr lang="en-US"/>
          </a:p>
        </p:txBody>
      </p:sp>
      <p:sp>
        <p:nvSpPr>
          <p:cNvPr id="5" name="Footer Placeholder 4"/>
          <p:cNvSpPr>
            <a:spLocks noGrp="1"/>
          </p:cNvSpPr>
          <p:nvPr>
            <p:ph type="ftr" sz="quarter" idx="11"/>
          </p:nvPr>
        </p:nvSpPr>
        <p:spPr/>
        <p:txBody>
          <a:bodyPr/>
          <a:lstStyle/>
          <a:p>
            <a:r>
              <a:rPr lang="en-US" dirty="0"/>
              <a:t>Ministry of Education</a:t>
            </a:r>
          </a:p>
        </p:txBody>
      </p:sp>
      <p:sp>
        <p:nvSpPr>
          <p:cNvPr id="6" name="Slide Number Placeholder 5"/>
          <p:cNvSpPr>
            <a:spLocks noGrp="1"/>
          </p:cNvSpPr>
          <p:nvPr>
            <p:ph type="sldNum" sz="quarter" idx="12"/>
          </p:nvPr>
        </p:nvSpPr>
        <p:spPr/>
        <p:txBody>
          <a:bodyPr/>
          <a:lstStyle/>
          <a:p>
            <a:fld id="{26491837-20B2-48AD-A2CC-5E318469DB87}" type="slidenum">
              <a:rPr lang="en-US" smtClean="0"/>
              <a:pPr/>
              <a:t>‹#›</a:t>
            </a:fld>
            <a:endParaRPr lang="en-US"/>
          </a:p>
        </p:txBody>
      </p:sp>
      <p:pic>
        <p:nvPicPr>
          <p:cNvPr id="8" name="Picture 7" descr="logo.jpg"/>
          <p:cNvPicPr>
            <a:picLocks noChangeAspect="1"/>
          </p:cNvPicPr>
          <p:nvPr userDrawn="1"/>
        </p:nvPicPr>
        <p:blipFill>
          <a:blip r:embed="rId2" cstate="print"/>
          <a:stretch>
            <a:fillRect/>
          </a:stretch>
        </p:blipFill>
        <p:spPr>
          <a:xfrm>
            <a:off x="7778354" y="2370125"/>
            <a:ext cx="1945481" cy="1201740"/>
          </a:xfrm>
          <a:prstGeom prst="rect">
            <a:avLst/>
          </a:prstGeom>
        </p:spPr>
      </p:pic>
      <p:sp>
        <p:nvSpPr>
          <p:cNvPr id="9" name="AutoShape 2"/>
          <p:cNvSpPr>
            <a:spLocks noChangeArrowheads="1"/>
          </p:cNvSpPr>
          <p:nvPr userDrawn="1"/>
        </p:nvSpPr>
        <p:spPr bwMode="auto">
          <a:xfrm>
            <a:off x="278605" y="9132788"/>
            <a:ext cx="18009395" cy="154682"/>
          </a:xfrm>
          <a:prstGeom prst="flowChartPunchedTape">
            <a:avLst/>
          </a:prstGeom>
          <a:solidFill>
            <a:schemeClr val="tx1"/>
          </a:solidFill>
          <a:ln w="9525" algn="in">
            <a:solidFill>
              <a:srgbClr val="000000"/>
            </a:solidFill>
            <a:miter lim="800000"/>
            <a:headEnd/>
            <a:tailEnd/>
          </a:ln>
          <a:effectLst/>
        </p:spPr>
        <p:txBody>
          <a:bodyPr vert="horz" wrap="square" lIns="54864" tIns="54864" rIns="54864" bIns="54864" numCol="1" anchor="t" anchorCtr="0" compatLnSpc="1">
            <a:prstTxWarp prst="textNoShape">
              <a:avLst/>
            </a:prstTxWarp>
          </a:bodyPr>
          <a:lstStyle/>
          <a:p>
            <a:endParaRPr lang="en-US" sz="2700"/>
          </a:p>
        </p:txBody>
      </p:sp>
      <p:sp>
        <p:nvSpPr>
          <p:cNvPr id="10" name="AutoShape 2"/>
          <p:cNvSpPr>
            <a:spLocks noChangeArrowheads="1"/>
          </p:cNvSpPr>
          <p:nvPr userDrawn="1"/>
        </p:nvSpPr>
        <p:spPr bwMode="auto">
          <a:xfrm>
            <a:off x="278604" y="9350238"/>
            <a:ext cx="18009396" cy="91137"/>
          </a:xfrm>
          <a:prstGeom prst="flowChartPunchedTape">
            <a:avLst/>
          </a:prstGeom>
          <a:solidFill>
            <a:srgbClr val="EB0000"/>
          </a:solidFill>
          <a:ln w="9525" algn="in">
            <a:solidFill>
              <a:srgbClr val="000000"/>
            </a:solidFill>
            <a:miter lim="800000"/>
            <a:headEnd/>
            <a:tailEnd/>
          </a:ln>
          <a:effectLst/>
        </p:spPr>
        <p:txBody>
          <a:bodyPr vert="horz" wrap="square" lIns="54864" tIns="54864" rIns="54864" bIns="54864" numCol="1" anchor="t" anchorCtr="0" compatLnSpc="1">
            <a:prstTxWarp prst="textNoShape">
              <a:avLst/>
            </a:prstTxWarp>
          </a:bodyPr>
          <a:lstStyle/>
          <a:p>
            <a:endParaRPr lang="en-US" sz="2700"/>
          </a:p>
        </p:txBody>
      </p:sp>
      <p:sp>
        <p:nvSpPr>
          <p:cNvPr id="11" name="AutoShape 2"/>
          <p:cNvSpPr>
            <a:spLocks noChangeArrowheads="1"/>
          </p:cNvSpPr>
          <p:nvPr userDrawn="1"/>
        </p:nvSpPr>
        <p:spPr bwMode="auto">
          <a:xfrm>
            <a:off x="278604" y="9534526"/>
            <a:ext cx="18009396" cy="129776"/>
          </a:xfrm>
          <a:prstGeom prst="flowChartPunchedTape">
            <a:avLst/>
          </a:prstGeom>
          <a:solidFill>
            <a:srgbClr val="006600"/>
          </a:solidFill>
          <a:ln w="9525" algn="in">
            <a:solidFill>
              <a:srgbClr val="000000"/>
            </a:solidFill>
            <a:miter lim="800000"/>
            <a:headEnd/>
            <a:tailEnd/>
          </a:ln>
          <a:effectLst/>
        </p:spPr>
        <p:txBody>
          <a:bodyPr vert="horz" wrap="square" lIns="54864" tIns="54864" rIns="54864" bIns="54864" numCol="1" anchor="t" anchorCtr="0" compatLnSpc="1">
            <a:prstTxWarp prst="textNoShape">
              <a:avLst/>
            </a:prstTxWarp>
          </a:bodyPr>
          <a:lstStyle/>
          <a:p>
            <a:endParaRPr lang="en-US" sz="2700"/>
          </a:p>
        </p:txBody>
      </p:sp>
      <p:pic>
        <p:nvPicPr>
          <p:cNvPr id="12" name="Picture 2"/>
          <p:cNvPicPr>
            <a:picLocks noChangeAspect="1" noChangeArrowheads="1"/>
          </p:cNvPicPr>
          <p:nvPr userDrawn="1"/>
        </p:nvPicPr>
        <p:blipFill>
          <a:blip r:embed="rId3" cstate="print"/>
          <a:srcRect l="64665" t="3172" r="23673" b="1667"/>
          <a:stretch>
            <a:fillRect/>
          </a:stretch>
        </p:blipFill>
        <p:spPr bwMode="auto">
          <a:xfrm rot="5400000" flipH="1">
            <a:off x="8907256" y="-3191145"/>
            <a:ext cx="102014" cy="17359311"/>
          </a:xfrm>
          <a:prstGeom prst="rect">
            <a:avLst/>
          </a:prstGeom>
          <a:noFill/>
          <a:ln w="9525">
            <a:noFill/>
            <a:miter lim="800000"/>
            <a:headEnd/>
            <a:tailEnd/>
          </a:ln>
          <a:effectLst/>
        </p:spPr>
      </p:pic>
      <p:sp>
        <p:nvSpPr>
          <p:cNvPr id="13" name="TextBox 12"/>
          <p:cNvSpPr txBox="1"/>
          <p:nvPr userDrawn="1"/>
        </p:nvSpPr>
        <p:spPr>
          <a:xfrm>
            <a:off x="7104458" y="3418973"/>
            <a:ext cx="3707606" cy="507831"/>
          </a:xfrm>
          <a:prstGeom prst="rect">
            <a:avLst/>
          </a:prstGeom>
          <a:noFill/>
        </p:spPr>
        <p:txBody>
          <a:bodyPr wrap="square" rtlCol="0">
            <a:spAutoFit/>
          </a:bodyPr>
          <a:lstStyle/>
          <a:p>
            <a:r>
              <a:rPr lang="en-US" sz="2700" b="1" dirty="0">
                <a:latin typeface="Arial" panose="020B0604020202020204" pitchFamily="34" charset="0"/>
                <a:cs typeface="Arial" panose="020B0604020202020204" pitchFamily="34" charset="0"/>
              </a:rPr>
              <a:t>Republic of Kenya</a:t>
            </a:r>
          </a:p>
        </p:txBody>
      </p:sp>
    </p:spTree>
    <p:extLst>
      <p:ext uri="{BB962C8B-B14F-4D97-AF65-F5344CB8AC3E}">
        <p14:creationId xmlns:p14="http://schemas.microsoft.com/office/powerpoint/2010/main" val="20069761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3.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image" Target="../media/image4.gif"/></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slideLayout" Target="../slideLayouts/slideLayout46.xml"/><Relationship Id="rId18" Type="http://schemas.openxmlformats.org/officeDocument/2006/relationships/theme" Target="../theme/theme4.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slideLayout" Target="../slideLayouts/slideLayout45.xml"/><Relationship Id="rId17" Type="http://schemas.openxmlformats.org/officeDocument/2006/relationships/slideLayout" Target="../slideLayouts/slideLayout50.xml"/><Relationship Id="rId2" Type="http://schemas.openxmlformats.org/officeDocument/2006/relationships/slideLayout" Target="../slideLayouts/slideLayout35.xml"/><Relationship Id="rId16" Type="http://schemas.openxmlformats.org/officeDocument/2006/relationships/slideLayout" Target="../slideLayouts/slideLayout49.xml"/><Relationship Id="rId20" Type="http://schemas.openxmlformats.org/officeDocument/2006/relationships/image" Target="../media/image4.gif"/><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5" Type="http://schemas.openxmlformats.org/officeDocument/2006/relationships/slideLayout" Target="../slideLayouts/slideLayout48.xml"/><Relationship Id="rId10" Type="http://schemas.openxmlformats.org/officeDocument/2006/relationships/slideLayout" Target="../slideLayouts/slideLayout43.xml"/><Relationship Id="rId19" Type="http://schemas.openxmlformats.org/officeDocument/2006/relationships/image" Target="../media/image3.jpeg"/><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slideLayout" Target="../slideLayouts/slideLayout47.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8.xml"/><Relationship Id="rId13" Type="http://schemas.openxmlformats.org/officeDocument/2006/relationships/slideLayout" Target="../slideLayouts/slideLayout63.xml"/><Relationship Id="rId3" Type="http://schemas.openxmlformats.org/officeDocument/2006/relationships/slideLayout" Target="../slideLayouts/slideLayout53.xml"/><Relationship Id="rId7" Type="http://schemas.openxmlformats.org/officeDocument/2006/relationships/slideLayout" Target="../slideLayouts/slideLayout57.xml"/><Relationship Id="rId12" Type="http://schemas.openxmlformats.org/officeDocument/2006/relationships/slideLayout" Target="../slideLayouts/slideLayout62.xml"/><Relationship Id="rId2" Type="http://schemas.openxmlformats.org/officeDocument/2006/relationships/slideLayout" Target="../slideLayouts/slideLayout52.xml"/><Relationship Id="rId16" Type="http://schemas.openxmlformats.org/officeDocument/2006/relationships/image" Target="../media/image4.gif"/><Relationship Id="rId1" Type="http://schemas.openxmlformats.org/officeDocument/2006/relationships/slideLayout" Target="../slideLayouts/slideLayout51.xml"/><Relationship Id="rId6" Type="http://schemas.openxmlformats.org/officeDocument/2006/relationships/slideLayout" Target="../slideLayouts/slideLayout56.xml"/><Relationship Id="rId11" Type="http://schemas.openxmlformats.org/officeDocument/2006/relationships/slideLayout" Target="../slideLayouts/slideLayout61.xml"/><Relationship Id="rId5" Type="http://schemas.openxmlformats.org/officeDocument/2006/relationships/slideLayout" Target="../slideLayouts/slideLayout55.xml"/><Relationship Id="rId15" Type="http://schemas.openxmlformats.org/officeDocument/2006/relationships/image" Target="../media/image1.png"/><Relationship Id="rId10" Type="http://schemas.openxmlformats.org/officeDocument/2006/relationships/slideLayout" Target="../slideLayouts/slideLayout60.xml"/><Relationship Id="rId4" Type="http://schemas.openxmlformats.org/officeDocument/2006/relationships/slideLayout" Target="../slideLayouts/slideLayout54.xml"/><Relationship Id="rId9" Type="http://schemas.openxmlformats.org/officeDocument/2006/relationships/slideLayout" Target="../slideLayouts/slideLayout59.xml"/><Relationship Id="rId14"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1.xml"/><Relationship Id="rId13" Type="http://schemas.openxmlformats.org/officeDocument/2006/relationships/slideLayout" Target="../slideLayouts/slideLayout76.xml"/><Relationship Id="rId18" Type="http://schemas.openxmlformats.org/officeDocument/2006/relationships/image" Target="../media/image1.png"/><Relationship Id="rId3" Type="http://schemas.openxmlformats.org/officeDocument/2006/relationships/slideLayout" Target="../slideLayouts/slideLayout66.xml"/><Relationship Id="rId7" Type="http://schemas.openxmlformats.org/officeDocument/2006/relationships/slideLayout" Target="../slideLayouts/slideLayout70.xml"/><Relationship Id="rId12" Type="http://schemas.openxmlformats.org/officeDocument/2006/relationships/slideLayout" Target="../slideLayouts/slideLayout75.xml"/><Relationship Id="rId17" Type="http://schemas.openxmlformats.org/officeDocument/2006/relationships/theme" Target="../theme/theme6.xml"/><Relationship Id="rId2" Type="http://schemas.openxmlformats.org/officeDocument/2006/relationships/slideLayout" Target="../slideLayouts/slideLayout65.xml"/><Relationship Id="rId16" Type="http://schemas.openxmlformats.org/officeDocument/2006/relationships/slideLayout" Target="../slideLayouts/slideLayout79.xml"/><Relationship Id="rId1" Type="http://schemas.openxmlformats.org/officeDocument/2006/relationships/slideLayout" Target="../slideLayouts/slideLayout64.xml"/><Relationship Id="rId6" Type="http://schemas.openxmlformats.org/officeDocument/2006/relationships/slideLayout" Target="../slideLayouts/slideLayout69.xml"/><Relationship Id="rId11" Type="http://schemas.openxmlformats.org/officeDocument/2006/relationships/slideLayout" Target="../slideLayouts/slideLayout74.xml"/><Relationship Id="rId5" Type="http://schemas.openxmlformats.org/officeDocument/2006/relationships/slideLayout" Target="../slideLayouts/slideLayout68.xml"/><Relationship Id="rId15" Type="http://schemas.openxmlformats.org/officeDocument/2006/relationships/slideLayout" Target="../slideLayouts/slideLayout78.xml"/><Relationship Id="rId10" Type="http://schemas.openxmlformats.org/officeDocument/2006/relationships/slideLayout" Target="../slideLayouts/slideLayout73.xml"/><Relationship Id="rId19" Type="http://schemas.openxmlformats.org/officeDocument/2006/relationships/image" Target="../media/image4.gif"/><Relationship Id="rId4" Type="http://schemas.openxmlformats.org/officeDocument/2006/relationships/slideLayout" Target="../slideLayouts/slideLayout67.xml"/><Relationship Id="rId9" Type="http://schemas.openxmlformats.org/officeDocument/2006/relationships/slideLayout" Target="../slideLayouts/slideLayout72.xml"/><Relationship Id="rId14" Type="http://schemas.openxmlformats.org/officeDocument/2006/relationships/slideLayout" Target="../slideLayouts/slideLayout77.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7.xml"/><Relationship Id="rId13" Type="http://schemas.openxmlformats.org/officeDocument/2006/relationships/theme" Target="../theme/theme7.xml"/><Relationship Id="rId3" Type="http://schemas.openxmlformats.org/officeDocument/2006/relationships/slideLayout" Target="../slideLayouts/slideLayout82.xml"/><Relationship Id="rId7" Type="http://schemas.openxmlformats.org/officeDocument/2006/relationships/slideLayout" Target="../slideLayouts/slideLayout86.xml"/><Relationship Id="rId12" Type="http://schemas.openxmlformats.org/officeDocument/2006/relationships/slideLayout" Target="../slideLayouts/slideLayout91.xml"/><Relationship Id="rId2" Type="http://schemas.openxmlformats.org/officeDocument/2006/relationships/slideLayout" Target="../slideLayouts/slideLayout81.xml"/><Relationship Id="rId1" Type="http://schemas.openxmlformats.org/officeDocument/2006/relationships/slideLayout" Target="../slideLayouts/slideLayout80.xml"/><Relationship Id="rId6" Type="http://schemas.openxmlformats.org/officeDocument/2006/relationships/slideLayout" Target="../slideLayouts/slideLayout85.xml"/><Relationship Id="rId11" Type="http://schemas.openxmlformats.org/officeDocument/2006/relationships/slideLayout" Target="../slideLayouts/slideLayout90.xml"/><Relationship Id="rId5" Type="http://schemas.openxmlformats.org/officeDocument/2006/relationships/slideLayout" Target="../slideLayouts/slideLayout84.xml"/><Relationship Id="rId15" Type="http://schemas.openxmlformats.org/officeDocument/2006/relationships/image" Target="../media/image4.gif"/><Relationship Id="rId10" Type="http://schemas.openxmlformats.org/officeDocument/2006/relationships/slideLayout" Target="../slideLayouts/slideLayout89.xml"/><Relationship Id="rId4" Type="http://schemas.openxmlformats.org/officeDocument/2006/relationships/slideLayout" Target="../slideLayouts/slideLayout83.xml"/><Relationship Id="rId9" Type="http://schemas.openxmlformats.org/officeDocument/2006/relationships/slideLayout" Target="../slideLayouts/slideLayout88.xml"/><Relationship Id="rId14" Type="http://schemas.openxmlformats.org/officeDocument/2006/relationships/image" Target="../media/image1.png"/></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99.xml"/><Relationship Id="rId13" Type="http://schemas.openxmlformats.org/officeDocument/2006/relationships/image" Target="../media/image4.gif"/><Relationship Id="rId3" Type="http://schemas.openxmlformats.org/officeDocument/2006/relationships/slideLayout" Target="../slideLayouts/slideLayout94.xml"/><Relationship Id="rId7" Type="http://schemas.openxmlformats.org/officeDocument/2006/relationships/slideLayout" Target="../slideLayouts/slideLayout98.xml"/><Relationship Id="rId12" Type="http://schemas.openxmlformats.org/officeDocument/2006/relationships/theme" Target="../theme/theme8.xml"/><Relationship Id="rId2" Type="http://schemas.openxmlformats.org/officeDocument/2006/relationships/slideLayout" Target="../slideLayouts/slideLayout93.xml"/><Relationship Id="rId1" Type="http://schemas.openxmlformats.org/officeDocument/2006/relationships/slideLayout" Target="../slideLayouts/slideLayout92.xml"/><Relationship Id="rId6" Type="http://schemas.openxmlformats.org/officeDocument/2006/relationships/slideLayout" Target="../slideLayouts/slideLayout97.xml"/><Relationship Id="rId11" Type="http://schemas.openxmlformats.org/officeDocument/2006/relationships/slideLayout" Target="../slideLayouts/slideLayout102.xml"/><Relationship Id="rId5" Type="http://schemas.openxmlformats.org/officeDocument/2006/relationships/slideLayout" Target="../slideLayouts/slideLayout96.xml"/><Relationship Id="rId10" Type="http://schemas.openxmlformats.org/officeDocument/2006/relationships/slideLayout" Target="../slideLayouts/slideLayout101.xml"/><Relationship Id="rId4" Type="http://schemas.openxmlformats.org/officeDocument/2006/relationships/slideLayout" Target="../slideLayouts/slideLayout95.xml"/><Relationship Id="rId9" Type="http://schemas.openxmlformats.org/officeDocument/2006/relationships/slideLayout" Target="../slideLayouts/slideLayout100.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10.xml"/><Relationship Id="rId3" Type="http://schemas.openxmlformats.org/officeDocument/2006/relationships/slideLayout" Target="../slideLayouts/slideLayout105.xml"/><Relationship Id="rId7" Type="http://schemas.openxmlformats.org/officeDocument/2006/relationships/slideLayout" Target="../slideLayouts/slideLayout109.xml"/><Relationship Id="rId12" Type="http://schemas.openxmlformats.org/officeDocument/2006/relationships/theme" Target="../theme/theme9.xml"/><Relationship Id="rId2" Type="http://schemas.openxmlformats.org/officeDocument/2006/relationships/slideLayout" Target="../slideLayouts/slideLayout104.xml"/><Relationship Id="rId1" Type="http://schemas.openxmlformats.org/officeDocument/2006/relationships/slideLayout" Target="../slideLayouts/slideLayout103.xml"/><Relationship Id="rId6" Type="http://schemas.openxmlformats.org/officeDocument/2006/relationships/slideLayout" Target="../slideLayouts/slideLayout108.xml"/><Relationship Id="rId11" Type="http://schemas.openxmlformats.org/officeDocument/2006/relationships/slideLayout" Target="../slideLayouts/slideLayout113.xml"/><Relationship Id="rId5" Type="http://schemas.openxmlformats.org/officeDocument/2006/relationships/slideLayout" Target="../slideLayouts/slideLayout107.xml"/><Relationship Id="rId10" Type="http://schemas.openxmlformats.org/officeDocument/2006/relationships/slideLayout" Target="../slideLayouts/slideLayout112.xml"/><Relationship Id="rId4" Type="http://schemas.openxmlformats.org/officeDocument/2006/relationships/slideLayout" Target="../slideLayouts/slideLayout106.xml"/><Relationship Id="rId9" Type="http://schemas.openxmlformats.org/officeDocument/2006/relationships/slideLayout" Target="../slideLayouts/slideLayout111.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21.xml"/><Relationship Id="rId13" Type="http://schemas.openxmlformats.org/officeDocument/2006/relationships/slideLayout" Target="../slideLayouts/slideLayout126.xml"/><Relationship Id="rId3" Type="http://schemas.openxmlformats.org/officeDocument/2006/relationships/slideLayout" Target="../slideLayouts/slideLayout116.xml"/><Relationship Id="rId7" Type="http://schemas.openxmlformats.org/officeDocument/2006/relationships/slideLayout" Target="../slideLayouts/slideLayout120.xml"/><Relationship Id="rId12" Type="http://schemas.openxmlformats.org/officeDocument/2006/relationships/slideLayout" Target="../slideLayouts/slideLayout125.xml"/><Relationship Id="rId2" Type="http://schemas.openxmlformats.org/officeDocument/2006/relationships/slideLayout" Target="../slideLayouts/slideLayout115.xml"/><Relationship Id="rId1" Type="http://schemas.openxmlformats.org/officeDocument/2006/relationships/slideLayout" Target="../slideLayouts/slideLayout114.xml"/><Relationship Id="rId6" Type="http://schemas.openxmlformats.org/officeDocument/2006/relationships/slideLayout" Target="../slideLayouts/slideLayout119.xml"/><Relationship Id="rId11" Type="http://schemas.openxmlformats.org/officeDocument/2006/relationships/slideLayout" Target="../slideLayouts/slideLayout124.xml"/><Relationship Id="rId5" Type="http://schemas.openxmlformats.org/officeDocument/2006/relationships/slideLayout" Target="../slideLayouts/slideLayout118.xml"/><Relationship Id="rId10" Type="http://schemas.openxmlformats.org/officeDocument/2006/relationships/slideLayout" Target="../slideLayouts/slideLayout123.xml"/><Relationship Id="rId4" Type="http://schemas.openxmlformats.org/officeDocument/2006/relationships/slideLayout" Target="../slideLayouts/slideLayout117.xml"/><Relationship Id="rId9" Type="http://schemas.openxmlformats.org/officeDocument/2006/relationships/slideLayout" Target="../slideLayouts/slideLayout122.xml"/><Relationship Id="rId14" Type="http://schemas.openxmlformats.org/officeDocument/2006/relationships/theme" Target="../theme/theme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12/4/2025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pic>
        <p:nvPicPr>
          <p:cNvPr id="7" name="Picture 6">
            <a:extLst>
              <a:ext uri="{FF2B5EF4-FFF2-40B4-BE49-F238E27FC236}">
                <a16:creationId xmlns:a16="http://schemas.microsoft.com/office/drawing/2014/main" id="{D62AE530-E0D4-4A40-8EB9-DB96CC1CBA8D}"/>
              </a:ext>
            </a:extLst>
          </p:cNvPr>
          <p:cNvPicPr>
            <a:picLocks noChangeAspect="1"/>
          </p:cNvPicPr>
          <p:nvPr userDrawn="1"/>
        </p:nvPicPr>
        <p:blipFill>
          <a:blip r:embed="rId13" cstate="email">
            <a:extLst>
              <a:ext uri="{28A0092B-C50C-407E-A947-70E740481C1C}">
                <a14:useLocalDpi xmlns:a14="http://schemas.microsoft.com/office/drawing/2010/main"/>
              </a:ext>
            </a:extLst>
          </a:blip>
          <a:stretch>
            <a:fillRect/>
          </a:stretch>
        </p:blipFill>
        <p:spPr>
          <a:xfrm>
            <a:off x="16489524" y="0"/>
            <a:ext cx="1798476" cy="1579001"/>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536192" y="877824"/>
            <a:ext cx="14580108" cy="2249424"/>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536193" y="3429000"/>
            <a:ext cx="14580110" cy="6035040"/>
          </a:xfrm>
          <a:prstGeom prst="rect">
            <a:avLst/>
          </a:prstGeom>
        </p:spPr>
        <p:txBody>
          <a:bodyPr vert="horz" lIns="45720" tIns="45720" rIns="4572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536194" y="9706056"/>
            <a:ext cx="3231215" cy="411480"/>
          </a:xfrm>
          <a:prstGeom prst="rect">
            <a:avLst/>
          </a:prstGeom>
        </p:spPr>
        <p:txBody>
          <a:bodyPr vert="horz" lIns="91440" tIns="45720" rIns="91440" bIns="45720" rtlCol="0" anchor="ctr"/>
          <a:lstStyle>
            <a:lvl1pPr algn="l">
              <a:defRPr sz="1500">
                <a:solidFill>
                  <a:schemeClr val="tx1">
                    <a:lumMod val="95000"/>
                    <a:lumOff val="5000"/>
                  </a:schemeClr>
                </a:solidFill>
                <a:latin typeface="+mj-lt"/>
              </a:defRPr>
            </a:lvl1pPr>
          </a:lstStyle>
          <a:p>
            <a:fld id="{6EA65259-4D08-4D3B-9483-5082489D662F}" type="datetimeFigureOut">
              <a:rPr lang="en-US" smtClean="0"/>
              <a:t>12/4/2025</a:t>
            </a:fld>
            <a:endParaRPr lang="en-US"/>
          </a:p>
        </p:txBody>
      </p:sp>
      <p:sp>
        <p:nvSpPr>
          <p:cNvPr id="5" name="Footer Placeholder 4"/>
          <p:cNvSpPr>
            <a:spLocks noGrp="1"/>
          </p:cNvSpPr>
          <p:nvPr>
            <p:ph type="ftr" sz="quarter" idx="3"/>
          </p:nvPr>
        </p:nvSpPr>
        <p:spPr>
          <a:xfrm>
            <a:off x="7264399" y="9706056"/>
            <a:ext cx="8852189" cy="411480"/>
          </a:xfrm>
          <a:prstGeom prst="rect">
            <a:avLst/>
          </a:prstGeom>
        </p:spPr>
        <p:txBody>
          <a:bodyPr vert="horz" lIns="91440" tIns="45720" rIns="91440" bIns="45720" rtlCol="0" anchor="ctr"/>
          <a:lstStyle>
            <a:lvl1pPr algn="r">
              <a:defRPr sz="1500" cap="all" baseline="0">
                <a:solidFill>
                  <a:schemeClr val="tx1">
                    <a:lumMod val="95000"/>
                    <a:lumOff val="5000"/>
                  </a:schemeClr>
                </a:solidFill>
                <a:latin typeface="+mj-lt"/>
              </a:defRPr>
            </a:lvl1pPr>
          </a:lstStyle>
          <a:p>
            <a:endParaRPr lang="en-US"/>
          </a:p>
        </p:txBody>
      </p:sp>
      <p:sp>
        <p:nvSpPr>
          <p:cNvPr id="6" name="Slide Number Placeholder 5"/>
          <p:cNvSpPr>
            <a:spLocks noGrp="1"/>
          </p:cNvSpPr>
          <p:nvPr>
            <p:ph type="sldNum" sz="quarter" idx="4"/>
          </p:nvPr>
        </p:nvSpPr>
        <p:spPr>
          <a:xfrm>
            <a:off x="16256000" y="9706056"/>
            <a:ext cx="1460501" cy="411480"/>
          </a:xfrm>
          <a:prstGeom prst="rect">
            <a:avLst/>
          </a:prstGeom>
        </p:spPr>
        <p:txBody>
          <a:bodyPr vert="horz" lIns="91440" tIns="45720" rIns="91440" bIns="45720" rtlCol="0" anchor="ctr"/>
          <a:lstStyle>
            <a:lvl1pPr algn="l">
              <a:defRPr sz="1500">
                <a:solidFill>
                  <a:schemeClr val="tx1">
                    <a:lumMod val="95000"/>
                    <a:lumOff val="5000"/>
                  </a:schemeClr>
                </a:solidFill>
                <a:latin typeface="+mj-lt"/>
              </a:defRPr>
            </a:lvl1pPr>
          </a:lstStyle>
          <a:p>
            <a:fld id="{E97F6596-CFA8-4B7E-94A5-3511D7058BBF}" type="slidenum">
              <a:rPr lang="en-US" smtClean="0"/>
              <a:t>‹#›</a:t>
            </a:fld>
            <a:endParaRPr lang="en-US"/>
          </a:p>
        </p:txBody>
      </p:sp>
      <p:cxnSp>
        <p:nvCxnSpPr>
          <p:cNvPr id="7" name="Straight Connector 6"/>
          <p:cNvCxnSpPr/>
          <p:nvPr/>
        </p:nvCxnSpPr>
        <p:spPr>
          <a:xfrm flipV="1">
            <a:off x="1143000" y="1239486"/>
            <a:ext cx="0" cy="13716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8" name="Picture 7">
            <a:extLst>
              <a:ext uri="{FF2B5EF4-FFF2-40B4-BE49-F238E27FC236}">
                <a16:creationId xmlns:a16="http://schemas.microsoft.com/office/drawing/2014/main" id="{76F07F41-5224-4E78-9CFE-28DFD48D3F7F}"/>
              </a:ext>
            </a:extLst>
          </p:cNvPr>
          <p:cNvPicPr>
            <a:picLocks noChangeAspect="1"/>
          </p:cNvPicPr>
          <p:nvPr userDrawn="1"/>
        </p:nvPicPr>
        <p:blipFill>
          <a:blip r:embed="rId13" cstate="email">
            <a:extLst>
              <a:ext uri="{28A0092B-C50C-407E-A947-70E740481C1C}">
                <a14:useLocalDpi xmlns:a14="http://schemas.microsoft.com/office/drawing/2010/main"/>
              </a:ext>
            </a:extLst>
          </a:blip>
          <a:stretch>
            <a:fillRect/>
          </a:stretch>
        </p:blipFill>
        <p:spPr>
          <a:xfrm>
            <a:off x="16509491" y="0"/>
            <a:ext cx="1798476" cy="1579001"/>
          </a:xfrm>
          <a:prstGeom prst="rect">
            <a:avLst/>
          </a:prstGeom>
        </p:spPr>
      </p:pic>
    </p:spTree>
    <p:extLst>
      <p:ext uri="{BB962C8B-B14F-4D97-AF65-F5344CB8AC3E}">
        <p14:creationId xmlns:p14="http://schemas.microsoft.com/office/powerpoint/2010/main" val="839626420"/>
      </p:ext>
    </p:extLst>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Lst>
  <p:txStyles>
    <p:titleStyle>
      <a:lvl1pPr algn="l" defTabSz="1371600" rtl="0" eaLnBrk="1" latinLnBrk="0" hangingPunct="1">
        <a:lnSpc>
          <a:spcPct val="80000"/>
        </a:lnSpc>
        <a:spcBef>
          <a:spcPct val="0"/>
        </a:spcBef>
        <a:buNone/>
        <a:defRPr sz="7500" kern="1200" cap="all" spc="150" baseline="0">
          <a:solidFill>
            <a:schemeClr val="tx1">
              <a:lumMod val="95000"/>
              <a:lumOff val="5000"/>
            </a:schemeClr>
          </a:solidFill>
          <a:latin typeface="+mj-lt"/>
          <a:ea typeface="+mj-ea"/>
          <a:cs typeface="+mj-cs"/>
        </a:defRPr>
      </a:lvl1pPr>
    </p:titleStyle>
    <p:bodyStyle>
      <a:lvl1pPr marL="137160" indent="-137160" algn="l" defTabSz="1371600" rtl="0" eaLnBrk="1" latinLnBrk="0" hangingPunct="1">
        <a:lnSpc>
          <a:spcPct val="90000"/>
        </a:lnSpc>
        <a:spcBef>
          <a:spcPts val="1800"/>
        </a:spcBef>
        <a:spcAft>
          <a:spcPts val="300"/>
        </a:spcAft>
        <a:buClr>
          <a:schemeClr val="accent1"/>
        </a:buClr>
        <a:buSzPct val="100000"/>
        <a:buFont typeface="Tw Cen MT" panose="020B0602020104020603" pitchFamily="34" charset="0"/>
        <a:buChar char=" "/>
        <a:defRPr sz="3300" kern="1200">
          <a:solidFill>
            <a:schemeClr val="tx1"/>
          </a:solidFill>
          <a:latin typeface="+mn-lt"/>
          <a:ea typeface="+mn-ea"/>
          <a:cs typeface="+mn-cs"/>
        </a:defRPr>
      </a:lvl1pPr>
      <a:lvl2pPr marL="397764" indent="-205740" algn="l" defTabSz="1371600" rtl="0" eaLnBrk="1" latinLnBrk="0" hangingPunct="1">
        <a:lnSpc>
          <a:spcPct val="90000"/>
        </a:lnSpc>
        <a:spcBef>
          <a:spcPts val="300"/>
        </a:spcBef>
        <a:spcAft>
          <a:spcPts val="600"/>
        </a:spcAft>
        <a:buClr>
          <a:schemeClr val="accent1"/>
        </a:buClr>
        <a:buFont typeface="Wingdings 3" pitchFamily="18" charset="2"/>
        <a:buChar char=""/>
        <a:defRPr sz="2700" kern="1200">
          <a:solidFill>
            <a:schemeClr val="tx1"/>
          </a:solidFill>
          <a:latin typeface="+mn-lt"/>
          <a:ea typeface="+mn-ea"/>
          <a:cs typeface="+mn-cs"/>
        </a:defRPr>
      </a:lvl2pPr>
      <a:lvl3pPr marL="672084" indent="-205740" algn="l" defTabSz="1371600" rtl="0" eaLnBrk="1" latinLnBrk="0" hangingPunct="1">
        <a:lnSpc>
          <a:spcPct val="90000"/>
        </a:lnSpc>
        <a:spcBef>
          <a:spcPts val="300"/>
        </a:spcBef>
        <a:spcAft>
          <a:spcPts val="600"/>
        </a:spcAft>
        <a:buClr>
          <a:schemeClr val="accent1"/>
        </a:buClr>
        <a:buFont typeface="Wingdings 3" pitchFamily="18" charset="2"/>
        <a:buChar char=""/>
        <a:defRPr sz="2100" kern="1200">
          <a:solidFill>
            <a:schemeClr val="tx1"/>
          </a:solidFill>
          <a:latin typeface="+mn-lt"/>
          <a:ea typeface="+mn-ea"/>
          <a:cs typeface="+mn-cs"/>
        </a:defRPr>
      </a:lvl3pPr>
      <a:lvl4pPr marL="891540" indent="-205740" algn="l" defTabSz="1371600" rtl="0" eaLnBrk="1" latinLnBrk="0" hangingPunct="1">
        <a:lnSpc>
          <a:spcPct val="90000"/>
        </a:lnSpc>
        <a:spcBef>
          <a:spcPts val="300"/>
        </a:spcBef>
        <a:spcAft>
          <a:spcPts val="600"/>
        </a:spcAft>
        <a:buClr>
          <a:schemeClr val="accent1"/>
        </a:buClr>
        <a:buFont typeface="Wingdings 3" pitchFamily="18" charset="2"/>
        <a:buChar char=""/>
        <a:defRPr sz="2100" kern="1200">
          <a:solidFill>
            <a:schemeClr val="tx1"/>
          </a:solidFill>
          <a:latin typeface="+mn-lt"/>
          <a:ea typeface="+mn-ea"/>
          <a:cs typeface="+mn-cs"/>
        </a:defRPr>
      </a:lvl4pPr>
      <a:lvl5pPr marL="1165860" indent="-205740" algn="l" defTabSz="1371600" rtl="0" eaLnBrk="1" latinLnBrk="0" hangingPunct="1">
        <a:lnSpc>
          <a:spcPct val="90000"/>
        </a:lnSpc>
        <a:spcBef>
          <a:spcPts val="300"/>
        </a:spcBef>
        <a:spcAft>
          <a:spcPts val="600"/>
        </a:spcAft>
        <a:buClr>
          <a:schemeClr val="accent1"/>
        </a:buClr>
        <a:buFont typeface="Wingdings 3" pitchFamily="18" charset="2"/>
        <a:buChar char=""/>
        <a:defRPr sz="2100" kern="1200">
          <a:solidFill>
            <a:schemeClr val="tx1"/>
          </a:solidFill>
          <a:latin typeface="+mn-lt"/>
          <a:ea typeface="+mn-ea"/>
          <a:cs typeface="+mn-cs"/>
        </a:defRPr>
      </a:lvl5pPr>
      <a:lvl6pPr marL="1371600" indent="-205740" algn="l" defTabSz="1371600" rtl="0" eaLnBrk="1" latinLnBrk="0" hangingPunct="1">
        <a:lnSpc>
          <a:spcPct val="90000"/>
        </a:lnSpc>
        <a:spcBef>
          <a:spcPts val="300"/>
        </a:spcBef>
        <a:spcAft>
          <a:spcPts val="600"/>
        </a:spcAft>
        <a:buClr>
          <a:schemeClr val="accent1"/>
        </a:buClr>
        <a:buFont typeface="Wingdings 3" pitchFamily="18" charset="2"/>
        <a:buChar char=""/>
        <a:defRPr sz="2100" kern="1200">
          <a:solidFill>
            <a:schemeClr val="tx1"/>
          </a:solidFill>
          <a:latin typeface="+mn-lt"/>
          <a:ea typeface="+mn-ea"/>
          <a:cs typeface="+mn-cs"/>
        </a:defRPr>
      </a:lvl6pPr>
      <a:lvl7pPr marL="1591056" indent="-205740" algn="l" defTabSz="1371600" rtl="0" eaLnBrk="1" latinLnBrk="0" hangingPunct="1">
        <a:lnSpc>
          <a:spcPct val="90000"/>
        </a:lnSpc>
        <a:spcBef>
          <a:spcPts val="300"/>
        </a:spcBef>
        <a:spcAft>
          <a:spcPts val="600"/>
        </a:spcAft>
        <a:buClr>
          <a:schemeClr val="accent1"/>
        </a:buClr>
        <a:buFont typeface="Wingdings 3" pitchFamily="18" charset="2"/>
        <a:buChar char=""/>
        <a:defRPr sz="2100" kern="1200">
          <a:solidFill>
            <a:schemeClr val="tx1"/>
          </a:solidFill>
          <a:latin typeface="+mn-lt"/>
          <a:ea typeface="+mn-ea"/>
          <a:cs typeface="+mn-cs"/>
        </a:defRPr>
      </a:lvl7pPr>
      <a:lvl8pPr marL="1824228" indent="-205740" algn="l" defTabSz="1371600" rtl="0" eaLnBrk="1" latinLnBrk="0" hangingPunct="1">
        <a:lnSpc>
          <a:spcPct val="90000"/>
        </a:lnSpc>
        <a:spcBef>
          <a:spcPts val="300"/>
        </a:spcBef>
        <a:spcAft>
          <a:spcPts val="600"/>
        </a:spcAft>
        <a:buClr>
          <a:schemeClr val="accent1"/>
        </a:buClr>
        <a:buFont typeface="Wingdings 3" pitchFamily="18" charset="2"/>
        <a:buChar char=""/>
        <a:defRPr sz="2100" kern="1200">
          <a:solidFill>
            <a:schemeClr val="tx1"/>
          </a:solidFill>
          <a:latin typeface="+mn-lt"/>
          <a:ea typeface="+mn-ea"/>
          <a:cs typeface="+mn-cs"/>
        </a:defRPr>
      </a:lvl8pPr>
      <a:lvl9pPr marL="2043684" indent="-205740" algn="l" defTabSz="1371600" rtl="0" eaLnBrk="1" latinLnBrk="0" hangingPunct="1">
        <a:lnSpc>
          <a:spcPct val="90000"/>
        </a:lnSpc>
        <a:spcBef>
          <a:spcPts val="300"/>
        </a:spcBef>
        <a:spcAft>
          <a:spcPts val="600"/>
        </a:spcAft>
        <a:buClr>
          <a:schemeClr val="accent1"/>
        </a:buClr>
        <a:buFont typeface="Wingdings 3" pitchFamily="18" charset="2"/>
        <a:buChar char=""/>
        <a:defRPr sz="2100" kern="1200">
          <a:solidFill>
            <a:schemeClr val="tx1"/>
          </a:solidFill>
          <a:latin typeface="+mn-lt"/>
          <a:ea typeface="+mn-ea"/>
          <a:cs typeface="+mn-cs"/>
        </a:defRPr>
      </a:lvl9pPr>
    </p:bodyStyle>
    <p:other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2" y="9601200"/>
            <a:ext cx="18288000" cy="6858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 y="9501474"/>
            <a:ext cx="18288002" cy="9899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645920" y="429905"/>
            <a:ext cx="15087600" cy="2176136"/>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645920" y="2768601"/>
            <a:ext cx="15087600" cy="603504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645921" y="9689678"/>
            <a:ext cx="3708407" cy="547688"/>
          </a:xfrm>
          <a:prstGeom prst="rect">
            <a:avLst/>
          </a:prstGeom>
        </p:spPr>
        <p:txBody>
          <a:bodyPr vert="horz" lIns="91440" tIns="45720" rIns="91440" bIns="45720" rtlCol="0" anchor="ctr"/>
          <a:lstStyle>
            <a:lvl1pPr algn="l">
              <a:defRPr sz="1350">
                <a:solidFill>
                  <a:srgbClr val="FFFFFF"/>
                </a:solidFill>
              </a:defRPr>
            </a:lvl1pPr>
          </a:lstStyle>
          <a:p>
            <a:fld id="{EC54DEAB-11D0-49E5-A91C-A7A616EB630B}" type="datetimeFigureOut">
              <a:rPr lang="en-US" smtClean="0">
                <a:solidFill>
                  <a:srgbClr val="1F497D"/>
                </a:solidFill>
                <a:latin typeface="Franklin Gothic Book"/>
              </a:rPr>
              <a:pPr/>
              <a:t>12/4/2025</a:t>
            </a:fld>
            <a:endParaRPr lang="en-US">
              <a:solidFill>
                <a:srgbClr val="1F497D"/>
              </a:solidFill>
              <a:latin typeface="Franklin Gothic Book"/>
            </a:endParaRPr>
          </a:p>
        </p:txBody>
      </p:sp>
      <p:sp>
        <p:nvSpPr>
          <p:cNvPr id="5" name="Footer Placeholder 4"/>
          <p:cNvSpPr>
            <a:spLocks noGrp="1"/>
          </p:cNvSpPr>
          <p:nvPr>
            <p:ph type="ftr" sz="quarter" idx="3"/>
          </p:nvPr>
        </p:nvSpPr>
        <p:spPr>
          <a:xfrm>
            <a:off x="5529278" y="9689678"/>
            <a:ext cx="7234206" cy="547688"/>
          </a:xfrm>
          <a:prstGeom prst="rect">
            <a:avLst/>
          </a:prstGeom>
        </p:spPr>
        <p:txBody>
          <a:bodyPr vert="horz" lIns="91440" tIns="45720" rIns="91440" bIns="45720" rtlCol="0" anchor="ctr"/>
          <a:lstStyle>
            <a:lvl1pPr algn="ctr">
              <a:defRPr sz="1350" cap="all" baseline="0">
                <a:solidFill>
                  <a:srgbClr val="FFFFFF"/>
                </a:solidFill>
              </a:defRPr>
            </a:lvl1pPr>
          </a:lstStyle>
          <a:p>
            <a:endParaRPr lang="en-US">
              <a:solidFill>
                <a:srgbClr val="1F497D"/>
              </a:solidFill>
              <a:latin typeface="Franklin Gothic Book"/>
            </a:endParaRPr>
          </a:p>
        </p:txBody>
      </p:sp>
      <p:sp>
        <p:nvSpPr>
          <p:cNvPr id="6" name="Slide Number Placeholder 5"/>
          <p:cNvSpPr>
            <a:spLocks noGrp="1"/>
          </p:cNvSpPr>
          <p:nvPr>
            <p:ph type="sldNum" sz="quarter" idx="4"/>
          </p:nvPr>
        </p:nvSpPr>
        <p:spPr>
          <a:xfrm>
            <a:off x="14850688" y="9689678"/>
            <a:ext cx="1968038" cy="547688"/>
          </a:xfrm>
          <a:prstGeom prst="rect">
            <a:avLst/>
          </a:prstGeom>
        </p:spPr>
        <p:txBody>
          <a:bodyPr vert="horz" lIns="91440" tIns="45720" rIns="91440" bIns="45720" rtlCol="0" anchor="ctr"/>
          <a:lstStyle>
            <a:lvl1pPr algn="r">
              <a:defRPr sz="1575">
                <a:solidFill>
                  <a:srgbClr val="FFFFFF"/>
                </a:solidFill>
              </a:defRPr>
            </a:lvl1pPr>
          </a:lstStyle>
          <a:p>
            <a:fld id="{9C412E97-366F-4E73-ABA8-666E0A72A6F8}" type="slidenum">
              <a:rPr lang="en-US" smtClean="0">
                <a:solidFill>
                  <a:srgbClr val="1F497D"/>
                </a:solidFill>
                <a:latin typeface="Franklin Gothic Book"/>
              </a:rPr>
              <a:pPr/>
              <a:t>‹#›</a:t>
            </a:fld>
            <a:endParaRPr lang="en-US">
              <a:solidFill>
                <a:srgbClr val="1F497D"/>
              </a:solidFill>
              <a:latin typeface="Franklin Gothic Book"/>
            </a:endParaRPr>
          </a:p>
        </p:txBody>
      </p:sp>
      <p:cxnSp>
        <p:nvCxnSpPr>
          <p:cNvPr id="10" name="Straight Connector 9"/>
          <p:cNvCxnSpPr/>
          <p:nvPr/>
        </p:nvCxnSpPr>
        <p:spPr>
          <a:xfrm>
            <a:off x="1790298" y="2606768"/>
            <a:ext cx="149504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pic>
        <p:nvPicPr>
          <p:cNvPr id="8" name="Picture 7" descr="logo.jpg">
            <a:extLst>
              <a:ext uri="{FF2B5EF4-FFF2-40B4-BE49-F238E27FC236}">
                <a16:creationId xmlns:a16="http://schemas.microsoft.com/office/drawing/2014/main" id="{9C091B06-C9D3-57C8-6E1F-E24717A95BEE}"/>
              </a:ext>
            </a:extLst>
          </p:cNvPr>
          <p:cNvPicPr>
            <a:picLocks noChangeAspect="1"/>
          </p:cNvPicPr>
          <p:nvPr userDrawn="1"/>
        </p:nvPicPr>
        <p:blipFill>
          <a:blip r:embed="rId13" cstate="print"/>
          <a:stretch>
            <a:fillRect/>
          </a:stretch>
        </p:blipFill>
        <p:spPr>
          <a:xfrm>
            <a:off x="16487687" y="0"/>
            <a:ext cx="1800314" cy="1575954"/>
          </a:xfrm>
          <a:prstGeom prst="rect">
            <a:avLst/>
          </a:prstGeom>
        </p:spPr>
      </p:pic>
      <p:pic>
        <p:nvPicPr>
          <p:cNvPr id="11" name="Picture 7">
            <a:extLst>
              <a:ext uri="{FF2B5EF4-FFF2-40B4-BE49-F238E27FC236}">
                <a16:creationId xmlns:a16="http://schemas.microsoft.com/office/drawing/2014/main" id="{2155B1CC-2C7A-E9D8-E979-E4B5BA878336}"/>
              </a:ext>
            </a:extLst>
          </p:cNvPr>
          <p:cNvPicPr>
            <a:picLocks noChangeAspect="1" noChangeArrowheads="1" noCrop="1"/>
          </p:cNvPicPr>
          <p:nvPr userDrawn="1"/>
        </p:nvPicPr>
        <p:blipFill>
          <a:blip r:embed="rId14" cstate="print">
            <a:extLst>
              <a:ext uri="{28A0092B-C50C-407E-A947-70E740481C1C}">
                <a14:useLocalDpi xmlns:a14="http://schemas.microsoft.com/office/drawing/2010/main"/>
              </a:ext>
            </a:extLst>
          </a:blip>
          <a:srcRect/>
          <a:stretch>
            <a:fillRect/>
          </a:stretch>
        </p:blipFill>
        <p:spPr bwMode="auto">
          <a:xfrm>
            <a:off x="16815955" y="9542317"/>
            <a:ext cx="1472045" cy="7446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18866331"/>
      </p:ext>
    </p:extLst>
  </p:cSld>
  <p:clrMap bg1="lt1" tx1="dk1" bg2="lt2" tx2="dk2" accent1="accent1" accent2="accent2" accent3="accent3" accent4="accent4" accent5="accent5" accent6="accent6" hlink="hlink" folHlink="folHlink"/>
  <p:sldLayoutIdLst>
    <p:sldLayoutId id="2147483720" r:id="rId1"/>
    <p:sldLayoutId id="2147483721" r:id="rId2"/>
    <p:sldLayoutId id="2147483722" r:id="rId3"/>
    <p:sldLayoutId id="2147483723" r:id="rId4"/>
    <p:sldLayoutId id="2147483724" r:id="rId5"/>
    <p:sldLayoutId id="2147483725" r:id="rId6"/>
    <p:sldLayoutId id="2147483726" r:id="rId7"/>
    <p:sldLayoutId id="2147483727" r:id="rId8"/>
    <p:sldLayoutId id="2147483728" r:id="rId9"/>
    <p:sldLayoutId id="2147483729" r:id="rId10"/>
    <p:sldLayoutId id="2147483730" r:id="rId11"/>
  </p:sldLayoutIdLst>
  <p:txStyles>
    <p:titleStyle>
      <a:lvl1pPr algn="l" defTabSz="1371600" rtl="0" eaLnBrk="1" latinLnBrk="0" hangingPunct="1">
        <a:lnSpc>
          <a:spcPct val="85000"/>
        </a:lnSpc>
        <a:spcBef>
          <a:spcPct val="0"/>
        </a:spcBef>
        <a:buNone/>
        <a:defRPr sz="7200" kern="1200" spc="-75" baseline="0">
          <a:solidFill>
            <a:schemeClr val="tx1">
              <a:lumMod val="75000"/>
              <a:lumOff val="25000"/>
            </a:schemeClr>
          </a:solidFill>
          <a:latin typeface="+mj-lt"/>
          <a:ea typeface="+mj-ea"/>
          <a:cs typeface="+mj-cs"/>
        </a:defRPr>
      </a:lvl1pPr>
    </p:titleStyle>
    <p:bodyStyle>
      <a:lvl1pPr marL="137160" indent="-137160" algn="l" defTabSz="1371600" rtl="0" eaLnBrk="1" latinLnBrk="0" hangingPunct="1">
        <a:lnSpc>
          <a:spcPct val="90000"/>
        </a:lnSpc>
        <a:spcBef>
          <a:spcPts val="1800"/>
        </a:spcBef>
        <a:spcAft>
          <a:spcPts val="300"/>
        </a:spcAft>
        <a:buClr>
          <a:schemeClr val="accent1"/>
        </a:buClr>
        <a:buSzPct val="100000"/>
        <a:buFont typeface="Calibri" panose="020F0502020204030204" pitchFamily="34" charset="0"/>
        <a:buChar char=" "/>
        <a:defRPr sz="3000" kern="1200">
          <a:solidFill>
            <a:schemeClr val="tx1">
              <a:lumMod val="75000"/>
              <a:lumOff val="25000"/>
            </a:schemeClr>
          </a:solidFill>
          <a:latin typeface="+mn-lt"/>
          <a:ea typeface="+mn-ea"/>
          <a:cs typeface="+mn-cs"/>
        </a:defRPr>
      </a:lvl1pPr>
      <a:lvl2pPr marL="576072" indent="-274320" algn="l" defTabSz="1371600" rtl="0" eaLnBrk="1" latinLnBrk="0" hangingPunct="1">
        <a:lnSpc>
          <a:spcPct val="90000"/>
        </a:lnSpc>
        <a:spcBef>
          <a:spcPts val="300"/>
        </a:spcBef>
        <a:spcAft>
          <a:spcPts val="600"/>
        </a:spcAft>
        <a:buClr>
          <a:schemeClr val="accent1"/>
        </a:buClr>
        <a:buFont typeface="Calibri" pitchFamily="34" charset="0"/>
        <a:buChar char="◦"/>
        <a:defRPr sz="2700" kern="1200">
          <a:solidFill>
            <a:schemeClr val="tx1">
              <a:lumMod val="75000"/>
              <a:lumOff val="25000"/>
            </a:schemeClr>
          </a:solidFill>
          <a:latin typeface="+mn-lt"/>
          <a:ea typeface="+mn-ea"/>
          <a:cs typeface="+mn-cs"/>
        </a:defRPr>
      </a:lvl2pPr>
      <a:lvl3pPr marL="850392" indent="-274320" algn="l" defTabSz="1371600" rtl="0" eaLnBrk="1" latinLnBrk="0" hangingPunct="1">
        <a:lnSpc>
          <a:spcPct val="90000"/>
        </a:lnSpc>
        <a:spcBef>
          <a:spcPts val="300"/>
        </a:spcBef>
        <a:spcAft>
          <a:spcPts val="600"/>
        </a:spcAft>
        <a:buClr>
          <a:schemeClr val="accent1"/>
        </a:buClr>
        <a:buFont typeface="Calibri" pitchFamily="34" charset="0"/>
        <a:buChar char="◦"/>
        <a:defRPr sz="2100" kern="1200">
          <a:solidFill>
            <a:schemeClr val="tx1">
              <a:lumMod val="75000"/>
              <a:lumOff val="25000"/>
            </a:schemeClr>
          </a:solidFill>
          <a:latin typeface="+mn-lt"/>
          <a:ea typeface="+mn-ea"/>
          <a:cs typeface="+mn-cs"/>
        </a:defRPr>
      </a:lvl3pPr>
      <a:lvl4pPr marL="1124712" indent="-274320" algn="l" defTabSz="1371600" rtl="0" eaLnBrk="1" latinLnBrk="0" hangingPunct="1">
        <a:lnSpc>
          <a:spcPct val="90000"/>
        </a:lnSpc>
        <a:spcBef>
          <a:spcPts val="300"/>
        </a:spcBef>
        <a:spcAft>
          <a:spcPts val="600"/>
        </a:spcAft>
        <a:buClr>
          <a:schemeClr val="accent1"/>
        </a:buClr>
        <a:buFont typeface="Calibri" pitchFamily="34" charset="0"/>
        <a:buChar char="◦"/>
        <a:defRPr sz="2100" kern="1200">
          <a:solidFill>
            <a:schemeClr val="tx1">
              <a:lumMod val="75000"/>
              <a:lumOff val="25000"/>
            </a:schemeClr>
          </a:solidFill>
          <a:latin typeface="+mn-lt"/>
          <a:ea typeface="+mn-ea"/>
          <a:cs typeface="+mn-cs"/>
        </a:defRPr>
      </a:lvl4pPr>
      <a:lvl5pPr marL="1399032" indent="-274320" algn="l" defTabSz="1371600" rtl="0" eaLnBrk="1" latinLnBrk="0" hangingPunct="1">
        <a:lnSpc>
          <a:spcPct val="90000"/>
        </a:lnSpc>
        <a:spcBef>
          <a:spcPts val="300"/>
        </a:spcBef>
        <a:spcAft>
          <a:spcPts val="600"/>
        </a:spcAft>
        <a:buClr>
          <a:schemeClr val="accent1"/>
        </a:buClr>
        <a:buFont typeface="Calibri" pitchFamily="34" charset="0"/>
        <a:buChar char="◦"/>
        <a:defRPr sz="2100" kern="1200">
          <a:solidFill>
            <a:schemeClr val="tx1">
              <a:lumMod val="75000"/>
              <a:lumOff val="25000"/>
            </a:schemeClr>
          </a:solidFill>
          <a:latin typeface="+mn-lt"/>
          <a:ea typeface="+mn-ea"/>
          <a:cs typeface="+mn-cs"/>
        </a:defRPr>
      </a:lvl5pPr>
      <a:lvl6pPr marL="1650000" indent="-342900" algn="l" defTabSz="1371600" rtl="0" eaLnBrk="1" latinLnBrk="0" hangingPunct="1">
        <a:lnSpc>
          <a:spcPct val="90000"/>
        </a:lnSpc>
        <a:spcBef>
          <a:spcPts val="300"/>
        </a:spcBef>
        <a:spcAft>
          <a:spcPts val="600"/>
        </a:spcAft>
        <a:buClr>
          <a:schemeClr val="accent1"/>
        </a:buClr>
        <a:buFont typeface="Calibri" pitchFamily="34" charset="0"/>
        <a:buChar char="◦"/>
        <a:defRPr sz="2100" kern="1200">
          <a:solidFill>
            <a:schemeClr val="tx1">
              <a:lumMod val="75000"/>
              <a:lumOff val="25000"/>
            </a:schemeClr>
          </a:solidFill>
          <a:latin typeface="+mn-lt"/>
          <a:ea typeface="+mn-ea"/>
          <a:cs typeface="+mn-cs"/>
        </a:defRPr>
      </a:lvl6pPr>
      <a:lvl7pPr marL="1950000" indent="-342900" algn="l" defTabSz="1371600" rtl="0" eaLnBrk="1" latinLnBrk="0" hangingPunct="1">
        <a:lnSpc>
          <a:spcPct val="90000"/>
        </a:lnSpc>
        <a:spcBef>
          <a:spcPts val="300"/>
        </a:spcBef>
        <a:spcAft>
          <a:spcPts val="600"/>
        </a:spcAft>
        <a:buClr>
          <a:schemeClr val="accent1"/>
        </a:buClr>
        <a:buFont typeface="Calibri" pitchFamily="34" charset="0"/>
        <a:buChar char="◦"/>
        <a:defRPr sz="2100" kern="1200">
          <a:solidFill>
            <a:schemeClr val="tx1">
              <a:lumMod val="75000"/>
              <a:lumOff val="25000"/>
            </a:schemeClr>
          </a:solidFill>
          <a:latin typeface="+mn-lt"/>
          <a:ea typeface="+mn-ea"/>
          <a:cs typeface="+mn-cs"/>
        </a:defRPr>
      </a:lvl7pPr>
      <a:lvl8pPr marL="2250000" indent="-342900" algn="l" defTabSz="1371600" rtl="0" eaLnBrk="1" latinLnBrk="0" hangingPunct="1">
        <a:lnSpc>
          <a:spcPct val="90000"/>
        </a:lnSpc>
        <a:spcBef>
          <a:spcPts val="300"/>
        </a:spcBef>
        <a:spcAft>
          <a:spcPts val="600"/>
        </a:spcAft>
        <a:buClr>
          <a:schemeClr val="accent1"/>
        </a:buClr>
        <a:buFont typeface="Calibri" pitchFamily="34" charset="0"/>
        <a:buChar char="◦"/>
        <a:defRPr sz="2100" kern="1200">
          <a:solidFill>
            <a:schemeClr val="tx1">
              <a:lumMod val="75000"/>
              <a:lumOff val="25000"/>
            </a:schemeClr>
          </a:solidFill>
          <a:latin typeface="+mn-lt"/>
          <a:ea typeface="+mn-ea"/>
          <a:cs typeface="+mn-cs"/>
        </a:defRPr>
      </a:lvl8pPr>
      <a:lvl9pPr marL="2550000" indent="-342900" algn="l" defTabSz="1371600" rtl="0" eaLnBrk="1" latinLnBrk="0" hangingPunct="1">
        <a:lnSpc>
          <a:spcPct val="90000"/>
        </a:lnSpc>
        <a:spcBef>
          <a:spcPts val="300"/>
        </a:spcBef>
        <a:spcAft>
          <a:spcPts val="600"/>
        </a:spcAft>
        <a:buClr>
          <a:schemeClr val="accent1"/>
        </a:buClr>
        <a:buFont typeface="Calibri" pitchFamily="34" charset="0"/>
        <a:buChar char="◦"/>
        <a:defRPr sz="2100" kern="1200">
          <a:solidFill>
            <a:schemeClr val="tx1">
              <a:lumMod val="75000"/>
              <a:lumOff val="25000"/>
            </a:schemeClr>
          </a:solidFill>
          <a:latin typeface="+mn-lt"/>
          <a:ea typeface="+mn-ea"/>
          <a:cs typeface="+mn-cs"/>
        </a:defRPr>
      </a:lvl9pPr>
    </p:bodyStyle>
    <p:other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13810454" y="4445000"/>
            <a:ext cx="4472787" cy="4813301"/>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1026318" y="6730998"/>
            <a:ext cx="12801600" cy="2260601"/>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6318" y="1028701"/>
            <a:ext cx="12801600" cy="5422901"/>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4856618" y="9258301"/>
            <a:ext cx="2400300" cy="547688"/>
          </a:xfrm>
          <a:prstGeom prst="rect">
            <a:avLst/>
          </a:prstGeom>
        </p:spPr>
        <p:txBody>
          <a:bodyPr vert="horz" lIns="91440" tIns="45720" rIns="91440" bIns="45720" rtlCol="0" anchor="t"/>
          <a:lstStyle>
            <a:lvl1pPr algn="r">
              <a:defRPr sz="1500" b="0" i="0">
                <a:solidFill>
                  <a:schemeClr val="bg2">
                    <a:lumMod val="50000"/>
                  </a:schemeClr>
                </a:solidFill>
                <a:effectLst/>
                <a:latin typeface="+mn-lt"/>
              </a:defRPr>
            </a:lvl1pPr>
          </a:lstStyle>
          <a:p>
            <a:fld id="{6EA65259-4D08-4D3B-9483-5082489D662F}" type="datetimeFigureOut">
              <a:rPr lang="en-US" smtClean="0"/>
              <a:t>12/4/2025</a:t>
            </a:fld>
            <a:endParaRPr lang="en-US"/>
          </a:p>
        </p:txBody>
      </p:sp>
      <p:sp>
        <p:nvSpPr>
          <p:cNvPr id="5" name="Footer Placeholder 4"/>
          <p:cNvSpPr>
            <a:spLocks noGrp="1"/>
          </p:cNvSpPr>
          <p:nvPr>
            <p:ph type="ftr" sz="quarter" idx="3"/>
          </p:nvPr>
        </p:nvSpPr>
        <p:spPr>
          <a:xfrm>
            <a:off x="1026318" y="9258301"/>
            <a:ext cx="11315700" cy="547688"/>
          </a:xfrm>
          <a:prstGeom prst="rect">
            <a:avLst/>
          </a:prstGeom>
        </p:spPr>
        <p:txBody>
          <a:bodyPr vert="horz" lIns="91440" tIns="45720" rIns="91440" bIns="45720" rtlCol="0" anchor="t"/>
          <a:lstStyle>
            <a:lvl1pPr algn="l">
              <a:defRPr sz="1500" b="0" i="0">
                <a:solidFill>
                  <a:schemeClr val="bg2">
                    <a:lumMod val="50000"/>
                  </a:schemeClr>
                </a:solidFill>
                <a:effectLst/>
                <a:latin typeface="+mn-lt"/>
              </a:defRPr>
            </a:lvl1pPr>
          </a:lstStyle>
          <a:p>
            <a:endParaRPr lang="en-US"/>
          </a:p>
        </p:txBody>
      </p:sp>
      <p:sp>
        <p:nvSpPr>
          <p:cNvPr id="6" name="Slide Number Placeholder 5"/>
          <p:cNvSpPr>
            <a:spLocks noGrp="1"/>
          </p:cNvSpPr>
          <p:nvPr>
            <p:ph type="sldNum" sz="quarter" idx="4"/>
          </p:nvPr>
        </p:nvSpPr>
        <p:spPr>
          <a:xfrm>
            <a:off x="15544801" y="8367713"/>
            <a:ext cx="1713368" cy="1004888"/>
          </a:xfrm>
          <a:prstGeom prst="rect">
            <a:avLst/>
          </a:prstGeom>
        </p:spPr>
        <p:txBody>
          <a:bodyPr vert="horz" lIns="91440" tIns="45720" rIns="91440" bIns="45720" rtlCol="0" anchor="b"/>
          <a:lstStyle>
            <a:lvl1pPr algn="r">
              <a:defRPr sz="4800" b="0" i="0">
                <a:solidFill>
                  <a:schemeClr val="bg2">
                    <a:lumMod val="50000"/>
                  </a:schemeClr>
                </a:solidFill>
                <a:effectLst/>
                <a:latin typeface="+mn-lt"/>
              </a:defRPr>
            </a:lvl1pPr>
          </a:lstStyle>
          <a:p>
            <a:fld id="{E97F6596-CFA8-4B7E-94A5-3511D7058BBF}" type="slidenum">
              <a:rPr lang="en-US" smtClean="0"/>
              <a:t>‹#›</a:t>
            </a:fld>
            <a:endParaRPr lang="en-US"/>
          </a:p>
        </p:txBody>
      </p:sp>
      <p:pic>
        <p:nvPicPr>
          <p:cNvPr id="13" name="Picture 12" descr="logo.jpg">
            <a:extLst>
              <a:ext uri="{FF2B5EF4-FFF2-40B4-BE49-F238E27FC236}">
                <a16:creationId xmlns:a16="http://schemas.microsoft.com/office/drawing/2014/main" id="{FA70895B-6327-4ED1-ABD4-041DA51D11E5}"/>
              </a:ext>
            </a:extLst>
          </p:cNvPr>
          <p:cNvPicPr>
            <a:picLocks noChangeAspect="1"/>
          </p:cNvPicPr>
          <p:nvPr userDrawn="1"/>
        </p:nvPicPr>
        <p:blipFill>
          <a:blip r:embed="rId19" cstate="print"/>
          <a:stretch>
            <a:fillRect/>
          </a:stretch>
        </p:blipFill>
        <p:spPr>
          <a:xfrm>
            <a:off x="16487687" y="0"/>
            <a:ext cx="1800314" cy="1575954"/>
          </a:xfrm>
          <a:prstGeom prst="rect">
            <a:avLst/>
          </a:prstGeom>
        </p:spPr>
      </p:pic>
      <p:pic>
        <p:nvPicPr>
          <p:cNvPr id="14" name="Picture 7">
            <a:extLst>
              <a:ext uri="{FF2B5EF4-FFF2-40B4-BE49-F238E27FC236}">
                <a16:creationId xmlns:a16="http://schemas.microsoft.com/office/drawing/2014/main" id="{43559DF8-2717-4A49-96BA-BC6C6E577BDF}"/>
              </a:ext>
            </a:extLst>
          </p:cNvPr>
          <p:cNvPicPr>
            <a:picLocks noChangeAspect="1" noChangeArrowheads="1" noCrop="1"/>
          </p:cNvPicPr>
          <p:nvPr userDrawn="1"/>
        </p:nvPicPr>
        <p:blipFill>
          <a:blip r:embed="rId20" cstate="print">
            <a:extLst>
              <a:ext uri="{28A0092B-C50C-407E-A947-70E740481C1C}">
                <a14:useLocalDpi xmlns:a14="http://schemas.microsoft.com/office/drawing/2010/main"/>
              </a:ext>
            </a:extLst>
          </a:blip>
          <a:srcRect/>
          <a:stretch>
            <a:fillRect/>
          </a:stretch>
        </p:blipFill>
        <p:spPr bwMode="auto">
          <a:xfrm>
            <a:off x="16815955" y="9542317"/>
            <a:ext cx="1472045" cy="7446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22373767"/>
      </p:ext>
    </p:extLst>
  </p:cSld>
  <p:clrMap bg1="dk1" tx1="lt1" bg2="dk2" tx2="lt2" accent1="accent1" accent2="accent2" accent3="accent3" accent4="accent4" accent5="accent5" accent6="accent6" hlink="hlink" folHlink="folHlink"/>
  <p:sldLayoutIdLst>
    <p:sldLayoutId id="2147483732" r:id="rId1"/>
    <p:sldLayoutId id="2147483733" r:id="rId2"/>
    <p:sldLayoutId id="2147483734" r:id="rId3"/>
    <p:sldLayoutId id="2147483735" r:id="rId4"/>
    <p:sldLayoutId id="2147483736" r:id="rId5"/>
    <p:sldLayoutId id="2147483737" r:id="rId6"/>
    <p:sldLayoutId id="2147483738" r:id="rId7"/>
    <p:sldLayoutId id="2147483739" r:id="rId8"/>
    <p:sldLayoutId id="2147483740" r:id="rId9"/>
    <p:sldLayoutId id="2147483741" r:id="rId10"/>
    <p:sldLayoutId id="2147483742" r:id="rId11"/>
    <p:sldLayoutId id="2147483743" r:id="rId12"/>
    <p:sldLayoutId id="2147483744" r:id="rId13"/>
    <p:sldLayoutId id="2147483745" r:id="rId14"/>
    <p:sldLayoutId id="2147483746" r:id="rId15"/>
    <p:sldLayoutId id="2147483747" r:id="rId16"/>
    <p:sldLayoutId id="2147483748" r:id="rId17"/>
  </p:sldLayoutIdLst>
  <p:txStyles>
    <p:titleStyle>
      <a:lvl1pPr algn="l" defTabSz="685800" rtl="0" eaLnBrk="1" latinLnBrk="0" hangingPunct="1">
        <a:spcBef>
          <a:spcPct val="0"/>
        </a:spcBef>
        <a:buNone/>
        <a:defRPr sz="54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428625" indent="-428625" algn="l" defTabSz="685800" rtl="0" eaLnBrk="1" latinLnBrk="0" hangingPunct="1">
        <a:spcBef>
          <a:spcPct val="20000"/>
        </a:spcBef>
        <a:spcAft>
          <a:spcPts val="900"/>
        </a:spcAft>
        <a:buClr>
          <a:schemeClr val="tx1"/>
        </a:buClr>
        <a:buSzPct val="80000"/>
        <a:buFont typeface="Wingdings 3" panose="05040102010807070707" pitchFamily="18" charset="2"/>
        <a:buChar char=""/>
        <a:defRPr sz="3000" kern="1200" cap="none">
          <a:solidFill>
            <a:schemeClr val="bg2">
              <a:lumMod val="75000"/>
            </a:schemeClr>
          </a:solidFill>
          <a:effectLst/>
          <a:latin typeface="+mn-lt"/>
          <a:ea typeface="+mn-ea"/>
          <a:cs typeface="+mn-cs"/>
        </a:defRPr>
      </a:lvl1pPr>
      <a:lvl2pPr marL="1114425" indent="-428625" algn="l" defTabSz="685800" rtl="0" eaLnBrk="1" latinLnBrk="0" hangingPunct="1">
        <a:spcBef>
          <a:spcPct val="20000"/>
        </a:spcBef>
        <a:spcAft>
          <a:spcPts val="900"/>
        </a:spcAft>
        <a:buClr>
          <a:schemeClr val="tx1"/>
        </a:buClr>
        <a:buSzPct val="80000"/>
        <a:buFont typeface="Wingdings 3" panose="05040102010807070707" pitchFamily="18" charset="2"/>
        <a:buChar char=""/>
        <a:defRPr sz="2700" kern="1200" cap="none">
          <a:solidFill>
            <a:schemeClr val="bg2">
              <a:lumMod val="75000"/>
            </a:schemeClr>
          </a:solidFill>
          <a:effectLst/>
          <a:latin typeface="+mn-lt"/>
          <a:ea typeface="+mn-ea"/>
          <a:cs typeface="+mn-cs"/>
        </a:defRPr>
      </a:lvl2pPr>
      <a:lvl3pPr marL="1800225" indent="-428625" algn="l" defTabSz="685800" rtl="0" eaLnBrk="1" latinLnBrk="0" hangingPunct="1">
        <a:spcBef>
          <a:spcPct val="20000"/>
        </a:spcBef>
        <a:spcAft>
          <a:spcPts val="900"/>
        </a:spcAft>
        <a:buClr>
          <a:schemeClr val="tx1"/>
        </a:buClr>
        <a:buSzPct val="80000"/>
        <a:buFont typeface="Wingdings 3" panose="05040102010807070707" pitchFamily="18" charset="2"/>
        <a:buChar char=""/>
        <a:defRPr sz="2400" kern="1200" cap="none">
          <a:solidFill>
            <a:schemeClr val="bg2">
              <a:lumMod val="75000"/>
            </a:schemeClr>
          </a:solidFill>
          <a:effectLst/>
          <a:latin typeface="+mn-lt"/>
          <a:ea typeface="+mn-ea"/>
          <a:cs typeface="+mn-cs"/>
        </a:defRPr>
      </a:lvl3pPr>
      <a:lvl4pPr marL="2314575" indent="-257175" algn="l" defTabSz="685800" rtl="0" eaLnBrk="1" latinLnBrk="0" hangingPunct="1">
        <a:spcBef>
          <a:spcPct val="20000"/>
        </a:spcBef>
        <a:spcAft>
          <a:spcPts val="900"/>
        </a:spcAft>
        <a:buClr>
          <a:schemeClr val="tx1"/>
        </a:buClr>
        <a:buSzPct val="80000"/>
        <a:buFont typeface="Wingdings 3" panose="05040102010807070707" pitchFamily="18" charset="2"/>
        <a:buChar char=""/>
        <a:defRPr sz="2100" kern="1200" cap="none">
          <a:solidFill>
            <a:schemeClr val="bg2">
              <a:lumMod val="75000"/>
            </a:schemeClr>
          </a:solidFill>
          <a:effectLst/>
          <a:latin typeface="+mn-lt"/>
          <a:ea typeface="+mn-ea"/>
          <a:cs typeface="+mn-cs"/>
        </a:defRPr>
      </a:lvl4pPr>
      <a:lvl5pPr marL="3000375" indent="-257175" algn="l" defTabSz="685800" rtl="0" eaLnBrk="1" latinLnBrk="0" hangingPunct="1">
        <a:spcBef>
          <a:spcPct val="20000"/>
        </a:spcBef>
        <a:spcAft>
          <a:spcPts val="900"/>
        </a:spcAft>
        <a:buClr>
          <a:schemeClr val="tx1"/>
        </a:buClr>
        <a:buSzPct val="80000"/>
        <a:buFont typeface="Wingdings 3" panose="05040102010807070707" pitchFamily="18" charset="2"/>
        <a:buChar char=""/>
        <a:defRPr sz="2100" kern="1200" cap="none">
          <a:solidFill>
            <a:schemeClr val="bg2">
              <a:lumMod val="75000"/>
            </a:schemeClr>
          </a:solidFill>
          <a:effectLst/>
          <a:latin typeface="+mn-lt"/>
          <a:ea typeface="+mn-ea"/>
          <a:cs typeface="+mn-cs"/>
        </a:defRPr>
      </a:lvl5pPr>
      <a:lvl6pPr marL="3771900" indent="-342900" algn="l" defTabSz="685800" rtl="0" eaLnBrk="1" latinLnBrk="0" hangingPunct="1">
        <a:spcBef>
          <a:spcPct val="20000"/>
        </a:spcBef>
        <a:spcAft>
          <a:spcPts val="900"/>
        </a:spcAft>
        <a:buClr>
          <a:schemeClr val="tx1"/>
        </a:buClr>
        <a:buSzPct val="80000"/>
        <a:buFont typeface="Wingdings 3" panose="05040102010807070707" pitchFamily="18" charset="2"/>
        <a:buChar char=""/>
        <a:defRPr sz="2100" kern="1200" cap="none">
          <a:solidFill>
            <a:schemeClr val="bg2">
              <a:lumMod val="75000"/>
            </a:schemeClr>
          </a:solidFill>
          <a:effectLst/>
          <a:latin typeface="+mn-lt"/>
          <a:ea typeface="+mn-ea"/>
          <a:cs typeface="+mn-cs"/>
        </a:defRPr>
      </a:lvl6pPr>
      <a:lvl7pPr marL="4457700" indent="-342900" algn="l" defTabSz="685800" rtl="0" eaLnBrk="1" latinLnBrk="0" hangingPunct="1">
        <a:spcBef>
          <a:spcPct val="20000"/>
        </a:spcBef>
        <a:spcAft>
          <a:spcPts val="900"/>
        </a:spcAft>
        <a:buClr>
          <a:schemeClr val="tx1"/>
        </a:buClr>
        <a:buSzPct val="80000"/>
        <a:buFont typeface="Wingdings 3" panose="05040102010807070707" pitchFamily="18" charset="2"/>
        <a:buChar char=""/>
        <a:defRPr sz="2100" kern="1200" cap="none">
          <a:solidFill>
            <a:schemeClr val="bg2">
              <a:lumMod val="75000"/>
            </a:schemeClr>
          </a:solidFill>
          <a:effectLst/>
          <a:latin typeface="+mn-lt"/>
          <a:ea typeface="+mn-ea"/>
          <a:cs typeface="+mn-cs"/>
        </a:defRPr>
      </a:lvl7pPr>
      <a:lvl8pPr marL="5143500" indent="-342900" algn="l" defTabSz="685800" rtl="0" eaLnBrk="1" latinLnBrk="0" hangingPunct="1">
        <a:spcBef>
          <a:spcPct val="20000"/>
        </a:spcBef>
        <a:spcAft>
          <a:spcPts val="900"/>
        </a:spcAft>
        <a:buClr>
          <a:schemeClr val="tx1"/>
        </a:buClr>
        <a:buSzPct val="80000"/>
        <a:buFont typeface="Wingdings 3" panose="05040102010807070707" pitchFamily="18" charset="2"/>
        <a:buChar char=""/>
        <a:defRPr sz="2100" kern="1200" cap="none">
          <a:solidFill>
            <a:schemeClr val="bg2">
              <a:lumMod val="75000"/>
            </a:schemeClr>
          </a:solidFill>
          <a:effectLst/>
          <a:latin typeface="+mn-lt"/>
          <a:ea typeface="+mn-ea"/>
          <a:cs typeface="+mn-cs"/>
        </a:defRPr>
      </a:lvl8pPr>
      <a:lvl9pPr marL="5829300" indent="-342900" algn="l" defTabSz="685800" rtl="0" eaLnBrk="1" latinLnBrk="0" hangingPunct="1">
        <a:spcBef>
          <a:spcPct val="20000"/>
        </a:spcBef>
        <a:spcAft>
          <a:spcPts val="900"/>
        </a:spcAft>
        <a:buClr>
          <a:schemeClr val="tx1"/>
        </a:buClr>
        <a:buSzPct val="80000"/>
        <a:buFont typeface="Wingdings 3" panose="05040102010807070707" pitchFamily="18" charset="2"/>
        <a:buChar char=""/>
        <a:defRPr sz="2100" kern="1200" cap="none">
          <a:solidFill>
            <a:schemeClr val="bg2">
              <a:lumMod val="75000"/>
            </a:schemeClr>
          </a:solidFill>
          <a:effectLst/>
          <a:latin typeface="+mn-lt"/>
          <a:ea typeface="+mn-ea"/>
          <a:cs typeface="+mn-cs"/>
        </a:defRPr>
      </a:lvl9pPr>
    </p:bodyStyle>
    <p:otherStyle>
      <a:defPPr>
        <a:defRPr lang="en-US"/>
      </a:defPPr>
      <a:lvl1pPr marL="0" algn="l" defTabSz="685800" rtl="0" eaLnBrk="1" latinLnBrk="0" hangingPunct="1">
        <a:defRPr sz="2700" kern="1200">
          <a:solidFill>
            <a:schemeClr val="tx1"/>
          </a:solidFill>
          <a:latin typeface="+mn-lt"/>
          <a:ea typeface="+mn-ea"/>
          <a:cs typeface="+mn-cs"/>
        </a:defRPr>
      </a:lvl1pPr>
      <a:lvl2pPr marL="685800" algn="l" defTabSz="685800" rtl="0" eaLnBrk="1" latinLnBrk="0" hangingPunct="1">
        <a:defRPr sz="2700" kern="1200">
          <a:solidFill>
            <a:schemeClr val="tx1"/>
          </a:solidFill>
          <a:latin typeface="+mn-lt"/>
          <a:ea typeface="+mn-ea"/>
          <a:cs typeface="+mn-cs"/>
        </a:defRPr>
      </a:lvl2pPr>
      <a:lvl3pPr marL="1371600" algn="l" defTabSz="685800" rtl="0" eaLnBrk="1" latinLnBrk="0" hangingPunct="1">
        <a:defRPr sz="2700" kern="1200">
          <a:solidFill>
            <a:schemeClr val="tx1"/>
          </a:solidFill>
          <a:latin typeface="+mn-lt"/>
          <a:ea typeface="+mn-ea"/>
          <a:cs typeface="+mn-cs"/>
        </a:defRPr>
      </a:lvl3pPr>
      <a:lvl4pPr marL="2057400" algn="l" defTabSz="685800" rtl="0" eaLnBrk="1" latinLnBrk="0" hangingPunct="1">
        <a:defRPr sz="2700" kern="1200">
          <a:solidFill>
            <a:schemeClr val="tx1"/>
          </a:solidFill>
          <a:latin typeface="+mn-lt"/>
          <a:ea typeface="+mn-ea"/>
          <a:cs typeface="+mn-cs"/>
        </a:defRPr>
      </a:lvl4pPr>
      <a:lvl5pPr marL="2743200" algn="l" defTabSz="685800" rtl="0" eaLnBrk="1" latinLnBrk="0" hangingPunct="1">
        <a:defRPr sz="2700" kern="1200">
          <a:solidFill>
            <a:schemeClr val="tx1"/>
          </a:solidFill>
          <a:latin typeface="+mn-lt"/>
          <a:ea typeface="+mn-ea"/>
          <a:cs typeface="+mn-cs"/>
        </a:defRPr>
      </a:lvl5pPr>
      <a:lvl6pPr marL="3429000" algn="l" defTabSz="685800" rtl="0" eaLnBrk="1" latinLnBrk="0" hangingPunct="1">
        <a:defRPr sz="2700" kern="1200">
          <a:solidFill>
            <a:schemeClr val="tx1"/>
          </a:solidFill>
          <a:latin typeface="+mn-lt"/>
          <a:ea typeface="+mn-ea"/>
          <a:cs typeface="+mn-cs"/>
        </a:defRPr>
      </a:lvl6pPr>
      <a:lvl7pPr marL="4114800" algn="l" defTabSz="685800" rtl="0" eaLnBrk="1" latinLnBrk="0" hangingPunct="1">
        <a:defRPr sz="2700" kern="1200">
          <a:solidFill>
            <a:schemeClr val="tx1"/>
          </a:solidFill>
          <a:latin typeface="+mn-lt"/>
          <a:ea typeface="+mn-ea"/>
          <a:cs typeface="+mn-cs"/>
        </a:defRPr>
      </a:lvl7pPr>
      <a:lvl8pPr marL="4800600" algn="l" defTabSz="685800" rtl="0" eaLnBrk="1" latinLnBrk="0" hangingPunct="1">
        <a:defRPr sz="2700" kern="1200">
          <a:solidFill>
            <a:schemeClr val="tx1"/>
          </a:solidFill>
          <a:latin typeface="+mn-lt"/>
          <a:ea typeface="+mn-ea"/>
          <a:cs typeface="+mn-cs"/>
        </a:defRPr>
      </a:lvl8pPr>
      <a:lvl9pPr marL="5486400" algn="l" defTabSz="685800" rtl="0" eaLnBrk="1" latinLnBrk="0" hangingPunct="1">
        <a:defRPr sz="27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57300" y="547688"/>
            <a:ext cx="15773400" cy="1988345"/>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257300" y="2738438"/>
            <a:ext cx="15773400" cy="652700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257300" y="9534526"/>
            <a:ext cx="4114800" cy="547688"/>
          </a:xfrm>
          <a:prstGeom prst="rect">
            <a:avLst/>
          </a:prstGeom>
        </p:spPr>
        <p:txBody>
          <a:bodyPr vert="horz" lIns="91440" tIns="45720" rIns="91440" bIns="45720" rtlCol="0" anchor="ctr"/>
          <a:lstStyle>
            <a:lvl1pPr algn="l">
              <a:defRPr sz="1800">
                <a:solidFill>
                  <a:schemeClr val="tx1">
                    <a:tint val="75000"/>
                  </a:schemeClr>
                </a:solidFill>
              </a:defRPr>
            </a:lvl1pPr>
          </a:lstStyle>
          <a:p>
            <a:fld id="{21FA9392-1E14-43AC-AB85-3EF24A524B32}" type="datetimeFigureOut">
              <a:rPr lang="en-US" smtClean="0"/>
              <a:pPr/>
              <a:t>12/4/2025</a:t>
            </a:fld>
            <a:endParaRPr lang="en-US"/>
          </a:p>
        </p:txBody>
      </p:sp>
      <p:sp>
        <p:nvSpPr>
          <p:cNvPr id="5" name="Footer Placeholder 4"/>
          <p:cNvSpPr>
            <a:spLocks noGrp="1"/>
          </p:cNvSpPr>
          <p:nvPr>
            <p:ph type="ftr" sz="quarter" idx="3"/>
          </p:nvPr>
        </p:nvSpPr>
        <p:spPr>
          <a:xfrm>
            <a:off x="6057900" y="9534526"/>
            <a:ext cx="6172200" cy="547688"/>
          </a:xfrm>
          <a:prstGeom prst="rect">
            <a:avLst/>
          </a:prstGeom>
        </p:spPr>
        <p:txBody>
          <a:bodyPr vert="horz" lIns="91440" tIns="45720" rIns="91440" bIns="45720" rtlCol="0" anchor="ctr"/>
          <a:lstStyle>
            <a:lvl1pPr algn="ctr">
              <a:defRPr sz="1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2915900" y="9534526"/>
            <a:ext cx="4114800" cy="547688"/>
          </a:xfrm>
          <a:prstGeom prst="rect">
            <a:avLst/>
          </a:prstGeom>
        </p:spPr>
        <p:txBody>
          <a:bodyPr vert="horz" lIns="91440" tIns="45720" rIns="91440" bIns="45720" rtlCol="0" anchor="ctr"/>
          <a:lstStyle>
            <a:lvl1pPr algn="r">
              <a:defRPr sz="1800">
                <a:solidFill>
                  <a:schemeClr val="tx1">
                    <a:tint val="75000"/>
                  </a:schemeClr>
                </a:solidFill>
              </a:defRPr>
            </a:lvl1pPr>
          </a:lstStyle>
          <a:p>
            <a:fld id="{26491837-20B2-48AD-A2CC-5E318469DB87}" type="slidenum">
              <a:rPr lang="en-US" smtClean="0"/>
              <a:pPr/>
              <a:t>‹#›</a:t>
            </a:fld>
            <a:endParaRPr lang="en-US"/>
          </a:p>
        </p:txBody>
      </p:sp>
      <p:pic>
        <p:nvPicPr>
          <p:cNvPr id="7" name="Picture 6">
            <a:extLst>
              <a:ext uri="{FF2B5EF4-FFF2-40B4-BE49-F238E27FC236}">
                <a16:creationId xmlns:a16="http://schemas.microsoft.com/office/drawing/2014/main" id="{F95249B9-7E1E-4656-9641-DB1FA8E534A8}"/>
              </a:ext>
            </a:extLst>
          </p:cNvPr>
          <p:cNvPicPr>
            <a:picLocks noChangeAspect="1"/>
          </p:cNvPicPr>
          <p:nvPr userDrawn="1"/>
        </p:nvPicPr>
        <p:blipFill>
          <a:blip r:embed="rId15" cstate="email">
            <a:extLst>
              <a:ext uri="{28A0092B-C50C-407E-A947-70E740481C1C}">
                <a14:useLocalDpi xmlns:a14="http://schemas.microsoft.com/office/drawing/2010/main"/>
              </a:ext>
            </a:extLst>
          </a:blip>
          <a:stretch>
            <a:fillRect/>
          </a:stretch>
        </p:blipFill>
        <p:spPr>
          <a:xfrm>
            <a:off x="16489524" y="0"/>
            <a:ext cx="1798476" cy="1579001"/>
          </a:xfrm>
          <a:prstGeom prst="rect">
            <a:avLst/>
          </a:prstGeom>
        </p:spPr>
      </p:pic>
      <p:pic>
        <p:nvPicPr>
          <p:cNvPr id="8" name="Picture 7">
            <a:extLst>
              <a:ext uri="{FF2B5EF4-FFF2-40B4-BE49-F238E27FC236}">
                <a16:creationId xmlns:a16="http://schemas.microsoft.com/office/drawing/2014/main" id="{2CB41B5E-4976-4903-8948-885EFFAC37B3}"/>
              </a:ext>
            </a:extLst>
          </p:cNvPr>
          <p:cNvPicPr>
            <a:picLocks noChangeAspect="1" noChangeArrowheads="1" noCrop="1"/>
          </p:cNvPicPr>
          <p:nvPr userDrawn="1"/>
        </p:nvPicPr>
        <p:blipFill>
          <a:blip r:embed="rId16" cstate="print">
            <a:extLst>
              <a:ext uri="{28A0092B-C50C-407E-A947-70E740481C1C}">
                <a14:useLocalDpi xmlns:a14="http://schemas.microsoft.com/office/drawing/2010/main"/>
              </a:ext>
            </a:extLst>
          </a:blip>
          <a:srcRect/>
          <a:stretch>
            <a:fillRect/>
          </a:stretch>
        </p:blipFill>
        <p:spPr bwMode="auto">
          <a:xfrm>
            <a:off x="16815955" y="9542317"/>
            <a:ext cx="1472045" cy="7446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87086752"/>
      </p:ext>
    </p:extLst>
  </p:cSld>
  <p:clrMap bg1="lt1" tx1="dk1" bg2="lt2" tx2="dk2" accent1="accent1" accent2="accent2" accent3="accent3" accent4="accent4" accent5="accent5" accent6="accent6" hlink="hlink" folHlink="folHlink"/>
  <p:sldLayoutIdLst>
    <p:sldLayoutId id="2147483762" r:id="rId1"/>
    <p:sldLayoutId id="2147483763" r:id="rId2"/>
    <p:sldLayoutId id="2147483764" r:id="rId3"/>
    <p:sldLayoutId id="2147483765" r:id="rId4"/>
    <p:sldLayoutId id="2147483766" r:id="rId5"/>
    <p:sldLayoutId id="2147483767" r:id="rId6"/>
    <p:sldLayoutId id="2147483768" r:id="rId7"/>
    <p:sldLayoutId id="2147483769" r:id="rId8"/>
    <p:sldLayoutId id="2147483770" r:id="rId9"/>
    <p:sldLayoutId id="2147483771" r:id="rId10"/>
    <p:sldLayoutId id="2147483772" r:id="rId11"/>
    <p:sldLayoutId id="2147483773" r:id="rId12"/>
    <p:sldLayoutId id="2147483774" r:id="rId13"/>
  </p:sldLayoutIdLst>
  <p:txStyles>
    <p:titleStyle>
      <a:lvl1pPr algn="l" defTabSz="1371600" rtl="0" eaLnBrk="1" latinLnBrk="0" hangingPunct="1">
        <a:lnSpc>
          <a:spcPct val="90000"/>
        </a:lnSpc>
        <a:spcBef>
          <a:spcPct val="0"/>
        </a:spcBef>
        <a:buNone/>
        <a:defRPr sz="6600" kern="1200" baseline="0">
          <a:solidFill>
            <a:schemeClr val="tx1"/>
          </a:solidFill>
          <a:latin typeface="+mj-lt"/>
          <a:ea typeface="+mj-ea"/>
          <a:cs typeface="+mj-cs"/>
        </a:defRPr>
      </a:lvl1pPr>
    </p:titleStyle>
    <p:bodyStyle>
      <a:lvl1pPr marL="342900" indent="-342900" algn="l" defTabSz="1371600" rtl="0" eaLnBrk="1" latinLnBrk="0" hangingPunct="1">
        <a:lnSpc>
          <a:spcPct val="90000"/>
        </a:lnSpc>
        <a:spcBef>
          <a:spcPts val="1500"/>
        </a:spcBef>
        <a:buFont typeface="Arial" panose="020B0604020202020204" pitchFamily="34" charset="0"/>
        <a:buChar char="•"/>
        <a:defRPr sz="4200" kern="1200">
          <a:solidFill>
            <a:schemeClr val="tx1"/>
          </a:solidFill>
          <a:latin typeface="+mn-lt"/>
          <a:ea typeface="+mn-ea"/>
          <a:cs typeface="+mn-cs"/>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solidFill>
            <a:schemeClr val="tx1"/>
          </a:soli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solidFill>
            <a:schemeClr val="tx1"/>
          </a:soli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2" y="342900"/>
            <a:ext cx="4277274" cy="9957942"/>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40832" y="236"/>
            <a:ext cx="3535011" cy="10279644"/>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274320" cy="10287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3889387" y="936165"/>
            <a:ext cx="13367531" cy="19213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3883818" y="3200400"/>
            <a:ext cx="13373100" cy="5829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5542419" y="9195656"/>
            <a:ext cx="1719425" cy="555594"/>
          </a:xfrm>
          <a:prstGeom prst="rect">
            <a:avLst/>
          </a:prstGeom>
        </p:spPr>
        <p:txBody>
          <a:bodyPr vert="horz" lIns="91440" tIns="45720" rIns="91440" bIns="45720" rtlCol="0" anchor="ctr"/>
          <a:lstStyle>
            <a:lvl1pPr algn="r">
              <a:defRPr sz="1350">
                <a:solidFill>
                  <a:schemeClr val="tx1">
                    <a:tint val="75000"/>
                  </a:schemeClr>
                </a:solidFill>
              </a:defRPr>
            </a:lvl1pPr>
          </a:lstStyle>
          <a:p>
            <a:fld id="{1D8BD707-D9CF-40AE-B4C6-C98DA3205C09}" type="datetimeFigureOut">
              <a:rPr lang="en-US" smtClean="0"/>
              <a:pPr/>
              <a:t>12/4/2025</a:t>
            </a:fld>
            <a:endParaRPr lang="en-US"/>
          </a:p>
        </p:txBody>
      </p:sp>
      <p:sp>
        <p:nvSpPr>
          <p:cNvPr id="5" name="Footer Placeholder 4"/>
          <p:cNvSpPr>
            <a:spLocks noGrp="1"/>
          </p:cNvSpPr>
          <p:nvPr>
            <p:ph type="ftr" sz="quarter" idx="3"/>
          </p:nvPr>
        </p:nvSpPr>
        <p:spPr>
          <a:xfrm>
            <a:off x="3883819" y="9203713"/>
            <a:ext cx="11429999" cy="547688"/>
          </a:xfrm>
          <a:prstGeom prst="rect">
            <a:avLst/>
          </a:prstGeom>
        </p:spPr>
        <p:txBody>
          <a:bodyPr vert="horz" lIns="91440" tIns="45720" rIns="91440" bIns="45720" rtlCol="0" anchor="ctr"/>
          <a:lstStyle>
            <a:lvl1pPr algn="l">
              <a:defRPr sz="1350">
                <a:solidFill>
                  <a:schemeClr val="tx1">
                    <a:tint val="75000"/>
                  </a:schemeClr>
                </a:solidFill>
              </a:defRPr>
            </a:lvl1pPr>
          </a:lstStyle>
          <a:p>
            <a:endParaRPr lang="en-US"/>
          </a:p>
        </p:txBody>
      </p:sp>
      <p:sp>
        <p:nvSpPr>
          <p:cNvPr id="6" name="Slide Number Placeholder 5"/>
          <p:cNvSpPr>
            <a:spLocks noGrp="1"/>
          </p:cNvSpPr>
          <p:nvPr>
            <p:ph type="sldNum" sz="quarter" idx="4"/>
          </p:nvPr>
        </p:nvSpPr>
        <p:spPr bwMode="gray">
          <a:xfrm>
            <a:off x="797719" y="1181674"/>
            <a:ext cx="1169651" cy="547688"/>
          </a:xfrm>
          <a:prstGeom prst="rect">
            <a:avLst/>
          </a:prstGeom>
        </p:spPr>
        <p:txBody>
          <a:bodyPr vert="horz" lIns="91440" tIns="45720" rIns="91440" bIns="45720" rtlCol="0" anchor="ctr"/>
          <a:lstStyle>
            <a:lvl1pPr algn="r">
              <a:defRPr sz="3000">
                <a:solidFill>
                  <a:srgbClr val="FEFFFF"/>
                </a:solidFill>
              </a:defRPr>
            </a:lvl1pPr>
          </a:lstStyle>
          <a:p>
            <a:fld id="{B6F15528-21DE-4FAA-801E-634DDDAF4B2B}" type="slidenum">
              <a:rPr lang="en-US" smtClean="0"/>
              <a:pPr/>
              <a:t>‹#›</a:t>
            </a:fld>
            <a:endParaRPr lang="en-US"/>
          </a:p>
        </p:txBody>
      </p:sp>
      <p:pic>
        <p:nvPicPr>
          <p:cNvPr id="8" name="Picture 7">
            <a:extLst>
              <a:ext uri="{FF2B5EF4-FFF2-40B4-BE49-F238E27FC236}">
                <a16:creationId xmlns:a16="http://schemas.microsoft.com/office/drawing/2014/main" id="{BD954E8F-2451-4916-B82C-22C53AF4313F}"/>
              </a:ext>
            </a:extLst>
          </p:cNvPr>
          <p:cNvPicPr>
            <a:picLocks noChangeAspect="1"/>
          </p:cNvPicPr>
          <p:nvPr userDrawn="1"/>
        </p:nvPicPr>
        <p:blipFill>
          <a:blip r:embed="rId18" cstate="email">
            <a:extLst>
              <a:ext uri="{28A0092B-C50C-407E-A947-70E740481C1C}">
                <a14:useLocalDpi xmlns:a14="http://schemas.microsoft.com/office/drawing/2010/main"/>
              </a:ext>
            </a:extLst>
          </a:blip>
          <a:stretch>
            <a:fillRect/>
          </a:stretch>
        </p:blipFill>
        <p:spPr>
          <a:xfrm>
            <a:off x="16414831" y="72695"/>
            <a:ext cx="1798476" cy="1579001"/>
          </a:xfrm>
          <a:prstGeom prst="rect">
            <a:avLst/>
          </a:prstGeom>
        </p:spPr>
      </p:pic>
      <p:pic>
        <p:nvPicPr>
          <p:cNvPr id="36" name="Picture 7">
            <a:extLst>
              <a:ext uri="{FF2B5EF4-FFF2-40B4-BE49-F238E27FC236}">
                <a16:creationId xmlns:a16="http://schemas.microsoft.com/office/drawing/2014/main" id="{8F58CD77-0EC6-43CA-BAE0-DC042DA20D21}"/>
              </a:ext>
            </a:extLst>
          </p:cNvPr>
          <p:cNvPicPr>
            <a:picLocks noChangeAspect="1" noChangeArrowheads="1" noCrop="1"/>
          </p:cNvPicPr>
          <p:nvPr userDrawn="1"/>
        </p:nvPicPr>
        <p:blipFill>
          <a:blip r:embed="rId19" cstate="print">
            <a:extLst>
              <a:ext uri="{28A0092B-C50C-407E-A947-70E740481C1C}">
                <a14:useLocalDpi xmlns:a14="http://schemas.microsoft.com/office/drawing/2010/main"/>
              </a:ext>
            </a:extLst>
          </a:blip>
          <a:srcRect/>
          <a:stretch>
            <a:fillRect/>
          </a:stretch>
        </p:blipFill>
        <p:spPr bwMode="auto">
          <a:xfrm>
            <a:off x="16815955" y="9542317"/>
            <a:ext cx="1472045" cy="7446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3874501"/>
      </p:ext>
    </p:extLst>
  </p:cSld>
  <p:clrMap bg1="lt1" tx1="dk1" bg2="lt2" tx2="dk2" accent1="accent1" accent2="accent2" accent3="accent3" accent4="accent4" accent5="accent5" accent6="accent6" hlink="hlink" folHlink="folHlink"/>
  <p:sldLayoutIdLst>
    <p:sldLayoutId id="2147483788" r:id="rId1"/>
    <p:sldLayoutId id="2147483789" r:id="rId2"/>
    <p:sldLayoutId id="2147483790" r:id="rId3"/>
    <p:sldLayoutId id="2147483791" r:id="rId4"/>
    <p:sldLayoutId id="2147483792" r:id="rId5"/>
    <p:sldLayoutId id="2147483793" r:id="rId6"/>
    <p:sldLayoutId id="2147483794" r:id="rId7"/>
    <p:sldLayoutId id="2147483795" r:id="rId8"/>
    <p:sldLayoutId id="2147483796" r:id="rId9"/>
    <p:sldLayoutId id="2147483797" r:id="rId10"/>
    <p:sldLayoutId id="2147483798" r:id="rId11"/>
    <p:sldLayoutId id="2147483799" r:id="rId12"/>
    <p:sldLayoutId id="2147483800" r:id="rId13"/>
    <p:sldLayoutId id="2147483801" r:id="rId14"/>
    <p:sldLayoutId id="2147483802" r:id="rId15"/>
    <p:sldLayoutId id="2147483803" r:id="rId16"/>
  </p:sldLayoutIdLst>
  <p:txStyles>
    <p:titleStyle>
      <a:lvl1pPr algn="l" defTabSz="685800" rtl="0" eaLnBrk="1" latinLnBrk="0" hangingPunct="1">
        <a:spcBef>
          <a:spcPct val="0"/>
        </a:spcBef>
        <a:buNone/>
        <a:defRPr sz="54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514350" indent="-514350" algn="l" defTabSz="685800" rtl="0" eaLnBrk="1" latinLnBrk="0" hangingPunct="1">
        <a:spcBef>
          <a:spcPts val="1500"/>
        </a:spcBef>
        <a:spcAft>
          <a:spcPts val="0"/>
        </a:spcAft>
        <a:buClr>
          <a:schemeClr val="accent1"/>
        </a:buClr>
        <a:buFont typeface="Wingdings 3" charset="2"/>
        <a:buChar char=""/>
        <a:defRPr sz="2700" kern="1200">
          <a:solidFill>
            <a:schemeClr val="tx1">
              <a:lumMod val="75000"/>
              <a:lumOff val="25000"/>
            </a:schemeClr>
          </a:solidFill>
          <a:latin typeface="+mn-lt"/>
          <a:ea typeface="+mn-ea"/>
          <a:cs typeface="+mn-cs"/>
        </a:defRPr>
      </a:lvl1pPr>
      <a:lvl2pPr marL="1114425" indent="-428625" algn="l" defTabSz="685800" rtl="0" eaLnBrk="1" latinLnBrk="0" hangingPunct="1">
        <a:spcBef>
          <a:spcPts val="1500"/>
        </a:spcBef>
        <a:spcAft>
          <a:spcPts val="0"/>
        </a:spcAft>
        <a:buClr>
          <a:schemeClr val="accent1"/>
        </a:buClr>
        <a:buFont typeface="Wingdings 3" charset="2"/>
        <a:buChar char=""/>
        <a:defRPr sz="2400" kern="1200">
          <a:solidFill>
            <a:schemeClr val="tx1">
              <a:lumMod val="75000"/>
              <a:lumOff val="25000"/>
            </a:schemeClr>
          </a:solidFill>
          <a:latin typeface="+mn-lt"/>
          <a:ea typeface="+mn-ea"/>
          <a:cs typeface="+mn-cs"/>
        </a:defRPr>
      </a:lvl2pPr>
      <a:lvl3pPr marL="1714500" indent="-342900" algn="l" defTabSz="685800" rtl="0" eaLnBrk="1" latinLnBrk="0" hangingPunct="1">
        <a:spcBef>
          <a:spcPts val="1500"/>
        </a:spcBef>
        <a:spcAft>
          <a:spcPts val="0"/>
        </a:spcAft>
        <a:buClr>
          <a:schemeClr val="accent1"/>
        </a:buClr>
        <a:buFont typeface="Wingdings 3" charset="2"/>
        <a:buChar char=""/>
        <a:defRPr sz="2100" kern="1200">
          <a:solidFill>
            <a:schemeClr val="tx1">
              <a:lumMod val="75000"/>
              <a:lumOff val="25000"/>
            </a:schemeClr>
          </a:solidFill>
          <a:latin typeface="+mn-lt"/>
          <a:ea typeface="+mn-ea"/>
          <a:cs typeface="+mn-cs"/>
        </a:defRPr>
      </a:lvl3pPr>
      <a:lvl4pPr marL="2400300" indent="-342900" algn="l" defTabSz="685800" rtl="0" eaLnBrk="1" latinLnBrk="0" hangingPunct="1">
        <a:spcBef>
          <a:spcPts val="15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4pPr>
      <a:lvl5pPr marL="3086100" indent="-342900" algn="l" defTabSz="685800" rtl="0" eaLnBrk="1" latinLnBrk="0" hangingPunct="1">
        <a:spcBef>
          <a:spcPts val="15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5pPr>
      <a:lvl6pPr marL="3771900" indent="-342900" algn="l" defTabSz="685800" rtl="0" eaLnBrk="1" latinLnBrk="0" hangingPunct="1">
        <a:spcBef>
          <a:spcPts val="15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6pPr>
      <a:lvl7pPr marL="4457700" indent="-342900" algn="l" defTabSz="685800" rtl="0" eaLnBrk="1" latinLnBrk="0" hangingPunct="1">
        <a:spcBef>
          <a:spcPts val="15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7pPr>
      <a:lvl8pPr marL="5143500" indent="-342900" algn="l" defTabSz="685800" rtl="0" eaLnBrk="1" latinLnBrk="0" hangingPunct="1">
        <a:spcBef>
          <a:spcPts val="15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8pPr>
      <a:lvl9pPr marL="5829300" indent="-342900" algn="l" defTabSz="685800" rtl="0" eaLnBrk="1" latinLnBrk="0" hangingPunct="1">
        <a:spcBef>
          <a:spcPts val="15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9pPr>
    </p:bodyStyle>
    <p:otherStyle>
      <a:defPPr>
        <a:defRPr lang="en-US"/>
      </a:defPPr>
      <a:lvl1pPr marL="0" algn="l" defTabSz="685800" rtl="0" eaLnBrk="1" latinLnBrk="0" hangingPunct="1">
        <a:defRPr sz="2700" kern="1200">
          <a:solidFill>
            <a:schemeClr val="tx1"/>
          </a:solidFill>
          <a:latin typeface="+mn-lt"/>
          <a:ea typeface="+mn-ea"/>
          <a:cs typeface="+mn-cs"/>
        </a:defRPr>
      </a:lvl1pPr>
      <a:lvl2pPr marL="685800" algn="l" defTabSz="685800" rtl="0" eaLnBrk="1" latinLnBrk="0" hangingPunct="1">
        <a:defRPr sz="2700" kern="1200">
          <a:solidFill>
            <a:schemeClr val="tx1"/>
          </a:solidFill>
          <a:latin typeface="+mn-lt"/>
          <a:ea typeface="+mn-ea"/>
          <a:cs typeface="+mn-cs"/>
        </a:defRPr>
      </a:lvl2pPr>
      <a:lvl3pPr marL="1371600" algn="l" defTabSz="685800" rtl="0" eaLnBrk="1" latinLnBrk="0" hangingPunct="1">
        <a:defRPr sz="2700" kern="1200">
          <a:solidFill>
            <a:schemeClr val="tx1"/>
          </a:solidFill>
          <a:latin typeface="+mn-lt"/>
          <a:ea typeface="+mn-ea"/>
          <a:cs typeface="+mn-cs"/>
        </a:defRPr>
      </a:lvl3pPr>
      <a:lvl4pPr marL="2057400" algn="l" defTabSz="685800" rtl="0" eaLnBrk="1" latinLnBrk="0" hangingPunct="1">
        <a:defRPr sz="2700" kern="1200">
          <a:solidFill>
            <a:schemeClr val="tx1"/>
          </a:solidFill>
          <a:latin typeface="+mn-lt"/>
          <a:ea typeface="+mn-ea"/>
          <a:cs typeface="+mn-cs"/>
        </a:defRPr>
      </a:lvl4pPr>
      <a:lvl5pPr marL="2743200" algn="l" defTabSz="685800" rtl="0" eaLnBrk="1" latinLnBrk="0" hangingPunct="1">
        <a:defRPr sz="2700" kern="1200">
          <a:solidFill>
            <a:schemeClr val="tx1"/>
          </a:solidFill>
          <a:latin typeface="+mn-lt"/>
          <a:ea typeface="+mn-ea"/>
          <a:cs typeface="+mn-cs"/>
        </a:defRPr>
      </a:lvl5pPr>
      <a:lvl6pPr marL="3429000" algn="l" defTabSz="685800" rtl="0" eaLnBrk="1" latinLnBrk="0" hangingPunct="1">
        <a:defRPr sz="2700" kern="1200">
          <a:solidFill>
            <a:schemeClr val="tx1"/>
          </a:solidFill>
          <a:latin typeface="+mn-lt"/>
          <a:ea typeface="+mn-ea"/>
          <a:cs typeface="+mn-cs"/>
        </a:defRPr>
      </a:lvl6pPr>
      <a:lvl7pPr marL="4114800" algn="l" defTabSz="685800" rtl="0" eaLnBrk="1" latinLnBrk="0" hangingPunct="1">
        <a:defRPr sz="2700" kern="1200">
          <a:solidFill>
            <a:schemeClr val="tx1"/>
          </a:solidFill>
          <a:latin typeface="+mn-lt"/>
          <a:ea typeface="+mn-ea"/>
          <a:cs typeface="+mn-cs"/>
        </a:defRPr>
      </a:lvl7pPr>
      <a:lvl8pPr marL="4800600" algn="l" defTabSz="685800" rtl="0" eaLnBrk="1" latinLnBrk="0" hangingPunct="1">
        <a:defRPr sz="2700" kern="1200">
          <a:solidFill>
            <a:schemeClr val="tx1"/>
          </a:solidFill>
          <a:latin typeface="+mn-lt"/>
          <a:ea typeface="+mn-ea"/>
          <a:cs typeface="+mn-cs"/>
        </a:defRPr>
      </a:lvl8pPr>
      <a:lvl9pPr marL="5486400" algn="l" defTabSz="685800" rtl="0" eaLnBrk="1" latinLnBrk="0" hangingPunct="1">
        <a:defRPr sz="27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85837" y="749300"/>
            <a:ext cx="16159163" cy="248729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14985" y="3017520"/>
            <a:ext cx="16130588" cy="564927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8700" y="9618671"/>
            <a:ext cx="6172200" cy="342900"/>
          </a:xfrm>
          <a:prstGeom prst="rect">
            <a:avLst/>
          </a:prstGeom>
        </p:spPr>
        <p:txBody>
          <a:bodyPr vert="horz" lIns="91440" tIns="45720" rIns="91440" bIns="45720" rtlCol="0" anchor="ctr"/>
          <a:lstStyle>
            <a:lvl1pPr algn="l">
              <a:defRPr sz="1425">
                <a:solidFill>
                  <a:schemeClr val="tx1">
                    <a:alpha val="80000"/>
                  </a:schemeClr>
                </a:solidFill>
              </a:defRPr>
            </a:lvl1pPr>
          </a:lstStyle>
          <a:p>
            <a:pPr defTabSz="685800"/>
            <a:fld id="{67BF929C-B916-4A48-A851-0DFCF29A7BED}" type="datetime1">
              <a:rPr lang="en-US" smtClean="0">
                <a:solidFill>
                  <a:prstClr val="black">
                    <a:alpha val="80000"/>
                  </a:prstClr>
                </a:solidFill>
              </a:rPr>
              <a:pPr defTabSz="685800"/>
              <a:t>12/4/2025</a:t>
            </a:fld>
            <a:endParaRPr lang="en-US">
              <a:solidFill>
                <a:prstClr val="black">
                  <a:alpha val="80000"/>
                </a:prstClr>
              </a:solidFill>
            </a:endParaRPr>
          </a:p>
        </p:txBody>
      </p:sp>
      <p:sp>
        <p:nvSpPr>
          <p:cNvPr id="5" name="Footer Placeholder 4"/>
          <p:cNvSpPr>
            <a:spLocks noGrp="1"/>
          </p:cNvSpPr>
          <p:nvPr>
            <p:ph type="ftr" sz="quarter" idx="3"/>
          </p:nvPr>
        </p:nvSpPr>
        <p:spPr>
          <a:xfrm>
            <a:off x="1028700" y="9832046"/>
            <a:ext cx="7543800" cy="342900"/>
          </a:xfrm>
          <a:prstGeom prst="rect">
            <a:avLst/>
          </a:prstGeom>
        </p:spPr>
        <p:txBody>
          <a:bodyPr vert="horz" lIns="91440" tIns="45720" rIns="91440" bIns="45720" rtlCol="0" anchor="ctr"/>
          <a:lstStyle>
            <a:lvl1pPr algn="l">
              <a:defRPr sz="1425" cap="all" baseline="0">
                <a:solidFill>
                  <a:schemeClr val="tx1">
                    <a:alpha val="80000"/>
                  </a:schemeClr>
                </a:solidFill>
              </a:defRPr>
            </a:lvl1pPr>
          </a:lstStyle>
          <a:p>
            <a:pPr defTabSz="685800"/>
            <a:endParaRPr lang="en-US">
              <a:solidFill>
                <a:prstClr val="black">
                  <a:alpha val="80000"/>
                </a:prstClr>
              </a:solidFill>
            </a:endParaRPr>
          </a:p>
        </p:txBody>
      </p:sp>
      <p:sp>
        <p:nvSpPr>
          <p:cNvPr id="6" name="Slide Number Placeholder 5"/>
          <p:cNvSpPr>
            <a:spLocks noGrp="1"/>
          </p:cNvSpPr>
          <p:nvPr>
            <p:ph type="sldNum" sz="quarter" idx="4"/>
          </p:nvPr>
        </p:nvSpPr>
        <p:spPr>
          <a:xfrm>
            <a:off x="13217327" y="7792514"/>
            <a:ext cx="4389120" cy="2095559"/>
          </a:xfrm>
          <a:prstGeom prst="rect">
            <a:avLst/>
          </a:prstGeom>
        </p:spPr>
        <p:txBody>
          <a:bodyPr vert="horz" lIns="91440" tIns="45720" rIns="91440" bIns="45720" rtlCol="0" anchor="b"/>
          <a:lstStyle>
            <a:lvl1pPr algn="r">
              <a:defRPr sz="4500" b="0">
                <a:ln>
                  <a:noFill/>
                </a:ln>
                <a:solidFill>
                  <a:schemeClr val="tx1">
                    <a:lumMod val="95000"/>
                    <a:lumOff val="5000"/>
                    <a:alpha val="25000"/>
                  </a:schemeClr>
                </a:solidFill>
                <a:latin typeface="+mj-lt"/>
              </a:defRPr>
            </a:lvl1pPr>
          </a:lstStyle>
          <a:p>
            <a:pPr defTabSz="685800"/>
            <a:fld id="{DFB7D312-F2D5-450B-A65E-B6C97AABB542}" type="slidenum">
              <a:rPr lang="en-US" smtClean="0">
                <a:solidFill>
                  <a:prstClr val="black">
                    <a:lumMod val="95000"/>
                    <a:lumOff val="5000"/>
                    <a:alpha val="25000"/>
                  </a:prstClr>
                </a:solidFill>
              </a:rPr>
              <a:pPr defTabSz="685800"/>
              <a:t>‹#›</a:t>
            </a:fld>
            <a:endParaRPr lang="en-US" dirty="0">
              <a:solidFill>
                <a:prstClr val="black">
                  <a:lumMod val="95000"/>
                  <a:lumOff val="5000"/>
                  <a:alpha val="25000"/>
                </a:prstClr>
              </a:solidFill>
            </a:endParaRPr>
          </a:p>
        </p:txBody>
      </p:sp>
      <p:sp>
        <p:nvSpPr>
          <p:cNvPr id="8" name="Rectangle 7">
            <a:extLst>
              <a:ext uri="{FF2B5EF4-FFF2-40B4-BE49-F238E27FC236}">
                <a16:creationId xmlns:a16="http://schemas.microsoft.com/office/drawing/2014/main" id="{12A985F0-EC72-4DB0-A3BA-5B4BA85968A8}"/>
              </a:ext>
            </a:extLst>
          </p:cNvPr>
          <p:cNvSpPr/>
          <p:nvPr userDrawn="1"/>
        </p:nvSpPr>
        <p:spPr>
          <a:xfrm>
            <a:off x="0" y="9944099"/>
            <a:ext cx="18288000" cy="444222"/>
          </a:xfrm>
          <a:prstGeom prst="rect">
            <a:avLst/>
          </a:prstGeom>
          <a:solidFill>
            <a:srgbClr val="BBE5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2700">
              <a:solidFill>
                <a:prstClr val="white"/>
              </a:solidFill>
            </a:endParaRPr>
          </a:p>
        </p:txBody>
      </p:sp>
      <p:sp>
        <p:nvSpPr>
          <p:cNvPr id="9" name="Rectangle 8">
            <a:extLst>
              <a:ext uri="{FF2B5EF4-FFF2-40B4-BE49-F238E27FC236}">
                <a16:creationId xmlns:a16="http://schemas.microsoft.com/office/drawing/2014/main" id="{6DCB118A-F24B-4719-826C-7395C4F679C9}"/>
              </a:ext>
            </a:extLst>
          </p:cNvPr>
          <p:cNvSpPr/>
          <p:nvPr userDrawn="1"/>
        </p:nvSpPr>
        <p:spPr>
          <a:xfrm>
            <a:off x="4017818" y="9944099"/>
            <a:ext cx="14270183" cy="444222"/>
          </a:xfrm>
          <a:prstGeom prst="rect">
            <a:avLst/>
          </a:prstGeom>
          <a:solidFill>
            <a:srgbClr val="1AAFD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2700">
              <a:solidFill>
                <a:prstClr val="white"/>
              </a:solidFill>
            </a:endParaRPr>
          </a:p>
        </p:txBody>
      </p:sp>
      <p:pic>
        <p:nvPicPr>
          <p:cNvPr id="7" name="Picture 6">
            <a:extLst>
              <a:ext uri="{FF2B5EF4-FFF2-40B4-BE49-F238E27FC236}">
                <a16:creationId xmlns:a16="http://schemas.microsoft.com/office/drawing/2014/main" id="{63592C3D-0E55-419D-8DEC-24520FD25661}"/>
              </a:ext>
            </a:extLst>
          </p:cNvPr>
          <p:cNvPicPr>
            <a:picLocks noChangeAspect="1"/>
          </p:cNvPicPr>
          <p:nvPr userDrawn="1"/>
        </p:nvPicPr>
        <p:blipFill>
          <a:blip r:embed="rId14" cstate="email">
            <a:extLst>
              <a:ext uri="{28A0092B-C50C-407E-A947-70E740481C1C}">
                <a14:useLocalDpi xmlns:a14="http://schemas.microsoft.com/office/drawing/2010/main"/>
              </a:ext>
            </a:extLst>
          </a:blip>
          <a:stretch>
            <a:fillRect/>
          </a:stretch>
        </p:blipFill>
        <p:spPr>
          <a:xfrm>
            <a:off x="16489524" y="-38100"/>
            <a:ext cx="1798476" cy="1579001"/>
          </a:xfrm>
          <a:prstGeom prst="rect">
            <a:avLst/>
          </a:prstGeom>
        </p:spPr>
      </p:pic>
      <p:pic>
        <p:nvPicPr>
          <p:cNvPr id="10" name="Picture 7">
            <a:extLst>
              <a:ext uri="{FF2B5EF4-FFF2-40B4-BE49-F238E27FC236}">
                <a16:creationId xmlns:a16="http://schemas.microsoft.com/office/drawing/2014/main" id="{166262BA-F41A-46B2-A5ED-D8D177773F04}"/>
              </a:ext>
            </a:extLst>
          </p:cNvPr>
          <p:cNvPicPr>
            <a:picLocks noChangeAspect="1" noChangeArrowheads="1" noCrop="1"/>
          </p:cNvPicPr>
          <p:nvPr userDrawn="1"/>
        </p:nvPicPr>
        <p:blipFill>
          <a:blip r:embed="rId15" cstate="print">
            <a:extLst>
              <a:ext uri="{28A0092B-C50C-407E-A947-70E740481C1C}">
                <a14:useLocalDpi xmlns:a14="http://schemas.microsoft.com/office/drawing/2010/main"/>
              </a:ext>
            </a:extLst>
          </a:blip>
          <a:srcRect/>
          <a:stretch>
            <a:fillRect/>
          </a:stretch>
        </p:blipFill>
        <p:spPr bwMode="auto">
          <a:xfrm>
            <a:off x="16815955" y="9542317"/>
            <a:ext cx="1472045" cy="7446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23494183"/>
      </p:ext>
    </p:extLst>
  </p:cSld>
  <p:clrMap bg1="lt1" tx1="dk1" bg2="lt2" tx2="dk2" accent1="accent1" accent2="accent2" accent3="accent3" accent4="accent4" accent5="accent5" accent6="accent6" hlink="hlink" folHlink="folHlink"/>
  <p:sldLayoutIdLst>
    <p:sldLayoutId id="2147483839" r:id="rId1"/>
    <p:sldLayoutId id="2147483840" r:id="rId2"/>
    <p:sldLayoutId id="2147483841" r:id="rId3"/>
    <p:sldLayoutId id="2147483842" r:id="rId4"/>
    <p:sldLayoutId id="2147483843" r:id="rId5"/>
    <p:sldLayoutId id="2147483844" r:id="rId6"/>
    <p:sldLayoutId id="2147483845" r:id="rId7"/>
    <p:sldLayoutId id="2147483846" r:id="rId8"/>
    <p:sldLayoutId id="2147483847" r:id="rId9"/>
    <p:sldLayoutId id="2147483848" r:id="rId10"/>
    <p:sldLayoutId id="2147483849" r:id="rId11"/>
    <p:sldLayoutId id="2147483850" r:id="rId12"/>
  </p:sldLayoutIdLst>
  <p:hf hdr="0" ftr="0" dt="0"/>
  <p:txStyles>
    <p:titleStyle>
      <a:lvl1pPr algn="l" defTabSz="1371600" rtl="0" eaLnBrk="1" latinLnBrk="0" hangingPunct="1">
        <a:lnSpc>
          <a:spcPct val="85000"/>
        </a:lnSpc>
        <a:spcBef>
          <a:spcPct val="0"/>
        </a:spcBef>
        <a:buNone/>
        <a:defRPr sz="8100" kern="1200" spc="-180" baseline="0">
          <a:solidFill>
            <a:schemeClr val="accent1"/>
          </a:solidFill>
          <a:latin typeface="+mj-lt"/>
          <a:ea typeface="+mj-ea"/>
          <a:cs typeface="+mj-cs"/>
        </a:defRPr>
      </a:lvl1pPr>
    </p:titleStyle>
    <p:bodyStyle>
      <a:lvl1pPr marL="137160" indent="-137160" algn="l" defTabSz="1371600" rtl="0" eaLnBrk="1" latinLnBrk="0" hangingPunct="1">
        <a:lnSpc>
          <a:spcPct val="85000"/>
        </a:lnSpc>
        <a:spcBef>
          <a:spcPts val="1950"/>
        </a:spcBef>
        <a:buFont typeface="Arial" pitchFamily="34" charset="0"/>
        <a:buChar char=" "/>
        <a:defRPr sz="3600" kern="1200">
          <a:solidFill>
            <a:schemeClr val="tx1">
              <a:lumMod val="85000"/>
              <a:lumOff val="15000"/>
            </a:schemeClr>
          </a:solidFill>
          <a:latin typeface="+mn-lt"/>
          <a:ea typeface="+mn-ea"/>
          <a:cs typeface="+mn-cs"/>
        </a:defRPr>
      </a:lvl1pPr>
      <a:lvl2pPr marL="521208" indent="-514350" algn="l" defTabSz="1371600" rtl="0" eaLnBrk="1" latinLnBrk="0" hangingPunct="1">
        <a:lnSpc>
          <a:spcPct val="85000"/>
        </a:lnSpc>
        <a:spcBef>
          <a:spcPts val="900"/>
        </a:spcBef>
        <a:buFont typeface="Arial" pitchFamily="34" charset="0"/>
        <a:buChar char=" "/>
        <a:defRPr sz="3600" kern="1200">
          <a:solidFill>
            <a:schemeClr val="tx1">
              <a:lumMod val="85000"/>
              <a:lumOff val="15000"/>
            </a:schemeClr>
          </a:solidFill>
          <a:latin typeface="+mn-lt"/>
          <a:ea typeface="+mn-ea"/>
          <a:cs typeface="+mn-cs"/>
        </a:defRPr>
      </a:lvl2pPr>
      <a:lvl3pPr marL="822960" indent="-822960" algn="l" defTabSz="1371600" rtl="0" eaLnBrk="1" latinLnBrk="0" hangingPunct="1">
        <a:lnSpc>
          <a:spcPct val="85000"/>
        </a:lnSpc>
        <a:spcBef>
          <a:spcPts val="900"/>
        </a:spcBef>
        <a:buFont typeface="Arial" pitchFamily="34" charset="0"/>
        <a:buChar char=" "/>
        <a:defRPr sz="3000" i="1" kern="1200">
          <a:solidFill>
            <a:schemeClr val="tx1">
              <a:lumMod val="85000"/>
              <a:lumOff val="15000"/>
            </a:schemeClr>
          </a:solidFill>
          <a:latin typeface="+mn-lt"/>
          <a:ea typeface="+mn-ea"/>
          <a:cs typeface="+mn-cs"/>
        </a:defRPr>
      </a:lvl3pPr>
      <a:lvl4pPr marL="1234440" indent="-1234440" algn="l" defTabSz="1371600" rtl="0" eaLnBrk="1" latinLnBrk="0" hangingPunct="1">
        <a:lnSpc>
          <a:spcPct val="85000"/>
        </a:lnSpc>
        <a:spcBef>
          <a:spcPts val="900"/>
        </a:spcBef>
        <a:buFont typeface="Arial" pitchFamily="34" charset="0"/>
        <a:buChar char=" "/>
        <a:defRPr sz="2700" kern="1200">
          <a:solidFill>
            <a:schemeClr val="tx1">
              <a:lumMod val="85000"/>
              <a:lumOff val="15000"/>
            </a:schemeClr>
          </a:solidFill>
          <a:latin typeface="+mn-lt"/>
          <a:ea typeface="+mn-ea"/>
          <a:cs typeface="+mn-cs"/>
        </a:defRPr>
      </a:lvl4pPr>
      <a:lvl5pPr marL="1645920" indent="-1645920" algn="l" defTabSz="1371600" rtl="0" eaLnBrk="1" latinLnBrk="0" hangingPunct="1">
        <a:lnSpc>
          <a:spcPct val="85000"/>
        </a:lnSpc>
        <a:spcBef>
          <a:spcPts val="900"/>
        </a:spcBef>
        <a:buFont typeface="Arial" pitchFamily="34" charset="0"/>
        <a:buChar char=" "/>
        <a:defRPr sz="2700" kern="1200">
          <a:solidFill>
            <a:schemeClr val="tx1">
              <a:lumMod val="85000"/>
              <a:lumOff val="15000"/>
            </a:schemeClr>
          </a:solidFill>
          <a:latin typeface="+mn-lt"/>
          <a:ea typeface="+mn-ea"/>
          <a:cs typeface="+mn-cs"/>
        </a:defRPr>
      </a:lvl5pPr>
      <a:lvl6pPr marL="1800000" indent="-342900" algn="l" defTabSz="1371600" rtl="0" eaLnBrk="1" latinLnBrk="0" hangingPunct="1">
        <a:lnSpc>
          <a:spcPct val="85000"/>
        </a:lnSpc>
        <a:spcBef>
          <a:spcPts val="900"/>
        </a:spcBef>
        <a:buFont typeface="Arial" pitchFamily="34" charset="0"/>
        <a:buChar char=" "/>
        <a:defRPr sz="2700" kern="1200">
          <a:solidFill>
            <a:schemeClr val="tx1">
              <a:lumMod val="85000"/>
              <a:lumOff val="15000"/>
            </a:schemeClr>
          </a:solidFill>
          <a:latin typeface="+mn-lt"/>
          <a:ea typeface="+mn-ea"/>
          <a:cs typeface="+mn-cs"/>
        </a:defRPr>
      </a:lvl6pPr>
      <a:lvl7pPr marL="2100000" indent="-342900" algn="l" defTabSz="1371600" rtl="0" eaLnBrk="1" latinLnBrk="0" hangingPunct="1">
        <a:lnSpc>
          <a:spcPct val="85000"/>
        </a:lnSpc>
        <a:spcBef>
          <a:spcPts val="900"/>
        </a:spcBef>
        <a:buFont typeface="Arial" pitchFamily="34" charset="0"/>
        <a:buChar char=" "/>
        <a:defRPr sz="2700" kern="1200">
          <a:solidFill>
            <a:schemeClr val="tx1">
              <a:lumMod val="85000"/>
              <a:lumOff val="15000"/>
            </a:schemeClr>
          </a:solidFill>
          <a:latin typeface="+mn-lt"/>
          <a:ea typeface="+mn-ea"/>
          <a:cs typeface="+mn-cs"/>
        </a:defRPr>
      </a:lvl7pPr>
      <a:lvl8pPr marL="2400000" indent="-342900" algn="l" defTabSz="1371600" rtl="0" eaLnBrk="1" latinLnBrk="0" hangingPunct="1">
        <a:lnSpc>
          <a:spcPct val="85000"/>
        </a:lnSpc>
        <a:spcBef>
          <a:spcPts val="900"/>
        </a:spcBef>
        <a:buFont typeface="Arial" pitchFamily="34" charset="0"/>
        <a:buChar char=" "/>
        <a:defRPr sz="2700" kern="1200">
          <a:solidFill>
            <a:schemeClr val="tx1">
              <a:lumMod val="85000"/>
              <a:lumOff val="15000"/>
            </a:schemeClr>
          </a:solidFill>
          <a:latin typeface="+mn-lt"/>
          <a:ea typeface="+mn-ea"/>
          <a:cs typeface="+mn-cs"/>
        </a:defRPr>
      </a:lvl8pPr>
      <a:lvl9pPr marL="2700000" indent="-342900" algn="l" defTabSz="1371600" rtl="0" eaLnBrk="1" latinLnBrk="0" hangingPunct="1">
        <a:lnSpc>
          <a:spcPct val="85000"/>
        </a:lnSpc>
        <a:spcBef>
          <a:spcPts val="900"/>
        </a:spcBef>
        <a:buFont typeface="Arial" pitchFamily="34" charset="0"/>
        <a:buChar char=" "/>
        <a:defRPr sz="2700" kern="1200">
          <a:solidFill>
            <a:schemeClr val="tx1">
              <a:lumMod val="85000"/>
              <a:lumOff val="15000"/>
            </a:schemeClr>
          </a:solidFill>
          <a:latin typeface="+mn-lt"/>
          <a:ea typeface="+mn-ea"/>
          <a:cs typeface="+mn-cs"/>
        </a:defRPr>
      </a:lvl9pPr>
    </p:bodyStyle>
    <p:other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12/4/2025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pic>
        <p:nvPicPr>
          <p:cNvPr id="7" name="Picture 7">
            <a:extLst>
              <a:ext uri="{FF2B5EF4-FFF2-40B4-BE49-F238E27FC236}">
                <a16:creationId xmlns:a16="http://schemas.microsoft.com/office/drawing/2014/main" id="{6E86F7AC-C598-484A-9118-4D3B6DD72B99}"/>
              </a:ext>
            </a:extLst>
          </p:cNvPr>
          <p:cNvPicPr>
            <a:picLocks noChangeAspect="1" noChangeArrowheads="1" noCrop="1"/>
          </p:cNvPicPr>
          <p:nvPr userDrawn="1"/>
        </p:nvPicPr>
        <p:blipFill>
          <a:blip r:embed="rId13" cstate="print">
            <a:extLst>
              <a:ext uri="{28A0092B-C50C-407E-A947-70E740481C1C}">
                <a14:useLocalDpi xmlns:a14="http://schemas.microsoft.com/office/drawing/2010/main"/>
              </a:ext>
            </a:extLst>
          </a:blip>
          <a:srcRect/>
          <a:stretch>
            <a:fillRect/>
          </a:stretch>
        </p:blipFill>
        <p:spPr bwMode="auto">
          <a:xfrm>
            <a:off x="16815955" y="9542317"/>
            <a:ext cx="1472045" cy="7446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04152363"/>
      </p:ext>
    </p:extLst>
  </p:cSld>
  <p:clrMap bg1="lt1" tx1="dk1" bg2="lt2" tx2="dk2" accent1="accent1" accent2="accent2" accent3="accent3" accent4="accent4" accent5="accent5" accent6="accent6" hlink="hlink" folHlink="folHlink"/>
  <p:sldLayoutIdLst>
    <p:sldLayoutId id="2147483852" r:id="rId1"/>
    <p:sldLayoutId id="2147483853" r:id="rId2"/>
    <p:sldLayoutId id="2147483854" r:id="rId3"/>
    <p:sldLayoutId id="2147483855" r:id="rId4"/>
    <p:sldLayoutId id="2147483856" r:id="rId5"/>
    <p:sldLayoutId id="2147483857" r:id="rId6"/>
    <p:sldLayoutId id="2147483858" r:id="rId7"/>
    <p:sldLayoutId id="2147483859" r:id="rId8"/>
    <p:sldLayoutId id="2147483860" r:id="rId9"/>
    <p:sldLayoutId id="2147483861" r:id="rId10"/>
    <p:sldLayoutId id="2147483862"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12/4/2025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4038285862"/>
      </p:ext>
    </p:extLst>
  </p:cSld>
  <p:clrMap bg1="lt1" tx1="dk1" bg2="lt2" tx2="dk2" accent1="accent1" accent2="accent2" accent3="accent3" accent4="accent4" accent5="accent5" accent6="accent6" hlink="hlink" folHlink="folHlink"/>
  <p:sldLayoutIdLst>
    <p:sldLayoutId id="2147483864" r:id="rId1"/>
    <p:sldLayoutId id="2147483865" r:id="rId2"/>
    <p:sldLayoutId id="2147483866" r:id="rId3"/>
    <p:sldLayoutId id="2147483867" r:id="rId4"/>
    <p:sldLayoutId id="2147483868" r:id="rId5"/>
    <p:sldLayoutId id="2147483869" r:id="rId6"/>
    <p:sldLayoutId id="2147483870" r:id="rId7"/>
    <p:sldLayoutId id="2147483871" r:id="rId8"/>
    <p:sldLayoutId id="2147483872" r:id="rId9"/>
    <p:sldLayoutId id="2147483873" r:id="rId10"/>
    <p:sldLayoutId id="2147483874"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57300" y="547688"/>
            <a:ext cx="15773400" cy="1988345"/>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257300" y="2738438"/>
            <a:ext cx="15773400" cy="652700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257300" y="9534526"/>
            <a:ext cx="4114800" cy="547688"/>
          </a:xfrm>
          <a:prstGeom prst="rect">
            <a:avLst/>
          </a:prstGeom>
        </p:spPr>
        <p:txBody>
          <a:bodyPr vert="horz" lIns="91440" tIns="45720" rIns="91440" bIns="45720" rtlCol="0" anchor="ctr"/>
          <a:lstStyle>
            <a:lvl1pPr algn="l">
              <a:defRPr sz="1800">
                <a:solidFill>
                  <a:schemeClr val="tx1">
                    <a:tint val="75000"/>
                  </a:schemeClr>
                </a:solidFill>
              </a:defRPr>
            </a:lvl1pPr>
          </a:lstStyle>
          <a:p>
            <a:fld id="{21FA9392-1E14-43AC-AB85-3EF24A524B32}" type="datetimeFigureOut">
              <a:rPr lang="en-US" smtClean="0"/>
              <a:pPr/>
              <a:t>12/4/2025</a:t>
            </a:fld>
            <a:endParaRPr lang="en-US"/>
          </a:p>
        </p:txBody>
      </p:sp>
      <p:sp>
        <p:nvSpPr>
          <p:cNvPr id="5" name="Footer Placeholder 4"/>
          <p:cNvSpPr>
            <a:spLocks noGrp="1"/>
          </p:cNvSpPr>
          <p:nvPr>
            <p:ph type="ftr" sz="quarter" idx="3"/>
          </p:nvPr>
        </p:nvSpPr>
        <p:spPr>
          <a:xfrm>
            <a:off x="6057900" y="9534526"/>
            <a:ext cx="6172200" cy="547688"/>
          </a:xfrm>
          <a:prstGeom prst="rect">
            <a:avLst/>
          </a:prstGeom>
        </p:spPr>
        <p:txBody>
          <a:bodyPr vert="horz" lIns="91440" tIns="45720" rIns="91440" bIns="45720" rtlCol="0" anchor="ctr"/>
          <a:lstStyle>
            <a:lvl1pPr algn="ctr">
              <a:defRPr sz="1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2915900" y="9534526"/>
            <a:ext cx="4114800" cy="547688"/>
          </a:xfrm>
          <a:prstGeom prst="rect">
            <a:avLst/>
          </a:prstGeom>
        </p:spPr>
        <p:txBody>
          <a:bodyPr vert="horz" lIns="91440" tIns="45720" rIns="91440" bIns="45720" rtlCol="0" anchor="ctr"/>
          <a:lstStyle>
            <a:lvl1pPr algn="r">
              <a:defRPr sz="1800">
                <a:solidFill>
                  <a:schemeClr val="tx1">
                    <a:tint val="75000"/>
                  </a:schemeClr>
                </a:solidFill>
              </a:defRPr>
            </a:lvl1pPr>
          </a:lstStyle>
          <a:p>
            <a:fld id="{26491837-20B2-48AD-A2CC-5E318469DB87}" type="slidenum">
              <a:rPr lang="en-US" smtClean="0"/>
              <a:pPr/>
              <a:t>‹#›</a:t>
            </a:fld>
            <a:endParaRPr lang="en-US"/>
          </a:p>
        </p:txBody>
      </p:sp>
    </p:spTree>
    <p:extLst>
      <p:ext uri="{BB962C8B-B14F-4D97-AF65-F5344CB8AC3E}">
        <p14:creationId xmlns:p14="http://schemas.microsoft.com/office/powerpoint/2010/main" val="3496836089"/>
      </p:ext>
    </p:extLst>
  </p:cSld>
  <p:clrMap bg1="lt1" tx1="dk1" bg2="lt2" tx2="dk2" accent1="accent1" accent2="accent2" accent3="accent3" accent4="accent4" accent5="accent5" accent6="accent6" hlink="hlink" folHlink="folHlink"/>
  <p:sldLayoutIdLst>
    <p:sldLayoutId id="2147483876" r:id="rId1"/>
    <p:sldLayoutId id="2147483877" r:id="rId2"/>
    <p:sldLayoutId id="2147483878" r:id="rId3"/>
    <p:sldLayoutId id="2147483879" r:id="rId4"/>
    <p:sldLayoutId id="2147483880" r:id="rId5"/>
    <p:sldLayoutId id="2147483881" r:id="rId6"/>
    <p:sldLayoutId id="2147483882" r:id="rId7"/>
    <p:sldLayoutId id="2147483883" r:id="rId8"/>
    <p:sldLayoutId id="2147483884" r:id="rId9"/>
    <p:sldLayoutId id="2147483885" r:id="rId10"/>
    <p:sldLayoutId id="2147483886" r:id="rId11"/>
    <p:sldLayoutId id="2147483887" r:id="rId12"/>
    <p:sldLayoutId id="2147483888" r:id="rId13"/>
  </p:sldLayoutIdLst>
  <p:txStyles>
    <p:titleStyle>
      <a:lvl1pPr algn="l" defTabSz="1371600" rtl="0" eaLnBrk="1" latinLnBrk="0" hangingPunct="1">
        <a:lnSpc>
          <a:spcPct val="90000"/>
        </a:lnSpc>
        <a:spcBef>
          <a:spcPct val="0"/>
        </a:spcBef>
        <a:buNone/>
        <a:defRPr sz="6600" kern="1200" baseline="0">
          <a:solidFill>
            <a:schemeClr val="tx1"/>
          </a:solidFill>
          <a:latin typeface="+mj-lt"/>
          <a:ea typeface="+mj-ea"/>
          <a:cs typeface="+mj-cs"/>
        </a:defRPr>
      </a:lvl1pPr>
    </p:titleStyle>
    <p:bodyStyle>
      <a:lvl1pPr marL="342900" indent="-342900" algn="l" defTabSz="1371600" rtl="0" eaLnBrk="1" latinLnBrk="0" hangingPunct="1">
        <a:lnSpc>
          <a:spcPct val="90000"/>
        </a:lnSpc>
        <a:spcBef>
          <a:spcPts val="1500"/>
        </a:spcBef>
        <a:buFont typeface="Arial" panose="020B0604020202020204" pitchFamily="34" charset="0"/>
        <a:buChar char="•"/>
        <a:defRPr sz="4200" kern="1200">
          <a:solidFill>
            <a:schemeClr val="tx1"/>
          </a:solidFill>
          <a:latin typeface="+mn-lt"/>
          <a:ea typeface="+mn-ea"/>
          <a:cs typeface="+mn-cs"/>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solidFill>
            <a:schemeClr val="tx1"/>
          </a:soli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solidFill>
            <a:schemeClr val="tx1"/>
          </a:soli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6.svg"/><Relationship Id="rId13" Type="http://schemas.openxmlformats.org/officeDocument/2006/relationships/image" Target="../media/image21.png"/><Relationship Id="rId3" Type="http://schemas.openxmlformats.org/officeDocument/2006/relationships/image" Target="../media/image11.png"/><Relationship Id="rId7" Type="http://schemas.openxmlformats.org/officeDocument/2006/relationships/image" Target="../media/image15.png"/><Relationship Id="rId12" Type="http://schemas.openxmlformats.org/officeDocument/2006/relationships/image" Target="../media/image20.svg"/><Relationship Id="rId2" Type="http://schemas.openxmlformats.org/officeDocument/2006/relationships/image" Target="../media/image10.jpeg"/><Relationship Id="rId16" Type="http://schemas.openxmlformats.org/officeDocument/2006/relationships/image" Target="../media/image24.png"/><Relationship Id="rId1" Type="http://schemas.openxmlformats.org/officeDocument/2006/relationships/slideLayout" Target="../slideLayouts/slideLayout7.xml"/><Relationship Id="rId6" Type="http://schemas.openxmlformats.org/officeDocument/2006/relationships/image" Target="../media/image14.svg"/><Relationship Id="rId11" Type="http://schemas.openxmlformats.org/officeDocument/2006/relationships/image" Target="../media/image19.png"/><Relationship Id="rId5" Type="http://schemas.openxmlformats.org/officeDocument/2006/relationships/image" Target="../media/image13.png"/><Relationship Id="rId15" Type="http://schemas.openxmlformats.org/officeDocument/2006/relationships/image" Target="../media/image23.png"/><Relationship Id="rId10" Type="http://schemas.openxmlformats.org/officeDocument/2006/relationships/image" Target="../media/image18.svg"/><Relationship Id="rId4" Type="http://schemas.openxmlformats.org/officeDocument/2006/relationships/image" Target="../media/image12.svg"/><Relationship Id="rId9" Type="http://schemas.openxmlformats.org/officeDocument/2006/relationships/image" Target="../media/image17.png"/><Relationship Id="rId14" Type="http://schemas.openxmlformats.org/officeDocument/2006/relationships/image" Target="../media/image22.svg"/></Relationships>
</file>

<file path=ppt/slides/_rels/slide2.xml.rels><?xml version="1.0" encoding="UTF-8" standalone="yes"?>
<Relationships xmlns="http://schemas.openxmlformats.org/package/2006/relationships"><Relationship Id="rId8" Type="http://schemas.openxmlformats.org/officeDocument/2006/relationships/image" Target="../media/image30.png"/><Relationship Id="rId13" Type="http://schemas.openxmlformats.org/officeDocument/2006/relationships/image" Target="../media/image34.png"/><Relationship Id="rId3" Type="http://schemas.openxmlformats.org/officeDocument/2006/relationships/image" Target="../media/image25.png"/><Relationship Id="rId7" Type="http://schemas.openxmlformats.org/officeDocument/2006/relationships/image" Target="../media/image29.svg"/><Relationship Id="rId12" Type="http://schemas.openxmlformats.org/officeDocument/2006/relationships/image" Target="../media/image33.svg"/><Relationship Id="rId2" Type="http://schemas.openxmlformats.org/officeDocument/2006/relationships/image" Target="../media/image10.jpeg"/><Relationship Id="rId16" Type="http://schemas.openxmlformats.org/officeDocument/2006/relationships/image" Target="../media/image37.svg"/><Relationship Id="rId1" Type="http://schemas.openxmlformats.org/officeDocument/2006/relationships/slideLayout" Target="../slideLayouts/slideLayout7.xml"/><Relationship Id="rId6" Type="http://schemas.openxmlformats.org/officeDocument/2006/relationships/image" Target="../media/image28.svg"/><Relationship Id="rId11" Type="http://schemas.openxmlformats.org/officeDocument/2006/relationships/image" Target="../media/image32.png"/><Relationship Id="rId5" Type="http://schemas.openxmlformats.org/officeDocument/2006/relationships/image" Target="../media/image27.svg"/><Relationship Id="rId15" Type="http://schemas.openxmlformats.org/officeDocument/2006/relationships/image" Target="../media/image36.png"/><Relationship Id="rId10" Type="http://schemas.openxmlformats.org/officeDocument/2006/relationships/image" Target="../media/image31.svg"/><Relationship Id="rId4" Type="http://schemas.openxmlformats.org/officeDocument/2006/relationships/image" Target="../media/image26.svg"/><Relationship Id="rId9" Type="http://schemas.openxmlformats.org/officeDocument/2006/relationships/image" Target="../media/image17.png"/><Relationship Id="rId14" Type="http://schemas.openxmlformats.org/officeDocument/2006/relationships/image" Target="../media/image35.svg"/></Relationships>
</file>

<file path=ppt/slides/_rels/slide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diagramData" Target="../diagrams/data2.xml"/><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0.png"/><Relationship Id="rId7" Type="http://schemas.openxmlformats.org/officeDocument/2006/relationships/image" Target="../media/image44.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43.png"/><Relationship Id="rId5" Type="http://schemas.openxmlformats.org/officeDocument/2006/relationships/image" Target="../media/image42.jpeg"/><Relationship Id="rId4" Type="http://schemas.openxmlformats.org/officeDocument/2006/relationships/image" Target="../media/image41.jpeg"/></Relationships>
</file>

<file path=ppt/slides/_rels/slide6.xml.rels><?xml version="1.0" encoding="UTF-8" standalone="yes"?>
<Relationships xmlns="http://schemas.openxmlformats.org/package/2006/relationships"><Relationship Id="rId8" Type="http://schemas.openxmlformats.org/officeDocument/2006/relationships/diagramLayout" Target="../diagrams/layout4.xml"/><Relationship Id="rId13" Type="http://schemas.openxmlformats.org/officeDocument/2006/relationships/diagramLayout" Target="../diagrams/layout5.xml"/><Relationship Id="rId3" Type="http://schemas.openxmlformats.org/officeDocument/2006/relationships/diagramLayout" Target="../diagrams/layout3.xml"/><Relationship Id="rId7" Type="http://schemas.openxmlformats.org/officeDocument/2006/relationships/diagramData" Target="../diagrams/data4.xml"/><Relationship Id="rId12" Type="http://schemas.openxmlformats.org/officeDocument/2006/relationships/diagramData" Target="../diagrams/data5.xml"/><Relationship Id="rId2" Type="http://schemas.openxmlformats.org/officeDocument/2006/relationships/diagramData" Target="../diagrams/data3.xml"/><Relationship Id="rId16" Type="http://schemas.microsoft.com/office/2007/relationships/diagramDrawing" Target="../diagrams/drawing5.xml"/><Relationship Id="rId1" Type="http://schemas.openxmlformats.org/officeDocument/2006/relationships/slideLayout" Target="../slideLayouts/slideLayout13.xml"/><Relationship Id="rId6" Type="http://schemas.microsoft.com/office/2007/relationships/diagramDrawing" Target="../diagrams/drawing3.xml"/><Relationship Id="rId11" Type="http://schemas.microsoft.com/office/2007/relationships/diagramDrawing" Target="../diagrams/drawing4.xml"/><Relationship Id="rId5" Type="http://schemas.openxmlformats.org/officeDocument/2006/relationships/diagramColors" Target="../diagrams/colors3.xml"/><Relationship Id="rId15" Type="http://schemas.openxmlformats.org/officeDocument/2006/relationships/diagramColors" Target="../diagrams/colors5.xml"/><Relationship Id="rId10" Type="http://schemas.openxmlformats.org/officeDocument/2006/relationships/diagramColors" Target="../diagrams/colors4.xml"/><Relationship Id="rId4" Type="http://schemas.openxmlformats.org/officeDocument/2006/relationships/diagramQuickStyle" Target="../diagrams/quickStyle3.xml"/><Relationship Id="rId9" Type="http://schemas.openxmlformats.org/officeDocument/2006/relationships/diagramQuickStyle" Target="../diagrams/quickStyle4.xml"/><Relationship Id="rId14" Type="http://schemas.openxmlformats.org/officeDocument/2006/relationships/diagramQuickStyle" Target="../diagrams/quickStyle5.xml"/></Relationships>
</file>

<file path=ppt/slides/_rels/slide7.xml.rels><?xml version="1.0" encoding="UTF-8" standalone="yes"?>
<Relationships xmlns="http://schemas.openxmlformats.org/package/2006/relationships"><Relationship Id="rId8" Type="http://schemas.microsoft.com/office/2007/relationships/diagramDrawing" Target="../diagrams/drawing6.xml"/><Relationship Id="rId13" Type="http://schemas.microsoft.com/office/2007/relationships/diagramDrawing" Target="../diagrams/drawing7.xml"/><Relationship Id="rId18" Type="http://schemas.microsoft.com/office/2007/relationships/diagramDrawing" Target="../diagrams/drawing8.xml"/><Relationship Id="rId3" Type="http://schemas.openxmlformats.org/officeDocument/2006/relationships/image" Target="../media/image46.svg"/><Relationship Id="rId21" Type="http://schemas.openxmlformats.org/officeDocument/2006/relationships/diagramQuickStyle" Target="../diagrams/quickStyle9.xml"/><Relationship Id="rId7" Type="http://schemas.openxmlformats.org/officeDocument/2006/relationships/diagramColors" Target="../diagrams/colors6.xml"/><Relationship Id="rId12" Type="http://schemas.openxmlformats.org/officeDocument/2006/relationships/diagramColors" Target="../diagrams/colors7.xml"/><Relationship Id="rId17" Type="http://schemas.openxmlformats.org/officeDocument/2006/relationships/diagramColors" Target="../diagrams/colors8.xml"/><Relationship Id="rId2" Type="http://schemas.openxmlformats.org/officeDocument/2006/relationships/image" Target="../media/image45.png"/><Relationship Id="rId16" Type="http://schemas.openxmlformats.org/officeDocument/2006/relationships/diagramQuickStyle" Target="../diagrams/quickStyle8.xml"/><Relationship Id="rId20" Type="http://schemas.openxmlformats.org/officeDocument/2006/relationships/diagramLayout" Target="../diagrams/layout9.xml"/><Relationship Id="rId1" Type="http://schemas.openxmlformats.org/officeDocument/2006/relationships/slideLayout" Target="../slideLayouts/slideLayout29.xml"/><Relationship Id="rId6" Type="http://schemas.openxmlformats.org/officeDocument/2006/relationships/diagramQuickStyle" Target="../diagrams/quickStyle6.xml"/><Relationship Id="rId11" Type="http://schemas.openxmlformats.org/officeDocument/2006/relationships/diagramQuickStyle" Target="../diagrams/quickStyle7.xml"/><Relationship Id="rId5" Type="http://schemas.openxmlformats.org/officeDocument/2006/relationships/diagramLayout" Target="../diagrams/layout6.xml"/><Relationship Id="rId15" Type="http://schemas.openxmlformats.org/officeDocument/2006/relationships/diagramLayout" Target="../diagrams/layout8.xml"/><Relationship Id="rId23" Type="http://schemas.microsoft.com/office/2007/relationships/diagramDrawing" Target="../diagrams/drawing9.xml"/><Relationship Id="rId10" Type="http://schemas.openxmlformats.org/officeDocument/2006/relationships/diagramLayout" Target="../diagrams/layout7.xml"/><Relationship Id="rId19" Type="http://schemas.openxmlformats.org/officeDocument/2006/relationships/diagramData" Target="../diagrams/data9.xml"/><Relationship Id="rId4" Type="http://schemas.openxmlformats.org/officeDocument/2006/relationships/diagramData" Target="../diagrams/data6.xml"/><Relationship Id="rId9" Type="http://schemas.openxmlformats.org/officeDocument/2006/relationships/diagramData" Target="../diagrams/data7.xml"/><Relationship Id="rId14" Type="http://schemas.openxmlformats.org/officeDocument/2006/relationships/diagramData" Target="../diagrams/data8.xml"/><Relationship Id="rId22" Type="http://schemas.openxmlformats.org/officeDocument/2006/relationships/diagramColors" Target="../diagrams/colors9.xml"/></Relationships>
</file>

<file path=ppt/slides/_rels/slide8.xml.rels><?xml version="1.0" encoding="UTF-8" standalone="yes"?>
<Relationships xmlns="http://schemas.openxmlformats.org/package/2006/relationships"><Relationship Id="rId8" Type="http://schemas.openxmlformats.org/officeDocument/2006/relationships/diagramColors" Target="../diagrams/colors10.xml"/><Relationship Id="rId13" Type="http://schemas.openxmlformats.org/officeDocument/2006/relationships/image" Target="../media/image44.png"/><Relationship Id="rId3" Type="http://schemas.openxmlformats.org/officeDocument/2006/relationships/image" Target="../media/image47.jpeg"/><Relationship Id="rId7" Type="http://schemas.openxmlformats.org/officeDocument/2006/relationships/diagramQuickStyle" Target="../diagrams/quickStyle10.xml"/><Relationship Id="rId12" Type="http://schemas.openxmlformats.org/officeDocument/2006/relationships/image" Target="../media/image43.png"/><Relationship Id="rId2" Type="http://schemas.openxmlformats.org/officeDocument/2006/relationships/notesSlide" Target="../notesSlides/notesSlide4.xml"/><Relationship Id="rId1" Type="http://schemas.openxmlformats.org/officeDocument/2006/relationships/slideLayout" Target="../slideLayouts/slideLayout71.xml"/><Relationship Id="rId6" Type="http://schemas.openxmlformats.org/officeDocument/2006/relationships/diagramLayout" Target="../diagrams/layout10.xml"/><Relationship Id="rId11" Type="http://schemas.openxmlformats.org/officeDocument/2006/relationships/image" Target="../media/image50.jpeg"/><Relationship Id="rId5" Type="http://schemas.openxmlformats.org/officeDocument/2006/relationships/diagramData" Target="../diagrams/data10.xml"/><Relationship Id="rId15" Type="http://schemas.openxmlformats.org/officeDocument/2006/relationships/slide" Target="slide8.xml"/><Relationship Id="rId10" Type="http://schemas.openxmlformats.org/officeDocument/2006/relationships/image" Target="../media/image49.jpeg"/><Relationship Id="rId4" Type="http://schemas.openxmlformats.org/officeDocument/2006/relationships/image" Target="../media/image48.jpeg"/><Relationship Id="rId9" Type="http://schemas.microsoft.com/office/2007/relationships/diagramDrawing" Target="../diagrams/drawing10.xml"/><Relationship Id="rId14" Type="http://schemas.openxmlformats.org/officeDocument/2006/relationships/image" Target="../media/image51.png"/></Relationships>
</file>

<file path=ppt/slides/_rels/slide9.xml.rels><?xml version="1.0" encoding="UTF-8" standalone="yes"?>
<Relationships xmlns="http://schemas.openxmlformats.org/package/2006/relationships"><Relationship Id="rId8" Type="http://schemas.microsoft.com/office/2007/relationships/diagramDrawing" Target="../diagrams/drawing11.xml"/><Relationship Id="rId13" Type="http://schemas.microsoft.com/office/2007/relationships/diagramDrawing" Target="../diagrams/drawing12.xml"/><Relationship Id="rId18" Type="http://schemas.microsoft.com/office/2007/relationships/diagramDrawing" Target="../diagrams/drawing13.xml"/><Relationship Id="rId3" Type="http://schemas.openxmlformats.org/officeDocument/2006/relationships/image" Target="../media/image53.svg"/><Relationship Id="rId21" Type="http://schemas.openxmlformats.org/officeDocument/2006/relationships/diagramQuickStyle" Target="../diagrams/quickStyle14.xml"/><Relationship Id="rId7" Type="http://schemas.openxmlformats.org/officeDocument/2006/relationships/diagramColors" Target="../diagrams/colors11.xml"/><Relationship Id="rId12" Type="http://schemas.openxmlformats.org/officeDocument/2006/relationships/diagramColors" Target="../diagrams/colors12.xml"/><Relationship Id="rId17" Type="http://schemas.openxmlformats.org/officeDocument/2006/relationships/diagramColors" Target="../diagrams/colors13.xml"/><Relationship Id="rId2" Type="http://schemas.openxmlformats.org/officeDocument/2006/relationships/image" Target="../media/image52.png"/><Relationship Id="rId16" Type="http://schemas.openxmlformats.org/officeDocument/2006/relationships/diagramQuickStyle" Target="../diagrams/quickStyle13.xml"/><Relationship Id="rId20" Type="http://schemas.openxmlformats.org/officeDocument/2006/relationships/diagramLayout" Target="../diagrams/layout14.xml"/><Relationship Id="rId1" Type="http://schemas.openxmlformats.org/officeDocument/2006/relationships/slideLayout" Target="../slideLayouts/slideLayout7.xml"/><Relationship Id="rId6" Type="http://schemas.openxmlformats.org/officeDocument/2006/relationships/diagramQuickStyle" Target="../diagrams/quickStyle11.xml"/><Relationship Id="rId11" Type="http://schemas.openxmlformats.org/officeDocument/2006/relationships/diagramQuickStyle" Target="../diagrams/quickStyle12.xml"/><Relationship Id="rId24" Type="http://schemas.openxmlformats.org/officeDocument/2006/relationships/image" Target="../media/image54.png"/><Relationship Id="rId5" Type="http://schemas.openxmlformats.org/officeDocument/2006/relationships/diagramLayout" Target="../diagrams/layout11.xml"/><Relationship Id="rId15" Type="http://schemas.openxmlformats.org/officeDocument/2006/relationships/diagramLayout" Target="../diagrams/layout13.xml"/><Relationship Id="rId23" Type="http://schemas.microsoft.com/office/2007/relationships/diagramDrawing" Target="../diagrams/drawing14.xml"/><Relationship Id="rId10" Type="http://schemas.openxmlformats.org/officeDocument/2006/relationships/diagramLayout" Target="../diagrams/layout12.xml"/><Relationship Id="rId19" Type="http://schemas.openxmlformats.org/officeDocument/2006/relationships/diagramData" Target="../diagrams/data14.xml"/><Relationship Id="rId4" Type="http://schemas.openxmlformats.org/officeDocument/2006/relationships/diagramData" Target="../diagrams/data11.xml"/><Relationship Id="rId9" Type="http://schemas.openxmlformats.org/officeDocument/2006/relationships/diagramData" Target="../diagrams/data12.xml"/><Relationship Id="rId14" Type="http://schemas.openxmlformats.org/officeDocument/2006/relationships/diagramData" Target="../diagrams/data13.xml"/><Relationship Id="rId22" Type="http://schemas.openxmlformats.org/officeDocument/2006/relationships/diagramColors" Target="../diagrams/colors1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8" Type="http://schemas.openxmlformats.org/officeDocument/2006/relationships/image" Target="../media/image49.jpeg"/><Relationship Id="rId3" Type="http://schemas.openxmlformats.org/officeDocument/2006/relationships/diagramLayout" Target="../diagrams/layout15.xml"/><Relationship Id="rId7" Type="http://schemas.openxmlformats.org/officeDocument/2006/relationships/image" Target="../media/image56.jpeg"/><Relationship Id="rId2" Type="http://schemas.openxmlformats.org/officeDocument/2006/relationships/diagramData" Target="../diagrams/data15.xml"/><Relationship Id="rId1" Type="http://schemas.openxmlformats.org/officeDocument/2006/relationships/slideLayout" Target="../slideLayouts/slideLayout34.xml"/><Relationship Id="rId6" Type="http://schemas.microsoft.com/office/2007/relationships/diagramDrawing" Target="../diagrams/drawing15.xml"/><Relationship Id="rId11" Type="http://schemas.openxmlformats.org/officeDocument/2006/relationships/image" Target="../media/image44.png"/><Relationship Id="rId5" Type="http://schemas.openxmlformats.org/officeDocument/2006/relationships/diagramColors" Target="../diagrams/colors15.xml"/><Relationship Id="rId10" Type="http://schemas.openxmlformats.org/officeDocument/2006/relationships/image" Target="../media/image43.png"/><Relationship Id="rId4" Type="http://schemas.openxmlformats.org/officeDocument/2006/relationships/diagramQuickStyle" Target="../diagrams/quickStyle15.xml"/><Relationship Id="rId9" Type="http://schemas.openxmlformats.org/officeDocument/2006/relationships/image" Target="../media/image50.jpeg"/></Relationships>
</file>

<file path=ppt/slides/_rels/slide12.xml.rels><?xml version="1.0" encoding="UTF-8" standalone="yes"?>
<Relationships xmlns="http://schemas.openxmlformats.org/package/2006/relationships"><Relationship Id="rId8" Type="http://schemas.openxmlformats.org/officeDocument/2006/relationships/diagramQuickStyle" Target="../diagrams/quickStyle16.xml"/><Relationship Id="rId13" Type="http://schemas.openxmlformats.org/officeDocument/2006/relationships/image" Target="../media/image59.jpeg"/><Relationship Id="rId3" Type="http://schemas.openxmlformats.org/officeDocument/2006/relationships/image" Target="../media/image52.png"/><Relationship Id="rId7" Type="http://schemas.openxmlformats.org/officeDocument/2006/relationships/diagramLayout" Target="../diagrams/layout16.xml"/><Relationship Id="rId12" Type="http://schemas.microsoft.com/office/2007/relationships/hdphoto" Target="../media/hdphoto1.wdp"/><Relationship Id="rId2" Type="http://schemas.openxmlformats.org/officeDocument/2006/relationships/notesSlide" Target="../notesSlides/notesSlide5.xml"/><Relationship Id="rId1" Type="http://schemas.openxmlformats.org/officeDocument/2006/relationships/slideLayout" Target="../slideLayouts/slideLayout40.xml"/><Relationship Id="rId6" Type="http://schemas.openxmlformats.org/officeDocument/2006/relationships/diagramData" Target="../diagrams/data16.xml"/><Relationship Id="rId11" Type="http://schemas.openxmlformats.org/officeDocument/2006/relationships/image" Target="../media/image58.png"/><Relationship Id="rId5" Type="http://schemas.openxmlformats.org/officeDocument/2006/relationships/image" Target="../media/image57.jpeg"/><Relationship Id="rId10" Type="http://schemas.microsoft.com/office/2007/relationships/diagramDrawing" Target="../diagrams/drawing16.xml"/><Relationship Id="rId4" Type="http://schemas.openxmlformats.org/officeDocument/2006/relationships/image" Target="../media/image53.svg"/><Relationship Id="rId9" Type="http://schemas.openxmlformats.org/officeDocument/2006/relationships/diagramColors" Target="../diagrams/colors16.xml"/><Relationship Id="rId14" Type="http://schemas.openxmlformats.org/officeDocument/2006/relationships/image" Target="../media/image60.jpeg"/></Relationships>
</file>

<file path=ppt/slides/_rels/slide13.xml.rels><?xml version="1.0" encoding="UTF-8" standalone="yes"?>
<Relationships xmlns="http://schemas.openxmlformats.org/package/2006/relationships"><Relationship Id="rId8" Type="http://schemas.openxmlformats.org/officeDocument/2006/relationships/diagramQuickStyle" Target="../diagrams/quickStyle17.xml"/><Relationship Id="rId3" Type="http://schemas.openxmlformats.org/officeDocument/2006/relationships/image" Target="../media/image62.svg"/><Relationship Id="rId7" Type="http://schemas.openxmlformats.org/officeDocument/2006/relationships/diagramLayout" Target="../diagrams/layout17.xml"/><Relationship Id="rId2" Type="http://schemas.openxmlformats.org/officeDocument/2006/relationships/image" Target="../media/image61.png"/><Relationship Id="rId1" Type="http://schemas.openxmlformats.org/officeDocument/2006/relationships/slideLayout" Target="../slideLayouts/slideLayout7.xml"/><Relationship Id="rId6" Type="http://schemas.openxmlformats.org/officeDocument/2006/relationships/diagramData" Target="../diagrams/data17.xml"/><Relationship Id="rId5" Type="http://schemas.openxmlformats.org/officeDocument/2006/relationships/image" Target="../media/image64.svg"/><Relationship Id="rId10" Type="http://schemas.microsoft.com/office/2007/relationships/diagramDrawing" Target="../diagrams/drawing17.xml"/><Relationship Id="rId4" Type="http://schemas.openxmlformats.org/officeDocument/2006/relationships/image" Target="../media/image63.png"/><Relationship Id="rId9" Type="http://schemas.openxmlformats.org/officeDocument/2006/relationships/diagramColors" Target="../diagrams/colors17.xml"/></Relationships>
</file>

<file path=ppt/slides/_rels/slide14.xml.rels><?xml version="1.0" encoding="UTF-8" standalone="yes"?>
<Relationships xmlns="http://schemas.openxmlformats.org/package/2006/relationships"><Relationship Id="rId8" Type="http://schemas.openxmlformats.org/officeDocument/2006/relationships/diagramLayout" Target="../diagrams/layout19.xml"/><Relationship Id="rId3" Type="http://schemas.openxmlformats.org/officeDocument/2006/relationships/diagramLayout" Target="../diagrams/layout18.xml"/><Relationship Id="rId7" Type="http://schemas.openxmlformats.org/officeDocument/2006/relationships/diagramData" Target="../diagrams/data19.xml"/><Relationship Id="rId2" Type="http://schemas.openxmlformats.org/officeDocument/2006/relationships/diagramData" Target="../diagrams/data18.xml"/><Relationship Id="rId1" Type="http://schemas.openxmlformats.org/officeDocument/2006/relationships/slideLayout" Target="../slideLayouts/slideLayout35.xml"/><Relationship Id="rId6" Type="http://schemas.microsoft.com/office/2007/relationships/diagramDrawing" Target="../diagrams/drawing18.xml"/><Relationship Id="rId11" Type="http://schemas.microsoft.com/office/2007/relationships/diagramDrawing" Target="../diagrams/drawing19.xml"/><Relationship Id="rId5" Type="http://schemas.openxmlformats.org/officeDocument/2006/relationships/diagramColors" Target="../diagrams/colors18.xml"/><Relationship Id="rId10" Type="http://schemas.openxmlformats.org/officeDocument/2006/relationships/diagramColors" Target="../diagrams/colors19.xml"/><Relationship Id="rId4" Type="http://schemas.openxmlformats.org/officeDocument/2006/relationships/diagramQuickStyle" Target="../diagrams/quickStyle18.xml"/><Relationship Id="rId9" Type="http://schemas.openxmlformats.org/officeDocument/2006/relationships/diagramQuickStyle" Target="../diagrams/quickStyle19.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35.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16.xml.rels><?xml version="1.0" encoding="UTF-8" standalone="yes"?>
<Relationships xmlns="http://schemas.openxmlformats.org/package/2006/relationships"><Relationship Id="rId8" Type="http://schemas.openxmlformats.org/officeDocument/2006/relationships/diagramData" Target="../diagrams/data22.xml"/><Relationship Id="rId3" Type="http://schemas.openxmlformats.org/officeDocument/2006/relationships/diagramData" Target="../diagrams/data21.xml"/><Relationship Id="rId7" Type="http://schemas.microsoft.com/office/2007/relationships/diagramDrawing" Target="../diagrams/drawing21.xml"/><Relationship Id="rId12" Type="http://schemas.microsoft.com/office/2007/relationships/diagramDrawing" Target="../diagrams/drawing22.xml"/><Relationship Id="rId2" Type="http://schemas.openxmlformats.org/officeDocument/2006/relationships/notesSlide" Target="../notesSlides/notesSlide6.xml"/><Relationship Id="rId1" Type="http://schemas.openxmlformats.org/officeDocument/2006/relationships/slideLayout" Target="../slideLayouts/slideLayout37.xml"/><Relationship Id="rId6" Type="http://schemas.openxmlformats.org/officeDocument/2006/relationships/diagramColors" Target="../diagrams/colors21.xml"/><Relationship Id="rId11" Type="http://schemas.openxmlformats.org/officeDocument/2006/relationships/diagramColors" Target="../diagrams/colors22.xml"/><Relationship Id="rId5" Type="http://schemas.openxmlformats.org/officeDocument/2006/relationships/diagramQuickStyle" Target="../diagrams/quickStyle21.xml"/><Relationship Id="rId10" Type="http://schemas.openxmlformats.org/officeDocument/2006/relationships/diagramQuickStyle" Target="../diagrams/quickStyle22.xml"/><Relationship Id="rId4" Type="http://schemas.openxmlformats.org/officeDocument/2006/relationships/diagramLayout" Target="../diagrams/layout21.xml"/><Relationship Id="rId9" Type="http://schemas.openxmlformats.org/officeDocument/2006/relationships/diagramLayout" Target="../diagrams/layout22.xml"/></Relationships>
</file>

<file path=ppt/slides/_rels/slide17.xml.rels><?xml version="1.0" encoding="UTF-8" standalone="yes"?>
<Relationships xmlns="http://schemas.openxmlformats.org/package/2006/relationships"><Relationship Id="rId8" Type="http://schemas.openxmlformats.org/officeDocument/2006/relationships/diagramLayout" Target="../diagrams/layout24.xml"/><Relationship Id="rId3" Type="http://schemas.openxmlformats.org/officeDocument/2006/relationships/diagramLayout" Target="../diagrams/layout23.xml"/><Relationship Id="rId7" Type="http://schemas.openxmlformats.org/officeDocument/2006/relationships/diagramData" Target="../diagrams/data24.xml"/><Relationship Id="rId2" Type="http://schemas.openxmlformats.org/officeDocument/2006/relationships/diagramData" Target="../diagrams/data23.xml"/><Relationship Id="rId1" Type="http://schemas.openxmlformats.org/officeDocument/2006/relationships/slideLayout" Target="../slideLayouts/slideLayout35.xml"/><Relationship Id="rId6" Type="http://schemas.microsoft.com/office/2007/relationships/diagramDrawing" Target="../diagrams/drawing23.xml"/><Relationship Id="rId11" Type="http://schemas.microsoft.com/office/2007/relationships/diagramDrawing" Target="../diagrams/drawing24.xml"/><Relationship Id="rId5" Type="http://schemas.openxmlformats.org/officeDocument/2006/relationships/diagramColors" Target="../diagrams/colors23.xml"/><Relationship Id="rId10" Type="http://schemas.openxmlformats.org/officeDocument/2006/relationships/diagramColors" Target="../diagrams/colors24.xml"/><Relationship Id="rId4" Type="http://schemas.openxmlformats.org/officeDocument/2006/relationships/diagramQuickStyle" Target="../diagrams/quickStyle23.xml"/><Relationship Id="rId9" Type="http://schemas.openxmlformats.org/officeDocument/2006/relationships/diagramQuickStyle" Target="../diagrams/quickStyle24.xml"/></Relationships>
</file>

<file path=ppt/slides/_rels/slide18.xml.rels><?xml version="1.0" encoding="UTF-8" standalone="yes"?>
<Relationships xmlns="http://schemas.openxmlformats.org/package/2006/relationships"><Relationship Id="rId8" Type="http://schemas.openxmlformats.org/officeDocument/2006/relationships/diagramData" Target="../diagrams/data25.xml"/><Relationship Id="rId3" Type="http://schemas.openxmlformats.org/officeDocument/2006/relationships/image" Target="../media/image65.png"/><Relationship Id="rId7" Type="http://schemas.openxmlformats.org/officeDocument/2006/relationships/image" Target="../media/image69.svg"/><Relationship Id="rId12" Type="http://schemas.microsoft.com/office/2007/relationships/diagramDrawing" Target="../diagrams/drawing25.xml"/><Relationship Id="rId2" Type="http://schemas.openxmlformats.org/officeDocument/2006/relationships/notesSlide" Target="../notesSlides/notesSlide7.xml"/><Relationship Id="rId1" Type="http://schemas.openxmlformats.org/officeDocument/2006/relationships/slideLayout" Target="../slideLayouts/slideLayout98.xml"/><Relationship Id="rId6" Type="http://schemas.openxmlformats.org/officeDocument/2006/relationships/image" Target="../media/image68.png"/><Relationship Id="rId11" Type="http://schemas.openxmlformats.org/officeDocument/2006/relationships/diagramColors" Target="../diagrams/colors25.xml"/><Relationship Id="rId5" Type="http://schemas.openxmlformats.org/officeDocument/2006/relationships/image" Target="../media/image67.png"/><Relationship Id="rId10" Type="http://schemas.openxmlformats.org/officeDocument/2006/relationships/diagramQuickStyle" Target="../diagrams/quickStyle25.xml"/><Relationship Id="rId4" Type="http://schemas.openxmlformats.org/officeDocument/2006/relationships/image" Target="../media/image66.svg"/><Relationship Id="rId9" Type="http://schemas.openxmlformats.org/officeDocument/2006/relationships/diagramLayout" Target="../diagrams/layout25.xml"/></Relationships>
</file>

<file path=ppt/slides/_rels/slide19.xml.rels><?xml version="1.0" encoding="UTF-8" standalone="yes"?>
<Relationships xmlns="http://schemas.openxmlformats.org/package/2006/relationships"><Relationship Id="rId3" Type="http://schemas.openxmlformats.org/officeDocument/2006/relationships/image" Target="../media/image71.svg"/><Relationship Id="rId2" Type="http://schemas.openxmlformats.org/officeDocument/2006/relationships/image" Target="../media/image70.png"/><Relationship Id="rId1" Type="http://schemas.openxmlformats.org/officeDocument/2006/relationships/slideLayout" Target="../slideLayouts/slideLayout98.xml"/></Relationships>
</file>

<file path=ppt/slides/_rels/slide20.xml.rels><?xml version="1.0" encoding="UTF-8" standalone="yes"?>
<Relationships xmlns="http://schemas.openxmlformats.org/package/2006/relationships"><Relationship Id="rId8" Type="http://schemas.openxmlformats.org/officeDocument/2006/relationships/diagramData" Target="../diagrams/data27.xml"/><Relationship Id="rId13" Type="http://schemas.openxmlformats.org/officeDocument/2006/relationships/hyperlink" Target="SUBJECT%20COMBINATIONS.pptx" TargetMode="External"/><Relationship Id="rId3" Type="http://schemas.openxmlformats.org/officeDocument/2006/relationships/diagramData" Target="../diagrams/data26.xml"/><Relationship Id="rId7" Type="http://schemas.microsoft.com/office/2007/relationships/diagramDrawing" Target="../diagrams/drawing26.xml"/><Relationship Id="rId12" Type="http://schemas.microsoft.com/office/2007/relationships/diagramDrawing" Target="../diagrams/drawing27.xml"/><Relationship Id="rId2" Type="http://schemas.openxmlformats.org/officeDocument/2006/relationships/notesSlide" Target="../notesSlides/notesSlide8.xml"/><Relationship Id="rId1" Type="http://schemas.openxmlformats.org/officeDocument/2006/relationships/slideLayout" Target="../slideLayouts/slideLayout37.xml"/><Relationship Id="rId6" Type="http://schemas.openxmlformats.org/officeDocument/2006/relationships/diagramColors" Target="../diagrams/colors26.xml"/><Relationship Id="rId11" Type="http://schemas.openxmlformats.org/officeDocument/2006/relationships/diagramColors" Target="../diagrams/colors27.xml"/><Relationship Id="rId5" Type="http://schemas.openxmlformats.org/officeDocument/2006/relationships/diagramQuickStyle" Target="../diagrams/quickStyle26.xml"/><Relationship Id="rId10" Type="http://schemas.openxmlformats.org/officeDocument/2006/relationships/diagramQuickStyle" Target="../diagrams/quickStyle27.xml"/><Relationship Id="rId4" Type="http://schemas.openxmlformats.org/officeDocument/2006/relationships/diagramLayout" Target="../diagrams/layout26.xml"/><Relationship Id="rId9" Type="http://schemas.openxmlformats.org/officeDocument/2006/relationships/diagramLayout" Target="../diagrams/layout27.xml"/></Relationships>
</file>

<file path=ppt/slides/_rels/slide2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28.xml"/><Relationship Id="rId7" Type="http://schemas.microsoft.com/office/2007/relationships/diagramDrawing" Target="../diagrams/drawing28.xml"/><Relationship Id="rId2" Type="http://schemas.openxmlformats.org/officeDocument/2006/relationships/slideLayout" Target="../slideLayouts/slideLayout37.xml"/><Relationship Id="rId1" Type="http://schemas.openxmlformats.org/officeDocument/2006/relationships/themeOverride" Target="../theme/themeOverride1.xml"/><Relationship Id="rId6" Type="http://schemas.openxmlformats.org/officeDocument/2006/relationships/diagramColors" Target="../diagrams/colors28.xml"/><Relationship Id="rId5" Type="http://schemas.openxmlformats.org/officeDocument/2006/relationships/diagramQuickStyle" Target="../diagrams/quickStyle28.xml"/><Relationship Id="rId4" Type="http://schemas.openxmlformats.org/officeDocument/2006/relationships/diagramLayout" Target="../diagrams/layout28.xml"/></Relationships>
</file>

<file path=ppt/slides/_rels/slide23.xml.rels><?xml version="1.0" encoding="UTF-8" standalone="yes"?>
<Relationships xmlns="http://schemas.openxmlformats.org/package/2006/relationships"><Relationship Id="rId3" Type="http://schemas.openxmlformats.org/officeDocument/2006/relationships/image" Target="../media/image74.svg"/><Relationship Id="rId2" Type="http://schemas.openxmlformats.org/officeDocument/2006/relationships/image" Target="../media/image73.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8" Type="http://schemas.openxmlformats.org/officeDocument/2006/relationships/diagramQuickStyle" Target="../diagrams/quickStyle29.xml"/><Relationship Id="rId13" Type="http://schemas.openxmlformats.org/officeDocument/2006/relationships/image" Target="../media/image82.png"/><Relationship Id="rId3" Type="http://schemas.openxmlformats.org/officeDocument/2006/relationships/image" Target="../media/image76.svg"/><Relationship Id="rId7" Type="http://schemas.openxmlformats.org/officeDocument/2006/relationships/diagramLayout" Target="../diagrams/layout29.xml"/><Relationship Id="rId12" Type="http://schemas.openxmlformats.org/officeDocument/2006/relationships/image" Target="../media/image81.png"/><Relationship Id="rId2" Type="http://schemas.openxmlformats.org/officeDocument/2006/relationships/image" Target="../media/image75.png"/><Relationship Id="rId1" Type="http://schemas.openxmlformats.org/officeDocument/2006/relationships/slideLayout" Target="../slideLayouts/slideLayout109.xml"/><Relationship Id="rId6" Type="http://schemas.openxmlformats.org/officeDocument/2006/relationships/diagramData" Target="../diagrams/data29.xml"/><Relationship Id="rId11" Type="http://schemas.openxmlformats.org/officeDocument/2006/relationships/image" Target="../media/image80.jpeg"/><Relationship Id="rId5" Type="http://schemas.openxmlformats.org/officeDocument/2006/relationships/image" Target="../media/image78.svg"/><Relationship Id="rId10" Type="http://schemas.microsoft.com/office/2007/relationships/diagramDrawing" Target="../diagrams/drawing29.xml"/><Relationship Id="rId4" Type="http://schemas.openxmlformats.org/officeDocument/2006/relationships/image" Target="../media/image77.png"/><Relationship Id="rId9" Type="http://schemas.openxmlformats.org/officeDocument/2006/relationships/diagramColors" Target="../diagrams/colors29.xml"/></Relationships>
</file>

<file path=ppt/slides/_rels/slide25.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diagramLayout" Target="../diagrams/layout30.xml"/><Relationship Id="rId7" Type="http://schemas.openxmlformats.org/officeDocument/2006/relationships/image" Target="../media/image83.jpeg"/><Relationship Id="rId12" Type="http://schemas.openxmlformats.org/officeDocument/2006/relationships/image" Target="../media/image44.png"/><Relationship Id="rId2" Type="http://schemas.openxmlformats.org/officeDocument/2006/relationships/diagramData" Target="../diagrams/data30.xml"/><Relationship Id="rId1" Type="http://schemas.openxmlformats.org/officeDocument/2006/relationships/slideLayout" Target="../slideLayouts/slideLayout82.xml"/><Relationship Id="rId6" Type="http://schemas.microsoft.com/office/2007/relationships/diagramDrawing" Target="../diagrams/drawing30.xml"/><Relationship Id="rId11" Type="http://schemas.openxmlformats.org/officeDocument/2006/relationships/image" Target="../media/image43.png"/><Relationship Id="rId5" Type="http://schemas.openxmlformats.org/officeDocument/2006/relationships/diagramColors" Target="../diagrams/colors30.xml"/><Relationship Id="rId10" Type="http://schemas.openxmlformats.org/officeDocument/2006/relationships/image" Target="../media/image50.jpeg"/><Relationship Id="rId4" Type="http://schemas.openxmlformats.org/officeDocument/2006/relationships/diagramQuickStyle" Target="../diagrams/quickStyle30.xml"/><Relationship Id="rId9" Type="http://schemas.openxmlformats.org/officeDocument/2006/relationships/image" Target="../media/image49.jpeg"/></Relationships>
</file>

<file path=ppt/slides/_rels/slide26.xml.rels><?xml version="1.0" encoding="UTF-8" standalone="yes"?>
<Relationships xmlns="http://schemas.openxmlformats.org/package/2006/relationships"><Relationship Id="rId8" Type="http://schemas.openxmlformats.org/officeDocument/2006/relationships/image" Target="../media/image88.svg"/><Relationship Id="rId13" Type="http://schemas.openxmlformats.org/officeDocument/2006/relationships/image" Target="../media/image36.png"/><Relationship Id="rId18" Type="http://schemas.openxmlformats.org/officeDocument/2006/relationships/diagramData" Target="../diagrams/data31.xml"/><Relationship Id="rId3" Type="http://schemas.openxmlformats.org/officeDocument/2006/relationships/image" Target="../media/image84.png"/><Relationship Id="rId21" Type="http://schemas.openxmlformats.org/officeDocument/2006/relationships/diagramColors" Target="../diagrams/colors31.xml"/><Relationship Id="rId7" Type="http://schemas.openxmlformats.org/officeDocument/2006/relationships/image" Target="../media/image87.png"/><Relationship Id="rId12" Type="http://schemas.openxmlformats.org/officeDocument/2006/relationships/image" Target="../media/image31.svg"/><Relationship Id="rId17" Type="http://schemas.openxmlformats.org/officeDocument/2006/relationships/image" Target="../media/image92.png"/><Relationship Id="rId2" Type="http://schemas.openxmlformats.org/officeDocument/2006/relationships/image" Target="../media/image10.jpeg"/><Relationship Id="rId16" Type="http://schemas.openxmlformats.org/officeDocument/2006/relationships/image" Target="../media/image91.svg"/><Relationship Id="rId20" Type="http://schemas.openxmlformats.org/officeDocument/2006/relationships/diagramQuickStyle" Target="../diagrams/quickStyle31.xml"/><Relationship Id="rId1" Type="http://schemas.openxmlformats.org/officeDocument/2006/relationships/slideLayout" Target="../slideLayouts/slideLayout86.xml"/><Relationship Id="rId6" Type="http://schemas.openxmlformats.org/officeDocument/2006/relationships/image" Target="../media/image86.svg"/><Relationship Id="rId11" Type="http://schemas.openxmlformats.org/officeDocument/2006/relationships/image" Target="../media/image17.png"/><Relationship Id="rId5" Type="http://schemas.openxmlformats.org/officeDocument/2006/relationships/image" Target="../media/image15.png"/><Relationship Id="rId15" Type="http://schemas.openxmlformats.org/officeDocument/2006/relationships/image" Target="../media/image21.png"/><Relationship Id="rId10" Type="http://schemas.openxmlformats.org/officeDocument/2006/relationships/image" Target="../media/image90.svg"/><Relationship Id="rId19" Type="http://schemas.openxmlformats.org/officeDocument/2006/relationships/diagramLayout" Target="../diagrams/layout31.xml"/><Relationship Id="rId4" Type="http://schemas.openxmlformats.org/officeDocument/2006/relationships/image" Target="../media/image85.svg"/><Relationship Id="rId9" Type="http://schemas.openxmlformats.org/officeDocument/2006/relationships/image" Target="../media/image89.png"/><Relationship Id="rId14" Type="http://schemas.openxmlformats.org/officeDocument/2006/relationships/image" Target="../media/image37.svg"/><Relationship Id="rId22" Type="http://schemas.microsoft.com/office/2007/relationships/diagramDrawing" Target="../diagrams/drawing31.xml"/></Relationships>
</file>

<file path=ppt/slides/_rels/slide27.xml.rels><?xml version="1.0" encoding="UTF-8" standalone="yes"?>
<Relationships xmlns="http://schemas.openxmlformats.org/package/2006/relationships"><Relationship Id="rId3" Type="http://schemas.openxmlformats.org/officeDocument/2006/relationships/image" Target="../media/image95.svg"/><Relationship Id="rId7" Type="http://schemas.openxmlformats.org/officeDocument/2006/relationships/image" Target="../media/image99.jpeg"/><Relationship Id="rId2" Type="http://schemas.openxmlformats.org/officeDocument/2006/relationships/image" Target="../media/image94.png"/><Relationship Id="rId1" Type="http://schemas.openxmlformats.org/officeDocument/2006/relationships/slideLayout" Target="../slideLayouts/slideLayout7.xml"/><Relationship Id="rId6" Type="http://schemas.openxmlformats.org/officeDocument/2006/relationships/image" Target="../media/image98.png"/><Relationship Id="rId5" Type="http://schemas.openxmlformats.org/officeDocument/2006/relationships/image" Target="../media/image97.jpeg"/><Relationship Id="rId4" Type="http://schemas.openxmlformats.org/officeDocument/2006/relationships/image" Target="../media/image96.jpeg"/></Relationships>
</file>

<file path=ppt/slides/_rels/slide28.xml.rels><?xml version="1.0" encoding="UTF-8" standalone="yes"?>
<Relationships xmlns="http://schemas.openxmlformats.org/package/2006/relationships"><Relationship Id="rId8" Type="http://schemas.openxmlformats.org/officeDocument/2006/relationships/diagramQuickStyle" Target="../diagrams/quickStyle32.xml"/><Relationship Id="rId13" Type="http://schemas.openxmlformats.org/officeDocument/2006/relationships/diagramQuickStyle" Target="../diagrams/quickStyle33.xml"/><Relationship Id="rId18" Type="http://schemas.openxmlformats.org/officeDocument/2006/relationships/diagramQuickStyle" Target="../diagrams/quickStyle34.xml"/><Relationship Id="rId3" Type="http://schemas.openxmlformats.org/officeDocument/2006/relationships/image" Target="../media/image52.png"/><Relationship Id="rId21" Type="http://schemas.openxmlformats.org/officeDocument/2006/relationships/image" Target="../media/image101.jpeg"/><Relationship Id="rId7" Type="http://schemas.openxmlformats.org/officeDocument/2006/relationships/diagramLayout" Target="../diagrams/layout32.xml"/><Relationship Id="rId12" Type="http://schemas.openxmlformats.org/officeDocument/2006/relationships/diagramLayout" Target="../diagrams/layout33.xml"/><Relationship Id="rId17" Type="http://schemas.openxmlformats.org/officeDocument/2006/relationships/diagramLayout" Target="../diagrams/layout34.xml"/><Relationship Id="rId2" Type="http://schemas.openxmlformats.org/officeDocument/2006/relationships/notesSlide" Target="../notesSlides/notesSlide9.xml"/><Relationship Id="rId16" Type="http://schemas.openxmlformats.org/officeDocument/2006/relationships/diagramData" Target="../diagrams/data34.xml"/><Relationship Id="rId20" Type="http://schemas.microsoft.com/office/2007/relationships/diagramDrawing" Target="../diagrams/drawing34.xml"/><Relationship Id="rId1" Type="http://schemas.openxmlformats.org/officeDocument/2006/relationships/slideLayout" Target="../slideLayouts/slideLayout7.xml"/><Relationship Id="rId6" Type="http://schemas.openxmlformats.org/officeDocument/2006/relationships/diagramData" Target="../diagrams/data32.xml"/><Relationship Id="rId11" Type="http://schemas.openxmlformats.org/officeDocument/2006/relationships/diagramData" Target="../diagrams/data33.xml"/><Relationship Id="rId24" Type="http://schemas.openxmlformats.org/officeDocument/2006/relationships/image" Target="../media/image1.png"/><Relationship Id="rId5" Type="http://schemas.openxmlformats.org/officeDocument/2006/relationships/image" Target="../media/image100.jpeg"/><Relationship Id="rId15" Type="http://schemas.microsoft.com/office/2007/relationships/diagramDrawing" Target="../diagrams/drawing33.xml"/><Relationship Id="rId23" Type="http://schemas.openxmlformats.org/officeDocument/2006/relationships/image" Target="../media/image103.png"/><Relationship Id="rId10" Type="http://schemas.microsoft.com/office/2007/relationships/diagramDrawing" Target="../diagrams/drawing32.xml"/><Relationship Id="rId19" Type="http://schemas.openxmlformats.org/officeDocument/2006/relationships/diagramColors" Target="../diagrams/colors34.xml"/><Relationship Id="rId4" Type="http://schemas.openxmlformats.org/officeDocument/2006/relationships/image" Target="../media/image53.svg"/><Relationship Id="rId9" Type="http://schemas.openxmlformats.org/officeDocument/2006/relationships/diagramColors" Target="../diagrams/colors32.xml"/><Relationship Id="rId14" Type="http://schemas.openxmlformats.org/officeDocument/2006/relationships/diagramColors" Target="../diagrams/colors33.xml"/><Relationship Id="rId22" Type="http://schemas.openxmlformats.org/officeDocument/2006/relationships/image" Target="../media/image102.jpeg"/></Relationships>
</file>

<file path=ppt/slides/_rels/slide29.xml.rels><?xml version="1.0" encoding="UTF-8" standalone="yes"?>
<Relationships xmlns="http://schemas.openxmlformats.org/package/2006/relationships"><Relationship Id="rId3" Type="http://schemas.openxmlformats.org/officeDocument/2006/relationships/image" Target="../media/image53.svg"/><Relationship Id="rId2" Type="http://schemas.openxmlformats.org/officeDocument/2006/relationships/image" Target="../media/image52.pn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30.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diagramData" Target="../diagrams/data35.xml"/><Relationship Id="rId7" Type="http://schemas.microsoft.com/office/2007/relationships/diagramDrawing" Target="../diagrams/drawing35.xml"/><Relationship Id="rId12" Type="http://schemas.openxmlformats.org/officeDocument/2006/relationships/image" Target="../media/image44.png"/><Relationship Id="rId2" Type="http://schemas.openxmlformats.org/officeDocument/2006/relationships/slideLayout" Target="../slideLayouts/slideLayout62.xml"/><Relationship Id="rId1" Type="http://schemas.openxmlformats.org/officeDocument/2006/relationships/themeOverride" Target="../theme/themeOverride2.xml"/><Relationship Id="rId6" Type="http://schemas.openxmlformats.org/officeDocument/2006/relationships/diagramColors" Target="../diagrams/colors35.xml"/><Relationship Id="rId11" Type="http://schemas.openxmlformats.org/officeDocument/2006/relationships/image" Target="../media/image43.png"/><Relationship Id="rId5" Type="http://schemas.openxmlformats.org/officeDocument/2006/relationships/diagramQuickStyle" Target="../diagrams/quickStyle35.xml"/><Relationship Id="rId10" Type="http://schemas.openxmlformats.org/officeDocument/2006/relationships/image" Target="../media/image50.jpeg"/><Relationship Id="rId4" Type="http://schemas.openxmlformats.org/officeDocument/2006/relationships/diagramLayout" Target="../diagrams/layout35.xml"/><Relationship Id="rId9" Type="http://schemas.openxmlformats.org/officeDocument/2006/relationships/image" Target="../media/image49.jpeg"/></Relationships>
</file>

<file path=ppt/slides/_rels/slide31.xml.rels><?xml version="1.0" encoding="UTF-8" standalone="yes"?>
<Relationships xmlns="http://schemas.openxmlformats.org/package/2006/relationships"><Relationship Id="rId8" Type="http://schemas.openxmlformats.org/officeDocument/2006/relationships/image" Target="../media/image107.svg"/><Relationship Id="rId13" Type="http://schemas.microsoft.com/office/2007/relationships/diagramDrawing" Target="../diagrams/drawing36.xml"/><Relationship Id="rId3" Type="http://schemas.openxmlformats.org/officeDocument/2006/relationships/image" Target="../media/image17.png"/><Relationship Id="rId7" Type="http://schemas.openxmlformats.org/officeDocument/2006/relationships/image" Target="../media/image106.png"/><Relationship Id="rId12" Type="http://schemas.openxmlformats.org/officeDocument/2006/relationships/diagramColors" Target="../diagrams/colors36.xml"/><Relationship Id="rId2" Type="http://schemas.openxmlformats.org/officeDocument/2006/relationships/image" Target="../media/image10.jpeg"/><Relationship Id="rId1" Type="http://schemas.openxmlformats.org/officeDocument/2006/relationships/slideLayout" Target="../slideLayouts/slideLayout57.xml"/><Relationship Id="rId6" Type="http://schemas.openxmlformats.org/officeDocument/2006/relationships/image" Target="../media/image105.svg"/><Relationship Id="rId11" Type="http://schemas.openxmlformats.org/officeDocument/2006/relationships/diagramQuickStyle" Target="../diagrams/quickStyle36.xml"/><Relationship Id="rId5" Type="http://schemas.openxmlformats.org/officeDocument/2006/relationships/image" Target="../media/image84.png"/><Relationship Id="rId10" Type="http://schemas.openxmlformats.org/officeDocument/2006/relationships/diagramLayout" Target="../diagrams/layout36.xml"/><Relationship Id="rId4" Type="http://schemas.openxmlformats.org/officeDocument/2006/relationships/image" Target="../media/image18.svg"/><Relationship Id="rId9" Type="http://schemas.openxmlformats.org/officeDocument/2006/relationships/diagramData" Target="../diagrams/data36.xml"/></Relationships>
</file>

<file path=ppt/slides/_rels/slide32.xml.rels><?xml version="1.0" encoding="UTF-8" standalone="yes"?>
<Relationships xmlns="http://schemas.openxmlformats.org/package/2006/relationships"><Relationship Id="rId8" Type="http://schemas.openxmlformats.org/officeDocument/2006/relationships/image" Target="../media/image110.svg"/><Relationship Id="rId13" Type="http://schemas.openxmlformats.org/officeDocument/2006/relationships/image" Target="../media/image106.png"/><Relationship Id="rId18" Type="http://schemas.openxmlformats.org/officeDocument/2006/relationships/diagramLayout" Target="../diagrams/layout37.xml"/><Relationship Id="rId3" Type="http://schemas.openxmlformats.org/officeDocument/2006/relationships/image" Target="../media/image15.png"/><Relationship Id="rId21" Type="http://schemas.microsoft.com/office/2007/relationships/diagramDrawing" Target="../diagrams/drawing37.xml"/><Relationship Id="rId7" Type="http://schemas.openxmlformats.org/officeDocument/2006/relationships/image" Target="../media/image109.png"/><Relationship Id="rId12" Type="http://schemas.openxmlformats.org/officeDocument/2006/relationships/image" Target="../media/image105.svg"/><Relationship Id="rId17" Type="http://schemas.openxmlformats.org/officeDocument/2006/relationships/diagramData" Target="../diagrams/data37.xml"/><Relationship Id="rId2" Type="http://schemas.openxmlformats.org/officeDocument/2006/relationships/image" Target="../media/image10.jpeg"/><Relationship Id="rId16" Type="http://schemas.openxmlformats.org/officeDocument/2006/relationships/image" Target="../media/image111.svg"/><Relationship Id="rId20" Type="http://schemas.openxmlformats.org/officeDocument/2006/relationships/diagramColors" Target="../diagrams/colors37.xml"/><Relationship Id="rId1" Type="http://schemas.openxmlformats.org/officeDocument/2006/relationships/slideLayout" Target="../slideLayouts/slideLayout57.xml"/><Relationship Id="rId6" Type="http://schemas.openxmlformats.org/officeDocument/2006/relationships/image" Target="../media/image108.svg"/><Relationship Id="rId11" Type="http://schemas.openxmlformats.org/officeDocument/2006/relationships/image" Target="../media/image84.png"/><Relationship Id="rId5" Type="http://schemas.openxmlformats.org/officeDocument/2006/relationships/image" Target="../media/image87.png"/><Relationship Id="rId15" Type="http://schemas.openxmlformats.org/officeDocument/2006/relationships/image" Target="../media/image21.png"/><Relationship Id="rId10" Type="http://schemas.openxmlformats.org/officeDocument/2006/relationships/image" Target="../media/image18.svg"/><Relationship Id="rId19" Type="http://schemas.openxmlformats.org/officeDocument/2006/relationships/diagramQuickStyle" Target="../diagrams/quickStyle37.xml"/><Relationship Id="rId4" Type="http://schemas.openxmlformats.org/officeDocument/2006/relationships/image" Target="../media/image16.svg"/><Relationship Id="rId9" Type="http://schemas.openxmlformats.org/officeDocument/2006/relationships/image" Target="../media/image17.png"/><Relationship Id="rId14" Type="http://schemas.openxmlformats.org/officeDocument/2006/relationships/image" Target="../media/image107.svg"/></Relationships>
</file>

<file path=ppt/slides/_rels/slide33.xml.rels><?xml version="1.0" encoding="UTF-8" standalone="yes"?>
<Relationships xmlns="http://schemas.openxmlformats.org/package/2006/relationships"><Relationship Id="rId8" Type="http://schemas.openxmlformats.org/officeDocument/2006/relationships/image" Target="../media/image18.svg"/><Relationship Id="rId13" Type="http://schemas.openxmlformats.org/officeDocument/2006/relationships/image" Target="../media/image21.png"/><Relationship Id="rId18" Type="http://schemas.openxmlformats.org/officeDocument/2006/relationships/diagramColors" Target="../diagrams/colors38.xml"/><Relationship Id="rId3" Type="http://schemas.openxmlformats.org/officeDocument/2006/relationships/image" Target="../media/image84.png"/><Relationship Id="rId7" Type="http://schemas.openxmlformats.org/officeDocument/2006/relationships/image" Target="../media/image17.png"/><Relationship Id="rId12" Type="http://schemas.openxmlformats.org/officeDocument/2006/relationships/image" Target="../media/image112.svg"/><Relationship Id="rId17" Type="http://schemas.openxmlformats.org/officeDocument/2006/relationships/diagramQuickStyle" Target="../diagrams/quickStyle38.xml"/><Relationship Id="rId2" Type="http://schemas.openxmlformats.org/officeDocument/2006/relationships/image" Target="../media/image10.jpeg"/><Relationship Id="rId16" Type="http://schemas.openxmlformats.org/officeDocument/2006/relationships/diagramLayout" Target="../diagrams/layout38.xml"/><Relationship Id="rId1" Type="http://schemas.openxmlformats.org/officeDocument/2006/relationships/slideLayout" Target="../slideLayouts/slideLayout57.xml"/><Relationship Id="rId6" Type="http://schemas.openxmlformats.org/officeDocument/2006/relationships/image" Target="../media/image16.svg"/><Relationship Id="rId11" Type="http://schemas.openxmlformats.org/officeDocument/2006/relationships/image" Target="../media/image36.png"/><Relationship Id="rId5" Type="http://schemas.openxmlformats.org/officeDocument/2006/relationships/image" Target="../media/image15.png"/><Relationship Id="rId15" Type="http://schemas.openxmlformats.org/officeDocument/2006/relationships/diagramData" Target="../diagrams/data38.xml"/><Relationship Id="rId10" Type="http://schemas.openxmlformats.org/officeDocument/2006/relationships/image" Target="../media/image108.svg"/><Relationship Id="rId19" Type="http://schemas.microsoft.com/office/2007/relationships/diagramDrawing" Target="../diagrams/drawing38.xml"/><Relationship Id="rId4" Type="http://schemas.openxmlformats.org/officeDocument/2006/relationships/image" Target="../media/image105.svg"/><Relationship Id="rId9" Type="http://schemas.openxmlformats.org/officeDocument/2006/relationships/image" Target="../media/image87.png"/><Relationship Id="rId14" Type="http://schemas.openxmlformats.org/officeDocument/2006/relationships/image" Target="../media/image113.svg"/></Relationships>
</file>

<file path=ppt/slides/_rels/slide34.xml.rels><?xml version="1.0" encoding="UTF-8" standalone="yes"?>
<Relationships xmlns="http://schemas.openxmlformats.org/package/2006/relationships"><Relationship Id="rId8" Type="http://schemas.openxmlformats.org/officeDocument/2006/relationships/image" Target="../media/image120.png"/><Relationship Id="rId3" Type="http://schemas.openxmlformats.org/officeDocument/2006/relationships/image" Target="../media/image115.svg"/><Relationship Id="rId7" Type="http://schemas.openxmlformats.org/officeDocument/2006/relationships/image" Target="../media/image119.svg"/><Relationship Id="rId12" Type="http://schemas.openxmlformats.org/officeDocument/2006/relationships/image" Target="../media/image124.png"/><Relationship Id="rId2" Type="http://schemas.openxmlformats.org/officeDocument/2006/relationships/image" Target="../media/image114.png"/><Relationship Id="rId1" Type="http://schemas.openxmlformats.org/officeDocument/2006/relationships/slideLayout" Target="../slideLayouts/slideLayout7.xml"/><Relationship Id="rId6" Type="http://schemas.openxmlformats.org/officeDocument/2006/relationships/image" Target="../media/image118.png"/><Relationship Id="rId11" Type="http://schemas.openxmlformats.org/officeDocument/2006/relationships/image" Target="../media/image123.jpeg"/><Relationship Id="rId5" Type="http://schemas.openxmlformats.org/officeDocument/2006/relationships/image" Target="../media/image117.svg"/><Relationship Id="rId10" Type="http://schemas.openxmlformats.org/officeDocument/2006/relationships/image" Target="../media/image122.jpeg"/><Relationship Id="rId4" Type="http://schemas.openxmlformats.org/officeDocument/2006/relationships/image" Target="../media/image116.png"/><Relationship Id="rId9" Type="http://schemas.openxmlformats.org/officeDocument/2006/relationships/image" Target="../media/image121.svg"/></Relationships>
</file>

<file path=ppt/slides/_rels/slide35.xml.rels><?xml version="1.0" encoding="UTF-8" standalone="yes"?>
<Relationships xmlns="http://schemas.openxmlformats.org/package/2006/relationships"><Relationship Id="rId8" Type="http://schemas.openxmlformats.org/officeDocument/2006/relationships/diagramLayout" Target="../diagrams/layout39.xml"/><Relationship Id="rId13" Type="http://schemas.openxmlformats.org/officeDocument/2006/relationships/diagramLayout" Target="../diagrams/layout40.xml"/><Relationship Id="rId3" Type="http://schemas.openxmlformats.org/officeDocument/2006/relationships/image" Target="../media/image126.svg"/><Relationship Id="rId7" Type="http://schemas.openxmlformats.org/officeDocument/2006/relationships/diagramData" Target="../diagrams/data39.xml"/><Relationship Id="rId12" Type="http://schemas.openxmlformats.org/officeDocument/2006/relationships/diagramData" Target="../diagrams/data40.xml"/><Relationship Id="rId2" Type="http://schemas.openxmlformats.org/officeDocument/2006/relationships/image" Target="../media/image125.png"/><Relationship Id="rId16" Type="http://schemas.microsoft.com/office/2007/relationships/diagramDrawing" Target="../diagrams/drawing40.xml"/><Relationship Id="rId1" Type="http://schemas.openxmlformats.org/officeDocument/2006/relationships/slideLayout" Target="../slideLayouts/slideLayout7.xml"/><Relationship Id="rId6" Type="http://schemas.openxmlformats.org/officeDocument/2006/relationships/image" Target="../media/image129.svg"/><Relationship Id="rId11" Type="http://schemas.microsoft.com/office/2007/relationships/diagramDrawing" Target="../diagrams/drawing39.xml"/><Relationship Id="rId5" Type="http://schemas.openxmlformats.org/officeDocument/2006/relationships/image" Target="../media/image128.png"/><Relationship Id="rId15" Type="http://schemas.openxmlformats.org/officeDocument/2006/relationships/diagramColors" Target="../diagrams/colors40.xml"/><Relationship Id="rId10" Type="http://schemas.openxmlformats.org/officeDocument/2006/relationships/diagramColors" Target="../diagrams/colors39.xml"/><Relationship Id="rId4" Type="http://schemas.openxmlformats.org/officeDocument/2006/relationships/image" Target="../media/image127.jpeg"/><Relationship Id="rId9" Type="http://schemas.openxmlformats.org/officeDocument/2006/relationships/diagramQuickStyle" Target="../diagrams/quickStyle39.xml"/><Relationship Id="rId14" Type="http://schemas.openxmlformats.org/officeDocument/2006/relationships/diagramQuickStyle" Target="../diagrams/quickStyle40.xml"/></Relationships>
</file>

<file path=ppt/slides/_rels/slide36.xml.rels><?xml version="1.0" encoding="UTF-8" standalone="yes"?>
<Relationships xmlns="http://schemas.openxmlformats.org/package/2006/relationships"><Relationship Id="rId3" Type="http://schemas.openxmlformats.org/officeDocument/2006/relationships/image" Target="../media/image74.svg"/><Relationship Id="rId2" Type="http://schemas.openxmlformats.org/officeDocument/2006/relationships/image" Target="../media/image73.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31.svg"/><Relationship Id="rId7" Type="http://schemas.openxmlformats.org/officeDocument/2006/relationships/image" Target="../media/image135.jpeg"/><Relationship Id="rId2" Type="http://schemas.openxmlformats.org/officeDocument/2006/relationships/image" Target="../media/image130.png"/><Relationship Id="rId1" Type="http://schemas.openxmlformats.org/officeDocument/2006/relationships/slideLayout" Target="../slideLayouts/slideLayout7.xml"/><Relationship Id="rId6" Type="http://schemas.openxmlformats.org/officeDocument/2006/relationships/image" Target="../media/image134.jpeg"/><Relationship Id="rId5" Type="http://schemas.openxmlformats.org/officeDocument/2006/relationships/image" Target="../media/image133.svg"/><Relationship Id="rId4" Type="http://schemas.openxmlformats.org/officeDocument/2006/relationships/image" Target="../media/image132.png"/></Relationships>
</file>

<file path=ppt/slides/_rels/slide38.xml.rels><?xml version="1.0" encoding="UTF-8" standalone="yes"?>
<Relationships xmlns="http://schemas.openxmlformats.org/package/2006/relationships"><Relationship Id="rId8" Type="http://schemas.openxmlformats.org/officeDocument/2006/relationships/diagramLayout" Target="../diagrams/layout41.xml"/><Relationship Id="rId13" Type="http://schemas.microsoft.com/office/2007/relationships/hdphoto" Target="../media/hdphoto2.wdp"/><Relationship Id="rId3" Type="http://schemas.openxmlformats.org/officeDocument/2006/relationships/image" Target="../media/image125.png"/><Relationship Id="rId7" Type="http://schemas.openxmlformats.org/officeDocument/2006/relationships/diagramData" Target="../diagrams/data41.xml"/><Relationship Id="rId12" Type="http://schemas.openxmlformats.org/officeDocument/2006/relationships/image" Target="../media/image138.png"/><Relationship Id="rId2" Type="http://schemas.openxmlformats.org/officeDocument/2006/relationships/notesSlide" Target="../notesSlides/notesSlide10.xml"/><Relationship Id="rId1" Type="http://schemas.openxmlformats.org/officeDocument/2006/relationships/slideLayout" Target="../slideLayouts/slideLayout57.xml"/><Relationship Id="rId6" Type="http://schemas.openxmlformats.org/officeDocument/2006/relationships/image" Target="../media/image137.svg"/><Relationship Id="rId11" Type="http://schemas.microsoft.com/office/2007/relationships/diagramDrawing" Target="../diagrams/drawing41.xml"/><Relationship Id="rId5" Type="http://schemas.openxmlformats.org/officeDocument/2006/relationships/image" Target="../media/image136.png"/><Relationship Id="rId10" Type="http://schemas.openxmlformats.org/officeDocument/2006/relationships/diagramColors" Target="../diagrams/colors41.xml"/><Relationship Id="rId4" Type="http://schemas.openxmlformats.org/officeDocument/2006/relationships/image" Target="../media/image126.svg"/><Relationship Id="rId9" Type="http://schemas.openxmlformats.org/officeDocument/2006/relationships/diagramQuickStyle" Target="../diagrams/quickStyle41.xml"/></Relationships>
</file>

<file path=ppt/slides/_rels/slide39.xml.rels><?xml version="1.0" encoding="UTF-8" standalone="yes"?>
<Relationships xmlns="http://schemas.openxmlformats.org/package/2006/relationships"><Relationship Id="rId3" Type="http://schemas.openxmlformats.org/officeDocument/2006/relationships/image" Target="../media/image140.png"/><Relationship Id="rId2" Type="http://schemas.openxmlformats.org/officeDocument/2006/relationships/image" Target="../media/image139.jpeg"/><Relationship Id="rId1" Type="http://schemas.openxmlformats.org/officeDocument/2006/relationships/slideLayout" Target="../slideLayouts/slideLayout109.xml"/><Relationship Id="rId4" Type="http://schemas.openxmlformats.org/officeDocument/2006/relationships/image" Target="../media/image141.svg"/></Relationships>
</file>

<file path=ppt/slides/_rels/slide40.xml.rels><?xml version="1.0" encoding="UTF-8" standalone="yes"?>
<Relationships xmlns="http://schemas.openxmlformats.org/package/2006/relationships"><Relationship Id="rId3" Type="http://schemas.openxmlformats.org/officeDocument/2006/relationships/image" Target="../media/image140.png"/><Relationship Id="rId2" Type="http://schemas.openxmlformats.org/officeDocument/2006/relationships/image" Target="../media/image142.jpeg"/><Relationship Id="rId1" Type="http://schemas.openxmlformats.org/officeDocument/2006/relationships/slideLayout" Target="../slideLayouts/slideLayout109.xml"/><Relationship Id="rId4" Type="http://schemas.openxmlformats.org/officeDocument/2006/relationships/image" Target="../media/image141.svg"/></Relationships>
</file>

<file path=ppt/slides/_rels/slide41.xml.rels><?xml version="1.0" encoding="UTF-8" standalone="yes"?>
<Relationships xmlns="http://schemas.openxmlformats.org/package/2006/relationships"><Relationship Id="rId8" Type="http://schemas.openxmlformats.org/officeDocument/2006/relationships/diagramQuickStyle" Target="../diagrams/quickStyle42.xml"/><Relationship Id="rId13" Type="http://schemas.openxmlformats.org/officeDocument/2006/relationships/diagramQuickStyle" Target="../diagrams/quickStyle43.xml"/><Relationship Id="rId3" Type="http://schemas.openxmlformats.org/officeDocument/2006/relationships/image" Target="../media/image144.svg"/><Relationship Id="rId7" Type="http://schemas.openxmlformats.org/officeDocument/2006/relationships/diagramLayout" Target="../diagrams/layout42.xml"/><Relationship Id="rId12" Type="http://schemas.openxmlformats.org/officeDocument/2006/relationships/diagramLayout" Target="../diagrams/layout43.xml"/><Relationship Id="rId2" Type="http://schemas.openxmlformats.org/officeDocument/2006/relationships/image" Target="../media/image143.png"/><Relationship Id="rId1" Type="http://schemas.openxmlformats.org/officeDocument/2006/relationships/slideLayout" Target="../slideLayouts/slideLayout120.xml"/><Relationship Id="rId6" Type="http://schemas.openxmlformats.org/officeDocument/2006/relationships/diagramData" Target="../diagrams/data42.xml"/><Relationship Id="rId11" Type="http://schemas.openxmlformats.org/officeDocument/2006/relationships/diagramData" Target="../diagrams/data43.xml"/><Relationship Id="rId5" Type="http://schemas.openxmlformats.org/officeDocument/2006/relationships/image" Target="../media/image146.jpeg"/><Relationship Id="rId15" Type="http://schemas.microsoft.com/office/2007/relationships/diagramDrawing" Target="../diagrams/drawing43.xml"/><Relationship Id="rId10" Type="http://schemas.microsoft.com/office/2007/relationships/diagramDrawing" Target="../diagrams/drawing42.xml"/><Relationship Id="rId4" Type="http://schemas.openxmlformats.org/officeDocument/2006/relationships/image" Target="../media/image145.png"/><Relationship Id="rId9" Type="http://schemas.openxmlformats.org/officeDocument/2006/relationships/diagramColors" Target="../diagrams/colors42.xml"/><Relationship Id="rId14" Type="http://schemas.openxmlformats.org/officeDocument/2006/relationships/diagramColors" Target="../diagrams/colors43.xml"/></Relationships>
</file>

<file path=ppt/slides/_rels/slide42.xml.rels><?xml version="1.0" encoding="UTF-8" standalone="yes"?>
<Relationships xmlns="http://schemas.openxmlformats.org/package/2006/relationships"><Relationship Id="rId8" Type="http://schemas.openxmlformats.org/officeDocument/2006/relationships/image" Target="../media/image153.png"/><Relationship Id="rId3" Type="http://schemas.openxmlformats.org/officeDocument/2006/relationships/image" Target="../media/image148.jpeg"/><Relationship Id="rId7" Type="http://schemas.openxmlformats.org/officeDocument/2006/relationships/image" Target="../media/image152.svg"/><Relationship Id="rId2" Type="http://schemas.openxmlformats.org/officeDocument/2006/relationships/image" Target="../media/image147.png"/><Relationship Id="rId1" Type="http://schemas.openxmlformats.org/officeDocument/2006/relationships/slideLayout" Target="../slideLayouts/slideLayout109.xml"/><Relationship Id="rId6" Type="http://schemas.openxmlformats.org/officeDocument/2006/relationships/image" Target="../media/image151.png"/><Relationship Id="rId5" Type="http://schemas.openxmlformats.org/officeDocument/2006/relationships/image" Target="../media/image150.svg"/><Relationship Id="rId4" Type="http://schemas.openxmlformats.org/officeDocument/2006/relationships/image" Target="../media/image149.png"/><Relationship Id="rId9" Type="http://schemas.openxmlformats.org/officeDocument/2006/relationships/image" Target="../media/image154.svg"/></Relationships>
</file>

<file path=ppt/slides/_rels/slide43.xml.rels><?xml version="1.0" encoding="UTF-8" standalone="yes"?>
<Relationships xmlns="http://schemas.openxmlformats.org/package/2006/relationships"><Relationship Id="rId8" Type="http://schemas.openxmlformats.org/officeDocument/2006/relationships/image" Target="../media/image160.svg"/><Relationship Id="rId13" Type="http://schemas.openxmlformats.org/officeDocument/2006/relationships/image" Target="../media/image106.png"/><Relationship Id="rId18" Type="http://schemas.openxmlformats.org/officeDocument/2006/relationships/diagramData" Target="../diagrams/data44.xml"/><Relationship Id="rId3" Type="http://schemas.openxmlformats.org/officeDocument/2006/relationships/image" Target="../media/image155.png"/><Relationship Id="rId21" Type="http://schemas.openxmlformats.org/officeDocument/2006/relationships/diagramColors" Target="../diagrams/colors44.xml"/><Relationship Id="rId7" Type="http://schemas.openxmlformats.org/officeDocument/2006/relationships/image" Target="../media/image159.png"/><Relationship Id="rId12" Type="http://schemas.openxmlformats.org/officeDocument/2006/relationships/image" Target="../media/image86.svg"/><Relationship Id="rId17" Type="http://schemas.openxmlformats.org/officeDocument/2006/relationships/image" Target="../media/image165.png"/><Relationship Id="rId2" Type="http://schemas.openxmlformats.org/officeDocument/2006/relationships/image" Target="../media/image10.jpeg"/><Relationship Id="rId16" Type="http://schemas.openxmlformats.org/officeDocument/2006/relationships/image" Target="../media/image164.svg"/><Relationship Id="rId20" Type="http://schemas.openxmlformats.org/officeDocument/2006/relationships/diagramQuickStyle" Target="../diagrams/quickStyle44.xml"/><Relationship Id="rId1" Type="http://schemas.openxmlformats.org/officeDocument/2006/relationships/slideLayout" Target="../slideLayouts/slideLayout109.xml"/><Relationship Id="rId6" Type="http://schemas.openxmlformats.org/officeDocument/2006/relationships/image" Target="../media/image158.svg"/><Relationship Id="rId11" Type="http://schemas.openxmlformats.org/officeDocument/2006/relationships/image" Target="../media/image15.png"/><Relationship Id="rId5" Type="http://schemas.openxmlformats.org/officeDocument/2006/relationships/image" Target="../media/image157.png"/><Relationship Id="rId15" Type="http://schemas.openxmlformats.org/officeDocument/2006/relationships/image" Target="../media/image21.png"/><Relationship Id="rId10" Type="http://schemas.openxmlformats.org/officeDocument/2006/relationships/image" Target="../media/image162.svg"/><Relationship Id="rId19" Type="http://schemas.openxmlformats.org/officeDocument/2006/relationships/diagramLayout" Target="../diagrams/layout44.xml"/><Relationship Id="rId4" Type="http://schemas.openxmlformats.org/officeDocument/2006/relationships/image" Target="../media/image156.svg"/><Relationship Id="rId9" Type="http://schemas.openxmlformats.org/officeDocument/2006/relationships/image" Target="../media/image161.png"/><Relationship Id="rId14" Type="http://schemas.openxmlformats.org/officeDocument/2006/relationships/image" Target="../media/image163.svg"/><Relationship Id="rId22" Type="http://schemas.microsoft.com/office/2007/relationships/diagramDrawing" Target="../diagrams/drawing4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4000500" y="-4000500"/>
            <a:ext cx="10287000" cy="18288000"/>
          </a:xfrm>
          <a:custGeom>
            <a:avLst/>
            <a:gdLst/>
            <a:ahLst/>
            <a:cxnLst/>
            <a:rect l="l" t="t" r="r" b="b"/>
            <a:pathLst>
              <a:path w="10287000" h="18288000">
                <a:moveTo>
                  <a:pt x="0" y="18288000"/>
                </a:moveTo>
                <a:lnTo>
                  <a:pt x="0" y="0"/>
                </a:lnTo>
                <a:lnTo>
                  <a:pt x="10287000" y="0"/>
                </a:lnTo>
                <a:lnTo>
                  <a:pt x="10287000" y="18288000"/>
                </a:lnTo>
                <a:lnTo>
                  <a:pt x="0" y="18288000"/>
                </a:lnTo>
                <a:close/>
              </a:path>
            </a:pathLst>
          </a:custGeom>
          <a:blipFill>
            <a:blip r:embed="rId2"/>
            <a:stretch>
              <a:fillRect l="-12888" r="-12888"/>
            </a:stretch>
          </a:blipFill>
        </p:spPr>
      </p:sp>
      <p:grpSp>
        <p:nvGrpSpPr>
          <p:cNvPr id="3" name="Group 3"/>
          <p:cNvGrpSpPr/>
          <p:nvPr/>
        </p:nvGrpSpPr>
        <p:grpSpPr>
          <a:xfrm>
            <a:off x="9334500" y="-443877"/>
            <a:ext cx="13168026" cy="11316273"/>
            <a:chOff x="0" y="0"/>
            <a:chExt cx="812800" cy="698500"/>
          </a:xfrm>
        </p:grpSpPr>
        <p:sp>
          <p:nvSpPr>
            <p:cNvPr id="4" name="Freeform 4"/>
            <p:cNvSpPr/>
            <p:nvPr/>
          </p:nvSpPr>
          <p:spPr>
            <a:xfrm>
              <a:off x="3387" y="0"/>
              <a:ext cx="806026" cy="698500"/>
            </a:xfrm>
            <a:custGeom>
              <a:avLst/>
              <a:gdLst/>
              <a:ahLst/>
              <a:cxnLst/>
              <a:rect l="l" t="t" r="r" b="b"/>
              <a:pathLst>
                <a:path w="806026" h="698500">
                  <a:moveTo>
                    <a:pt x="800543" y="364495"/>
                  </a:moveTo>
                  <a:lnTo>
                    <a:pt x="615083" y="683255"/>
                  </a:lnTo>
                  <a:cubicBezTo>
                    <a:pt x="609591" y="692693"/>
                    <a:pt x="599495" y="698500"/>
                    <a:pt x="588575" y="698500"/>
                  </a:cubicBezTo>
                  <a:lnTo>
                    <a:pt x="217451" y="698500"/>
                  </a:lnTo>
                  <a:cubicBezTo>
                    <a:pt x="206531" y="698500"/>
                    <a:pt x="196435" y="692693"/>
                    <a:pt x="190943" y="683255"/>
                  </a:cubicBezTo>
                  <a:lnTo>
                    <a:pt x="5483" y="364495"/>
                  </a:lnTo>
                  <a:cubicBezTo>
                    <a:pt x="0" y="355071"/>
                    <a:pt x="0" y="343429"/>
                    <a:pt x="5483" y="334005"/>
                  </a:cubicBezTo>
                  <a:lnTo>
                    <a:pt x="190943" y="15245"/>
                  </a:lnTo>
                  <a:cubicBezTo>
                    <a:pt x="196435" y="5807"/>
                    <a:pt x="206531" y="0"/>
                    <a:pt x="217451" y="0"/>
                  </a:cubicBezTo>
                  <a:lnTo>
                    <a:pt x="588575" y="0"/>
                  </a:lnTo>
                  <a:cubicBezTo>
                    <a:pt x="599495" y="0"/>
                    <a:pt x="609591" y="5807"/>
                    <a:pt x="615083" y="15245"/>
                  </a:cubicBezTo>
                  <a:lnTo>
                    <a:pt x="800543" y="334005"/>
                  </a:lnTo>
                  <a:cubicBezTo>
                    <a:pt x="806026" y="343429"/>
                    <a:pt x="806026" y="355071"/>
                    <a:pt x="800543" y="364495"/>
                  </a:cubicBezTo>
                  <a:close/>
                </a:path>
              </a:pathLst>
            </a:custGeom>
            <a:solidFill>
              <a:srgbClr val="23403D"/>
            </a:solidFill>
          </p:spPr>
        </p:sp>
        <p:sp>
          <p:nvSpPr>
            <p:cNvPr id="5" name="TextBox 5"/>
            <p:cNvSpPr txBox="1"/>
            <p:nvPr/>
          </p:nvSpPr>
          <p:spPr>
            <a:xfrm>
              <a:off x="114300" y="-66675"/>
              <a:ext cx="584200" cy="765175"/>
            </a:xfrm>
            <a:prstGeom prst="rect">
              <a:avLst/>
            </a:prstGeom>
          </p:spPr>
          <p:txBody>
            <a:bodyPr lIns="50800" tIns="50800" rIns="50800" bIns="50800" rtlCol="0" anchor="ctr"/>
            <a:lstStyle/>
            <a:p>
              <a:pPr algn="ctr">
                <a:lnSpc>
                  <a:spcPts val="3750"/>
                </a:lnSpc>
              </a:pPr>
              <a:endParaRPr/>
            </a:p>
          </p:txBody>
        </p:sp>
      </p:grpSp>
      <p:grpSp>
        <p:nvGrpSpPr>
          <p:cNvPr id="6" name="Group 6"/>
          <p:cNvGrpSpPr/>
          <p:nvPr/>
        </p:nvGrpSpPr>
        <p:grpSpPr>
          <a:xfrm>
            <a:off x="9886950" y="-2642796"/>
            <a:ext cx="13708112" cy="11783448"/>
            <a:chOff x="0" y="0"/>
            <a:chExt cx="812800" cy="698680"/>
          </a:xfrm>
        </p:grpSpPr>
        <p:sp>
          <p:nvSpPr>
            <p:cNvPr id="7" name="Freeform 7"/>
            <p:cNvSpPr/>
            <p:nvPr/>
          </p:nvSpPr>
          <p:spPr>
            <a:xfrm>
              <a:off x="3253" y="0"/>
              <a:ext cx="806295" cy="698680"/>
            </a:xfrm>
            <a:custGeom>
              <a:avLst/>
              <a:gdLst/>
              <a:ahLst/>
              <a:cxnLst/>
              <a:rect l="l" t="t" r="r" b="b"/>
              <a:pathLst>
                <a:path w="806295" h="698680">
                  <a:moveTo>
                    <a:pt x="801028" y="363986"/>
                  </a:moveTo>
                  <a:lnTo>
                    <a:pt x="614866" y="684035"/>
                  </a:lnTo>
                  <a:cubicBezTo>
                    <a:pt x="609592" y="693102"/>
                    <a:pt x="599894" y="698680"/>
                    <a:pt x="589404" y="698680"/>
                  </a:cubicBezTo>
                  <a:lnTo>
                    <a:pt x="216890" y="698680"/>
                  </a:lnTo>
                  <a:cubicBezTo>
                    <a:pt x="206400" y="698680"/>
                    <a:pt x="196702" y="693102"/>
                    <a:pt x="191428" y="684035"/>
                  </a:cubicBezTo>
                  <a:lnTo>
                    <a:pt x="5266" y="363986"/>
                  </a:lnTo>
                  <a:cubicBezTo>
                    <a:pt x="0" y="354932"/>
                    <a:pt x="0" y="343748"/>
                    <a:pt x="5266" y="334694"/>
                  </a:cubicBezTo>
                  <a:lnTo>
                    <a:pt x="191428" y="14646"/>
                  </a:lnTo>
                  <a:cubicBezTo>
                    <a:pt x="196702" y="5578"/>
                    <a:pt x="206400" y="0"/>
                    <a:pt x="216890" y="0"/>
                  </a:cubicBezTo>
                  <a:lnTo>
                    <a:pt x="589404" y="0"/>
                  </a:lnTo>
                  <a:cubicBezTo>
                    <a:pt x="599894" y="0"/>
                    <a:pt x="609592" y="5578"/>
                    <a:pt x="614866" y="14646"/>
                  </a:cubicBezTo>
                  <a:lnTo>
                    <a:pt x="801028" y="334694"/>
                  </a:lnTo>
                  <a:cubicBezTo>
                    <a:pt x="806294" y="343748"/>
                    <a:pt x="806294" y="354932"/>
                    <a:pt x="801028" y="363986"/>
                  </a:cubicBezTo>
                  <a:close/>
                </a:path>
              </a:pathLst>
            </a:custGeom>
            <a:solidFill>
              <a:srgbClr val="1D7363"/>
            </a:solidFill>
          </p:spPr>
        </p:sp>
        <p:sp>
          <p:nvSpPr>
            <p:cNvPr id="8" name="TextBox 8"/>
            <p:cNvSpPr txBox="1"/>
            <p:nvPr/>
          </p:nvSpPr>
          <p:spPr>
            <a:xfrm>
              <a:off x="114300" y="-66675"/>
              <a:ext cx="584200" cy="765355"/>
            </a:xfrm>
            <a:prstGeom prst="rect">
              <a:avLst/>
            </a:prstGeom>
          </p:spPr>
          <p:txBody>
            <a:bodyPr lIns="50800" tIns="50800" rIns="50800" bIns="50800" rtlCol="0" anchor="ctr"/>
            <a:lstStyle/>
            <a:p>
              <a:pPr algn="ctr">
                <a:lnSpc>
                  <a:spcPts val="3750"/>
                </a:lnSpc>
              </a:pPr>
              <a:endParaRPr/>
            </a:p>
          </p:txBody>
        </p:sp>
      </p:grpSp>
      <p:grpSp>
        <p:nvGrpSpPr>
          <p:cNvPr id="9" name="Group 9"/>
          <p:cNvGrpSpPr/>
          <p:nvPr/>
        </p:nvGrpSpPr>
        <p:grpSpPr>
          <a:xfrm>
            <a:off x="1174750" y="271530"/>
            <a:ext cx="4301634" cy="2725660"/>
            <a:chOff x="0" y="0"/>
            <a:chExt cx="5735513" cy="3634213"/>
          </a:xfrm>
        </p:grpSpPr>
        <p:sp>
          <p:nvSpPr>
            <p:cNvPr id="10" name="Freeform 10"/>
            <p:cNvSpPr/>
            <p:nvPr/>
          </p:nvSpPr>
          <p:spPr>
            <a:xfrm rot="5400000">
              <a:off x="2102828" y="-184757"/>
              <a:ext cx="1529857" cy="1899371"/>
            </a:xfrm>
            <a:custGeom>
              <a:avLst/>
              <a:gdLst/>
              <a:ahLst/>
              <a:cxnLst/>
              <a:rect l="l" t="t" r="r" b="b"/>
              <a:pathLst>
                <a:path w="1529857" h="1899371">
                  <a:moveTo>
                    <a:pt x="0" y="0"/>
                  </a:moveTo>
                  <a:lnTo>
                    <a:pt x="1529857" y="0"/>
                  </a:lnTo>
                  <a:lnTo>
                    <a:pt x="1529857" y="1899371"/>
                  </a:lnTo>
                  <a:lnTo>
                    <a:pt x="0" y="1899371"/>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11" name="TextBox 11"/>
            <p:cNvSpPr txBox="1"/>
            <p:nvPr/>
          </p:nvSpPr>
          <p:spPr>
            <a:xfrm>
              <a:off x="0" y="2023342"/>
              <a:ext cx="5735513" cy="1610871"/>
            </a:xfrm>
            <a:prstGeom prst="rect">
              <a:avLst/>
            </a:prstGeom>
          </p:spPr>
          <p:txBody>
            <a:bodyPr lIns="0" tIns="0" rIns="0" bIns="0" rtlCol="0" anchor="t">
              <a:spAutoFit/>
            </a:bodyPr>
            <a:lstStyle/>
            <a:p>
              <a:pPr algn="ctr">
                <a:lnSpc>
                  <a:spcPts val="4728"/>
                </a:lnSpc>
              </a:pPr>
              <a:r>
                <a:rPr lang="en-US" sz="3940" spc="39" dirty="0">
                  <a:solidFill>
                    <a:srgbClr val="23403D"/>
                  </a:solidFill>
                  <a:latin typeface="Stencil" panose="040409050D0802020404" pitchFamily="82" charset="0"/>
                  <a:ea typeface="TT Norms"/>
                  <a:cs typeface="TT Norms"/>
                  <a:sym typeface="TT Norms"/>
                </a:rPr>
                <a:t>Ministry of Education</a:t>
              </a:r>
            </a:p>
          </p:txBody>
        </p:sp>
      </p:grpSp>
      <p:grpSp>
        <p:nvGrpSpPr>
          <p:cNvPr id="12" name="Group 12"/>
          <p:cNvGrpSpPr/>
          <p:nvPr/>
        </p:nvGrpSpPr>
        <p:grpSpPr>
          <a:xfrm>
            <a:off x="-3349299" y="-2840784"/>
            <a:ext cx="5114374" cy="4395165"/>
            <a:chOff x="0" y="0"/>
            <a:chExt cx="812800" cy="698500"/>
          </a:xfrm>
        </p:grpSpPr>
        <p:sp>
          <p:nvSpPr>
            <p:cNvPr id="13" name="Freeform 13"/>
            <p:cNvSpPr/>
            <p:nvPr/>
          </p:nvSpPr>
          <p:spPr>
            <a:xfrm>
              <a:off x="4360" y="0"/>
              <a:ext cx="804080" cy="698500"/>
            </a:xfrm>
            <a:custGeom>
              <a:avLst/>
              <a:gdLst/>
              <a:ahLst/>
              <a:cxnLst/>
              <a:rect l="l" t="t" r="r" b="b"/>
              <a:pathLst>
                <a:path w="804080" h="698500">
                  <a:moveTo>
                    <a:pt x="797021" y="368876"/>
                  </a:moveTo>
                  <a:lnTo>
                    <a:pt x="616659" y="678874"/>
                  </a:lnTo>
                  <a:cubicBezTo>
                    <a:pt x="609589" y="691025"/>
                    <a:pt x="596592" y="698500"/>
                    <a:pt x="582534" y="698500"/>
                  </a:cubicBezTo>
                  <a:lnTo>
                    <a:pt x="221546" y="698500"/>
                  </a:lnTo>
                  <a:cubicBezTo>
                    <a:pt x="207488" y="698500"/>
                    <a:pt x="194491" y="691025"/>
                    <a:pt x="187421" y="678874"/>
                  </a:cubicBezTo>
                  <a:lnTo>
                    <a:pt x="7059" y="368876"/>
                  </a:lnTo>
                  <a:cubicBezTo>
                    <a:pt x="0" y="356744"/>
                    <a:pt x="0" y="341756"/>
                    <a:pt x="7059" y="329624"/>
                  </a:cubicBezTo>
                  <a:lnTo>
                    <a:pt x="187421" y="19626"/>
                  </a:lnTo>
                  <a:cubicBezTo>
                    <a:pt x="194491" y="7475"/>
                    <a:pt x="207488" y="0"/>
                    <a:pt x="221546" y="0"/>
                  </a:cubicBezTo>
                  <a:lnTo>
                    <a:pt x="582534" y="0"/>
                  </a:lnTo>
                  <a:cubicBezTo>
                    <a:pt x="596592" y="0"/>
                    <a:pt x="609589" y="7475"/>
                    <a:pt x="616659" y="19626"/>
                  </a:cubicBezTo>
                  <a:lnTo>
                    <a:pt x="797021" y="329624"/>
                  </a:lnTo>
                  <a:cubicBezTo>
                    <a:pt x="804080" y="341756"/>
                    <a:pt x="804080" y="356744"/>
                    <a:pt x="797021" y="368876"/>
                  </a:cubicBezTo>
                  <a:close/>
                </a:path>
              </a:pathLst>
            </a:custGeom>
            <a:solidFill>
              <a:srgbClr val="1D7363"/>
            </a:solidFill>
          </p:spPr>
        </p:sp>
        <p:sp>
          <p:nvSpPr>
            <p:cNvPr id="14" name="TextBox 14"/>
            <p:cNvSpPr txBox="1"/>
            <p:nvPr/>
          </p:nvSpPr>
          <p:spPr>
            <a:xfrm>
              <a:off x="114300" y="-66675"/>
              <a:ext cx="584200" cy="765175"/>
            </a:xfrm>
            <a:prstGeom prst="rect">
              <a:avLst/>
            </a:prstGeom>
          </p:spPr>
          <p:txBody>
            <a:bodyPr lIns="50800" tIns="50800" rIns="50800" bIns="50800" rtlCol="0" anchor="ctr"/>
            <a:lstStyle/>
            <a:p>
              <a:pPr algn="ctr">
                <a:lnSpc>
                  <a:spcPts val="3750"/>
                </a:lnSpc>
              </a:pPr>
              <a:endParaRPr/>
            </a:p>
          </p:txBody>
        </p:sp>
      </p:grpSp>
      <p:sp>
        <p:nvSpPr>
          <p:cNvPr id="15" name="Freeform 15"/>
          <p:cNvSpPr/>
          <p:nvPr/>
        </p:nvSpPr>
        <p:spPr>
          <a:xfrm>
            <a:off x="1174750" y="6904433"/>
            <a:ext cx="4667250" cy="1034903"/>
          </a:xfrm>
          <a:custGeom>
            <a:avLst/>
            <a:gdLst/>
            <a:ahLst/>
            <a:cxnLst/>
            <a:rect l="l" t="t" r="r" b="b"/>
            <a:pathLst>
              <a:path w="4667250" h="1034903">
                <a:moveTo>
                  <a:pt x="0" y="0"/>
                </a:moveTo>
                <a:lnTo>
                  <a:pt x="4667250" y="0"/>
                </a:lnTo>
                <a:lnTo>
                  <a:pt x="4667250" y="1034903"/>
                </a:lnTo>
                <a:lnTo>
                  <a:pt x="0" y="1034903"/>
                </a:lnTo>
                <a:lnTo>
                  <a:pt x="0" y="0"/>
                </a:lnTo>
                <a:close/>
              </a:path>
            </a:pathLst>
          </a:custGeom>
          <a:blipFill>
            <a:blip r:embed="rId5">
              <a:alphaModFix amt="50000"/>
              <a:extLst>
                <a:ext uri="{96DAC541-7B7A-43D3-8B79-37D633B846F1}">
                  <asvg:svgBlip xmlns:asvg="http://schemas.microsoft.com/office/drawing/2016/SVG/main" r:embed="rId6"/>
                </a:ext>
              </a:extLst>
            </a:blip>
            <a:stretch>
              <a:fillRect t="-157624"/>
            </a:stretch>
          </a:blipFill>
          <a:ln cap="sq">
            <a:noFill/>
            <a:prstDash val="solid"/>
            <a:miter/>
          </a:ln>
        </p:spPr>
      </p:sp>
      <p:grpSp>
        <p:nvGrpSpPr>
          <p:cNvPr id="16" name="Group 16"/>
          <p:cNvGrpSpPr/>
          <p:nvPr/>
        </p:nvGrpSpPr>
        <p:grpSpPr>
          <a:xfrm>
            <a:off x="1143902" y="5327341"/>
            <a:ext cx="7969250" cy="4359583"/>
            <a:chOff x="0" y="0"/>
            <a:chExt cx="2098897" cy="646828"/>
          </a:xfrm>
        </p:grpSpPr>
        <p:sp>
          <p:nvSpPr>
            <p:cNvPr id="17" name="Freeform 17"/>
            <p:cNvSpPr/>
            <p:nvPr/>
          </p:nvSpPr>
          <p:spPr>
            <a:xfrm>
              <a:off x="0" y="0"/>
              <a:ext cx="2098897" cy="646828"/>
            </a:xfrm>
            <a:custGeom>
              <a:avLst/>
              <a:gdLst/>
              <a:ahLst/>
              <a:cxnLst/>
              <a:rect l="l" t="t" r="r" b="b"/>
              <a:pathLst>
                <a:path w="2098897" h="646828">
                  <a:moveTo>
                    <a:pt x="14572" y="0"/>
                  </a:moveTo>
                  <a:lnTo>
                    <a:pt x="2084325" y="0"/>
                  </a:lnTo>
                  <a:cubicBezTo>
                    <a:pt x="2092373" y="0"/>
                    <a:pt x="2098897" y="6524"/>
                    <a:pt x="2098897" y="14572"/>
                  </a:cubicBezTo>
                  <a:lnTo>
                    <a:pt x="2098897" y="632256"/>
                  </a:lnTo>
                  <a:cubicBezTo>
                    <a:pt x="2098897" y="640304"/>
                    <a:pt x="2092373" y="646828"/>
                    <a:pt x="2084325" y="646828"/>
                  </a:cubicBezTo>
                  <a:lnTo>
                    <a:pt x="14572" y="646828"/>
                  </a:lnTo>
                  <a:cubicBezTo>
                    <a:pt x="10707" y="646828"/>
                    <a:pt x="7001" y="645293"/>
                    <a:pt x="4268" y="642560"/>
                  </a:cubicBezTo>
                  <a:cubicBezTo>
                    <a:pt x="1535" y="639827"/>
                    <a:pt x="0" y="636121"/>
                    <a:pt x="0" y="632256"/>
                  </a:cubicBezTo>
                  <a:lnTo>
                    <a:pt x="0" y="14572"/>
                  </a:lnTo>
                  <a:cubicBezTo>
                    <a:pt x="0" y="6524"/>
                    <a:pt x="6524" y="0"/>
                    <a:pt x="14572" y="0"/>
                  </a:cubicBezTo>
                  <a:close/>
                </a:path>
              </a:pathLst>
            </a:custGeom>
            <a:solidFill>
              <a:srgbClr val="1D7363"/>
            </a:solidFill>
          </p:spPr>
        </p:sp>
        <p:sp>
          <p:nvSpPr>
            <p:cNvPr id="18" name="TextBox 18"/>
            <p:cNvSpPr txBox="1"/>
            <p:nvPr/>
          </p:nvSpPr>
          <p:spPr>
            <a:xfrm>
              <a:off x="0" y="-123825"/>
              <a:ext cx="2098897" cy="770653"/>
            </a:xfrm>
            <a:prstGeom prst="rect">
              <a:avLst/>
            </a:prstGeom>
          </p:spPr>
          <p:txBody>
            <a:bodyPr lIns="50800" tIns="50800" rIns="50800" bIns="50800" rtlCol="0" anchor="ctr"/>
            <a:lstStyle/>
            <a:p>
              <a:pPr algn="ctr">
                <a:lnSpc>
                  <a:spcPts val="6449"/>
                </a:lnSpc>
              </a:pPr>
              <a:r>
                <a:rPr lang="en-US" sz="4299" dirty="0">
                  <a:solidFill>
                    <a:srgbClr val="FFFFFF"/>
                  </a:solidFill>
                  <a:latin typeface="Arial Black" panose="020B0A04020102020204" pitchFamily="34" charset="0"/>
                  <a:ea typeface="Fredoka"/>
                  <a:cs typeface="Fredoka"/>
                  <a:sym typeface="Fredoka"/>
                </a:rPr>
                <a:t>SELECTION AND PLACEMENT OF LEARNERS TO SENIOR SCHOOL (SS)</a:t>
              </a:r>
            </a:p>
          </p:txBody>
        </p:sp>
      </p:grpSp>
      <p:grpSp>
        <p:nvGrpSpPr>
          <p:cNvPr id="19" name="Group 19"/>
          <p:cNvGrpSpPr/>
          <p:nvPr/>
        </p:nvGrpSpPr>
        <p:grpSpPr>
          <a:xfrm>
            <a:off x="8781393" y="7918934"/>
            <a:ext cx="4883744" cy="4273276"/>
            <a:chOff x="0" y="0"/>
            <a:chExt cx="812800" cy="711200"/>
          </a:xfrm>
        </p:grpSpPr>
        <p:sp>
          <p:nvSpPr>
            <p:cNvPr id="20" name="Freeform 20"/>
            <p:cNvSpPr/>
            <p:nvPr/>
          </p:nvSpPr>
          <p:spPr>
            <a:xfrm>
              <a:off x="24952" y="36798"/>
              <a:ext cx="762896" cy="674402"/>
            </a:xfrm>
            <a:custGeom>
              <a:avLst/>
              <a:gdLst/>
              <a:ahLst/>
              <a:cxnLst/>
              <a:rect l="l" t="t" r="r" b="b"/>
              <a:pathLst>
                <a:path w="762896" h="674402">
                  <a:moveTo>
                    <a:pt x="412908" y="18257"/>
                  </a:moveTo>
                  <a:lnTo>
                    <a:pt x="756388" y="619347"/>
                  </a:lnTo>
                  <a:cubicBezTo>
                    <a:pt x="762896" y="630736"/>
                    <a:pt x="762849" y="644728"/>
                    <a:pt x="756265" y="656074"/>
                  </a:cubicBezTo>
                  <a:cubicBezTo>
                    <a:pt x="749681" y="667419"/>
                    <a:pt x="737556" y="674402"/>
                    <a:pt x="724438" y="674402"/>
                  </a:cubicBezTo>
                  <a:lnTo>
                    <a:pt x="38458" y="674402"/>
                  </a:lnTo>
                  <a:cubicBezTo>
                    <a:pt x="25340" y="674402"/>
                    <a:pt x="13215" y="667419"/>
                    <a:pt x="6631" y="656074"/>
                  </a:cubicBezTo>
                  <a:cubicBezTo>
                    <a:pt x="47" y="644728"/>
                    <a:pt x="0" y="630736"/>
                    <a:pt x="6508" y="619347"/>
                  </a:cubicBezTo>
                  <a:lnTo>
                    <a:pt x="349988" y="18257"/>
                  </a:lnTo>
                  <a:cubicBezTo>
                    <a:pt x="356439" y="6967"/>
                    <a:pt x="368445" y="0"/>
                    <a:pt x="381448" y="0"/>
                  </a:cubicBezTo>
                  <a:cubicBezTo>
                    <a:pt x="394451" y="0"/>
                    <a:pt x="406457" y="6967"/>
                    <a:pt x="412908" y="18257"/>
                  </a:cubicBezTo>
                  <a:close/>
                </a:path>
              </a:pathLst>
            </a:custGeom>
            <a:solidFill>
              <a:srgbClr val="1D7363">
                <a:alpha val="89804"/>
              </a:srgbClr>
            </a:solidFill>
          </p:spPr>
        </p:sp>
        <p:sp>
          <p:nvSpPr>
            <p:cNvPr id="21" name="TextBox 21"/>
            <p:cNvSpPr txBox="1"/>
            <p:nvPr/>
          </p:nvSpPr>
          <p:spPr>
            <a:xfrm>
              <a:off x="127000" y="263525"/>
              <a:ext cx="558800" cy="396875"/>
            </a:xfrm>
            <a:prstGeom prst="rect">
              <a:avLst/>
            </a:prstGeom>
          </p:spPr>
          <p:txBody>
            <a:bodyPr lIns="50800" tIns="50800" rIns="50800" bIns="50800" rtlCol="0" anchor="ctr"/>
            <a:lstStyle/>
            <a:p>
              <a:pPr algn="ctr">
                <a:lnSpc>
                  <a:spcPts val="3750"/>
                </a:lnSpc>
              </a:pPr>
              <a:endParaRPr/>
            </a:p>
          </p:txBody>
        </p:sp>
      </p:grpSp>
      <p:sp>
        <p:nvSpPr>
          <p:cNvPr id="22" name="Freeform 22"/>
          <p:cNvSpPr/>
          <p:nvPr/>
        </p:nvSpPr>
        <p:spPr>
          <a:xfrm>
            <a:off x="15185256" y="9686925"/>
            <a:ext cx="3111500" cy="1221264"/>
          </a:xfrm>
          <a:custGeom>
            <a:avLst/>
            <a:gdLst/>
            <a:ahLst/>
            <a:cxnLst/>
            <a:rect l="l" t="t" r="r" b="b"/>
            <a:pathLst>
              <a:path w="3111500" h="1221264">
                <a:moveTo>
                  <a:pt x="0" y="0"/>
                </a:moveTo>
                <a:lnTo>
                  <a:pt x="3111500" y="0"/>
                </a:lnTo>
                <a:lnTo>
                  <a:pt x="3111500" y="1221263"/>
                </a:lnTo>
                <a:lnTo>
                  <a:pt x="0" y="1221263"/>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grpSp>
        <p:nvGrpSpPr>
          <p:cNvPr id="23" name="Group 23"/>
          <p:cNvGrpSpPr/>
          <p:nvPr/>
        </p:nvGrpSpPr>
        <p:grpSpPr>
          <a:xfrm rot="-10800000">
            <a:off x="9733712" y="-1378656"/>
            <a:ext cx="3352042" cy="2933037"/>
            <a:chOff x="0" y="0"/>
            <a:chExt cx="812800" cy="711200"/>
          </a:xfrm>
        </p:grpSpPr>
        <p:sp>
          <p:nvSpPr>
            <p:cNvPr id="24" name="Freeform 24"/>
            <p:cNvSpPr/>
            <p:nvPr/>
          </p:nvSpPr>
          <p:spPr>
            <a:xfrm>
              <a:off x="27265" y="40210"/>
              <a:ext cx="758270" cy="670990"/>
            </a:xfrm>
            <a:custGeom>
              <a:avLst/>
              <a:gdLst/>
              <a:ahLst/>
              <a:cxnLst/>
              <a:rect l="l" t="t" r="r" b="b"/>
              <a:pathLst>
                <a:path w="758270" h="670990">
                  <a:moveTo>
                    <a:pt x="413512" y="19949"/>
                  </a:moveTo>
                  <a:lnTo>
                    <a:pt x="751158" y="610831"/>
                  </a:lnTo>
                  <a:cubicBezTo>
                    <a:pt x="758270" y="623276"/>
                    <a:pt x="758219" y="638565"/>
                    <a:pt x="751024" y="650963"/>
                  </a:cubicBezTo>
                  <a:cubicBezTo>
                    <a:pt x="743830" y="663360"/>
                    <a:pt x="730580" y="670990"/>
                    <a:pt x="716247" y="670990"/>
                  </a:cubicBezTo>
                  <a:lnTo>
                    <a:pt x="42023" y="670990"/>
                  </a:lnTo>
                  <a:cubicBezTo>
                    <a:pt x="27690" y="670990"/>
                    <a:pt x="14440" y="663360"/>
                    <a:pt x="7246" y="650963"/>
                  </a:cubicBezTo>
                  <a:cubicBezTo>
                    <a:pt x="51" y="638565"/>
                    <a:pt x="0" y="623276"/>
                    <a:pt x="7112" y="610831"/>
                  </a:cubicBezTo>
                  <a:lnTo>
                    <a:pt x="344758" y="19949"/>
                  </a:lnTo>
                  <a:cubicBezTo>
                    <a:pt x="351808" y="7613"/>
                    <a:pt x="364927" y="0"/>
                    <a:pt x="379135" y="0"/>
                  </a:cubicBezTo>
                  <a:cubicBezTo>
                    <a:pt x="393343" y="0"/>
                    <a:pt x="406462" y="7613"/>
                    <a:pt x="413512" y="19949"/>
                  </a:cubicBezTo>
                  <a:close/>
                </a:path>
              </a:pathLst>
            </a:custGeom>
            <a:solidFill>
              <a:srgbClr val="23403D">
                <a:alpha val="89804"/>
              </a:srgbClr>
            </a:solidFill>
          </p:spPr>
        </p:sp>
        <p:sp>
          <p:nvSpPr>
            <p:cNvPr id="25" name="TextBox 25"/>
            <p:cNvSpPr txBox="1"/>
            <p:nvPr/>
          </p:nvSpPr>
          <p:spPr>
            <a:xfrm>
              <a:off x="127000" y="263525"/>
              <a:ext cx="558800" cy="396875"/>
            </a:xfrm>
            <a:prstGeom prst="rect">
              <a:avLst/>
            </a:prstGeom>
          </p:spPr>
          <p:txBody>
            <a:bodyPr lIns="50800" tIns="50800" rIns="50800" bIns="50800" rtlCol="0" anchor="ctr"/>
            <a:lstStyle/>
            <a:p>
              <a:pPr algn="ctr">
                <a:lnSpc>
                  <a:spcPts val="3750"/>
                </a:lnSpc>
              </a:pPr>
              <a:endParaRPr/>
            </a:p>
          </p:txBody>
        </p:sp>
      </p:grpSp>
      <p:sp>
        <p:nvSpPr>
          <p:cNvPr id="26" name="Freeform 26"/>
          <p:cNvSpPr/>
          <p:nvPr/>
        </p:nvSpPr>
        <p:spPr>
          <a:xfrm>
            <a:off x="368234" y="385226"/>
            <a:ext cx="899017" cy="732699"/>
          </a:xfrm>
          <a:custGeom>
            <a:avLst/>
            <a:gdLst/>
            <a:ahLst/>
            <a:cxnLst/>
            <a:rect l="l" t="t" r="r" b="b"/>
            <a:pathLst>
              <a:path w="899017" h="732699">
                <a:moveTo>
                  <a:pt x="0" y="0"/>
                </a:moveTo>
                <a:lnTo>
                  <a:pt x="899017" y="0"/>
                </a:lnTo>
                <a:lnTo>
                  <a:pt x="899017" y="732699"/>
                </a:lnTo>
                <a:lnTo>
                  <a:pt x="0" y="732699"/>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sp>
      <p:sp>
        <p:nvSpPr>
          <p:cNvPr id="27" name="Freeform 27"/>
          <p:cNvSpPr/>
          <p:nvPr/>
        </p:nvSpPr>
        <p:spPr>
          <a:xfrm>
            <a:off x="15615187" y="-2501277"/>
            <a:ext cx="4656068" cy="4114800"/>
          </a:xfrm>
          <a:custGeom>
            <a:avLst/>
            <a:gdLst/>
            <a:ahLst/>
            <a:cxnLst/>
            <a:rect l="l" t="t" r="r" b="b"/>
            <a:pathLst>
              <a:path w="4656068" h="4114800">
                <a:moveTo>
                  <a:pt x="0" y="0"/>
                </a:moveTo>
                <a:lnTo>
                  <a:pt x="4656068" y="0"/>
                </a:lnTo>
                <a:lnTo>
                  <a:pt x="4656068" y="4114800"/>
                </a:lnTo>
                <a:lnTo>
                  <a:pt x="0" y="4114800"/>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sp>
      <p:sp>
        <p:nvSpPr>
          <p:cNvPr id="28" name="Freeform 28"/>
          <p:cNvSpPr/>
          <p:nvPr/>
        </p:nvSpPr>
        <p:spPr>
          <a:xfrm>
            <a:off x="15185256" y="-339102"/>
            <a:ext cx="3111500" cy="1221264"/>
          </a:xfrm>
          <a:custGeom>
            <a:avLst/>
            <a:gdLst/>
            <a:ahLst/>
            <a:cxnLst/>
            <a:rect l="l" t="t" r="r" b="b"/>
            <a:pathLst>
              <a:path w="3111500" h="1221264">
                <a:moveTo>
                  <a:pt x="0" y="0"/>
                </a:moveTo>
                <a:lnTo>
                  <a:pt x="3111500" y="0"/>
                </a:lnTo>
                <a:lnTo>
                  <a:pt x="3111500" y="1221264"/>
                </a:lnTo>
                <a:lnTo>
                  <a:pt x="0" y="1221264"/>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29" name="Freeform 29"/>
          <p:cNvSpPr/>
          <p:nvPr/>
        </p:nvSpPr>
        <p:spPr>
          <a:xfrm>
            <a:off x="9779036" y="882162"/>
            <a:ext cx="7486261" cy="6878003"/>
          </a:xfrm>
          <a:custGeom>
            <a:avLst/>
            <a:gdLst/>
            <a:ahLst/>
            <a:cxnLst/>
            <a:rect l="l" t="t" r="r" b="b"/>
            <a:pathLst>
              <a:path w="7486261" h="6878003">
                <a:moveTo>
                  <a:pt x="0" y="0"/>
                </a:moveTo>
                <a:lnTo>
                  <a:pt x="7486261" y="0"/>
                </a:lnTo>
                <a:lnTo>
                  <a:pt x="7486261" y="6878002"/>
                </a:lnTo>
                <a:lnTo>
                  <a:pt x="0" y="6878002"/>
                </a:lnTo>
                <a:lnTo>
                  <a:pt x="0" y="0"/>
                </a:lnTo>
                <a:close/>
              </a:path>
            </a:pathLst>
          </a:custGeom>
          <a:blipFill>
            <a:blip r:embed="rId13">
              <a:extLst>
                <a:ext uri="{96DAC541-7B7A-43D3-8B79-37D633B846F1}">
                  <asvg:svgBlip xmlns:asvg="http://schemas.microsoft.com/office/drawing/2016/SVG/main" r:embed="rId14"/>
                </a:ext>
              </a:extLst>
            </a:blip>
            <a:stretch>
              <a:fillRect/>
            </a:stretch>
          </a:blipFill>
          <a:ln cap="sq">
            <a:noFill/>
            <a:prstDash val="solid"/>
            <a:miter/>
          </a:ln>
        </p:spPr>
      </p:sp>
      <p:grpSp>
        <p:nvGrpSpPr>
          <p:cNvPr id="30" name="Group 30"/>
          <p:cNvGrpSpPr/>
          <p:nvPr/>
        </p:nvGrpSpPr>
        <p:grpSpPr>
          <a:xfrm>
            <a:off x="10046427" y="1287867"/>
            <a:ext cx="9137786" cy="7852785"/>
            <a:chOff x="0" y="0"/>
            <a:chExt cx="812800" cy="698500"/>
          </a:xfrm>
        </p:grpSpPr>
        <p:sp>
          <p:nvSpPr>
            <p:cNvPr id="31" name="Freeform 31"/>
            <p:cNvSpPr/>
            <p:nvPr/>
          </p:nvSpPr>
          <p:spPr>
            <a:xfrm>
              <a:off x="6508" y="0"/>
              <a:ext cx="799785" cy="698500"/>
            </a:xfrm>
            <a:custGeom>
              <a:avLst/>
              <a:gdLst/>
              <a:ahLst/>
              <a:cxnLst/>
              <a:rect l="l" t="t" r="r" b="b"/>
              <a:pathLst>
                <a:path w="799785" h="698500">
                  <a:moveTo>
                    <a:pt x="789249" y="378542"/>
                  </a:moveTo>
                  <a:lnTo>
                    <a:pt x="620135" y="669208"/>
                  </a:lnTo>
                  <a:cubicBezTo>
                    <a:pt x="609583" y="687343"/>
                    <a:pt x="590184" y="698500"/>
                    <a:pt x="569202" y="698500"/>
                  </a:cubicBezTo>
                  <a:lnTo>
                    <a:pt x="230582" y="698500"/>
                  </a:lnTo>
                  <a:cubicBezTo>
                    <a:pt x="209600" y="698500"/>
                    <a:pt x="190201" y="687343"/>
                    <a:pt x="179649" y="669208"/>
                  </a:cubicBezTo>
                  <a:lnTo>
                    <a:pt x="10535" y="378542"/>
                  </a:lnTo>
                  <a:cubicBezTo>
                    <a:pt x="0" y="360435"/>
                    <a:pt x="0" y="338065"/>
                    <a:pt x="10535" y="319958"/>
                  </a:cubicBezTo>
                  <a:lnTo>
                    <a:pt x="179649" y="29293"/>
                  </a:lnTo>
                  <a:cubicBezTo>
                    <a:pt x="190201" y="11157"/>
                    <a:pt x="209600" y="0"/>
                    <a:pt x="230582" y="0"/>
                  </a:cubicBezTo>
                  <a:lnTo>
                    <a:pt x="569202" y="0"/>
                  </a:lnTo>
                  <a:cubicBezTo>
                    <a:pt x="590184" y="0"/>
                    <a:pt x="609583" y="11157"/>
                    <a:pt x="620135" y="29293"/>
                  </a:cubicBezTo>
                  <a:lnTo>
                    <a:pt x="789249" y="319958"/>
                  </a:lnTo>
                  <a:cubicBezTo>
                    <a:pt x="799784" y="338065"/>
                    <a:pt x="799784" y="360435"/>
                    <a:pt x="789249" y="378542"/>
                  </a:cubicBezTo>
                  <a:close/>
                </a:path>
              </a:pathLst>
            </a:custGeom>
            <a:solidFill>
              <a:srgbClr val="1D7363"/>
            </a:solidFill>
          </p:spPr>
        </p:sp>
        <p:sp>
          <p:nvSpPr>
            <p:cNvPr id="32" name="TextBox 32"/>
            <p:cNvSpPr txBox="1"/>
            <p:nvPr/>
          </p:nvSpPr>
          <p:spPr>
            <a:xfrm>
              <a:off x="114300" y="-66675"/>
              <a:ext cx="584200" cy="765175"/>
            </a:xfrm>
            <a:prstGeom prst="rect">
              <a:avLst/>
            </a:prstGeom>
          </p:spPr>
          <p:txBody>
            <a:bodyPr lIns="61771" tIns="61771" rIns="61771" bIns="61771" rtlCol="0" anchor="ctr"/>
            <a:lstStyle/>
            <a:p>
              <a:pPr algn="ctr">
                <a:lnSpc>
                  <a:spcPts val="3750"/>
                </a:lnSpc>
              </a:pPr>
              <a:endParaRPr/>
            </a:p>
          </p:txBody>
        </p:sp>
      </p:grpSp>
      <p:grpSp>
        <p:nvGrpSpPr>
          <p:cNvPr id="33" name="Group 33"/>
          <p:cNvGrpSpPr/>
          <p:nvPr/>
        </p:nvGrpSpPr>
        <p:grpSpPr>
          <a:xfrm>
            <a:off x="10363840" y="1560644"/>
            <a:ext cx="10502693" cy="7307231"/>
            <a:chOff x="0" y="0"/>
            <a:chExt cx="1003955" cy="698500"/>
          </a:xfrm>
        </p:grpSpPr>
        <p:sp>
          <p:nvSpPr>
            <p:cNvPr id="34" name="Freeform 34"/>
            <p:cNvSpPr/>
            <p:nvPr/>
          </p:nvSpPr>
          <p:spPr>
            <a:xfrm>
              <a:off x="4246" y="0"/>
              <a:ext cx="995462" cy="698500"/>
            </a:xfrm>
            <a:custGeom>
              <a:avLst/>
              <a:gdLst/>
              <a:ahLst/>
              <a:cxnLst/>
              <a:rect l="l" t="t" r="r" b="b"/>
              <a:pathLst>
                <a:path w="995462" h="698500">
                  <a:moveTo>
                    <a:pt x="988588" y="368364"/>
                  </a:moveTo>
                  <a:lnTo>
                    <a:pt x="807630" y="679386"/>
                  </a:lnTo>
                  <a:cubicBezTo>
                    <a:pt x="800745" y="691220"/>
                    <a:pt x="788086" y="698500"/>
                    <a:pt x="774395" y="698500"/>
                  </a:cubicBezTo>
                  <a:lnTo>
                    <a:pt x="221068" y="698500"/>
                  </a:lnTo>
                  <a:cubicBezTo>
                    <a:pt x="207377" y="698500"/>
                    <a:pt x="194718" y="691220"/>
                    <a:pt x="187833" y="679386"/>
                  </a:cubicBezTo>
                  <a:lnTo>
                    <a:pt x="6875" y="368364"/>
                  </a:lnTo>
                  <a:cubicBezTo>
                    <a:pt x="0" y="356549"/>
                    <a:pt x="0" y="341951"/>
                    <a:pt x="6875" y="330136"/>
                  </a:cubicBezTo>
                  <a:lnTo>
                    <a:pt x="187833" y="19114"/>
                  </a:lnTo>
                  <a:cubicBezTo>
                    <a:pt x="194718" y="7280"/>
                    <a:pt x="207377" y="0"/>
                    <a:pt x="221068" y="0"/>
                  </a:cubicBezTo>
                  <a:lnTo>
                    <a:pt x="774395" y="0"/>
                  </a:lnTo>
                  <a:cubicBezTo>
                    <a:pt x="788086" y="0"/>
                    <a:pt x="800745" y="7280"/>
                    <a:pt x="807630" y="19114"/>
                  </a:cubicBezTo>
                  <a:lnTo>
                    <a:pt x="988588" y="330136"/>
                  </a:lnTo>
                  <a:cubicBezTo>
                    <a:pt x="995463" y="341951"/>
                    <a:pt x="995463" y="356549"/>
                    <a:pt x="988588" y="368364"/>
                  </a:cubicBezTo>
                  <a:close/>
                </a:path>
              </a:pathLst>
            </a:custGeom>
            <a:blipFill>
              <a:blip r:embed="rId15"/>
              <a:stretch>
                <a:fillRect l="141" t="-1779" r="141" b="-1779"/>
              </a:stretch>
            </a:blipFill>
            <a:ln w="209550" cap="rnd">
              <a:solidFill>
                <a:srgbClr val="FFFFFF"/>
              </a:solidFill>
              <a:prstDash val="solid"/>
              <a:round/>
            </a:ln>
          </p:spPr>
        </p:sp>
      </p:grpSp>
      <p:sp>
        <p:nvSpPr>
          <p:cNvPr id="35" name="Freeform 35"/>
          <p:cNvSpPr/>
          <p:nvPr/>
        </p:nvSpPr>
        <p:spPr>
          <a:xfrm>
            <a:off x="6239433" y="147705"/>
            <a:ext cx="3238051" cy="2849485"/>
          </a:xfrm>
          <a:custGeom>
            <a:avLst/>
            <a:gdLst/>
            <a:ahLst/>
            <a:cxnLst/>
            <a:rect l="l" t="t" r="r" b="b"/>
            <a:pathLst>
              <a:path w="3238051" h="2849485">
                <a:moveTo>
                  <a:pt x="0" y="0"/>
                </a:moveTo>
                <a:lnTo>
                  <a:pt x="3238051" y="0"/>
                </a:lnTo>
                <a:lnTo>
                  <a:pt x="3238051" y="2849485"/>
                </a:lnTo>
                <a:lnTo>
                  <a:pt x="0" y="2849485"/>
                </a:lnTo>
                <a:lnTo>
                  <a:pt x="0" y="0"/>
                </a:lnTo>
                <a:close/>
              </a:path>
            </a:pathLst>
          </a:custGeom>
          <a:blipFill>
            <a:blip r:embed="rId16"/>
            <a:stretch>
              <a:fillRect/>
            </a:stretch>
          </a:blipFill>
        </p:spPr>
      </p:sp>
      <p:sp>
        <p:nvSpPr>
          <p:cNvPr id="36" name="TextBox 36"/>
          <p:cNvSpPr txBox="1"/>
          <p:nvPr/>
        </p:nvSpPr>
        <p:spPr>
          <a:xfrm>
            <a:off x="1174750" y="3521065"/>
            <a:ext cx="8712200" cy="1282402"/>
          </a:xfrm>
          <a:prstGeom prst="rect">
            <a:avLst/>
          </a:prstGeom>
        </p:spPr>
        <p:txBody>
          <a:bodyPr lIns="0" tIns="0" rIns="0" bIns="0" rtlCol="0" anchor="t">
            <a:spAutoFit/>
          </a:bodyPr>
          <a:lstStyle/>
          <a:p>
            <a:pPr algn="l">
              <a:lnSpc>
                <a:spcPts val="10000"/>
              </a:lnSpc>
            </a:pPr>
            <a:r>
              <a:rPr lang="en-US" sz="10000" b="1" dirty="0">
                <a:solidFill>
                  <a:srgbClr val="23403D"/>
                </a:solidFill>
                <a:latin typeface="Trebuchet MS" panose="020B0603020202020204" pitchFamily="34" charset="0"/>
                <a:ea typeface="TT Norms Bold"/>
                <a:cs typeface="TT Norms Bold"/>
                <a:sym typeface="TT Norms Bold"/>
              </a:rPr>
              <a:t>GUIDELINES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4000500" y="-4000500"/>
            <a:ext cx="10287000" cy="18288000"/>
          </a:xfrm>
          <a:custGeom>
            <a:avLst/>
            <a:gdLst/>
            <a:ahLst/>
            <a:cxnLst/>
            <a:rect l="l" t="t" r="r" b="b"/>
            <a:pathLst>
              <a:path w="10287000" h="18288000">
                <a:moveTo>
                  <a:pt x="0" y="18288000"/>
                </a:moveTo>
                <a:lnTo>
                  <a:pt x="0" y="0"/>
                </a:lnTo>
                <a:lnTo>
                  <a:pt x="10287000" y="0"/>
                </a:lnTo>
                <a:lnTo>
                  <a:pt x="10287000" y="18288000"/>
                </a:lnTo>
                <a:lnTo>
                  <a:pt x="0" y="18288000"/>
                </a:lnTo>
                <a:close/>
              </a:path>
            </a:pathLst>
          </a:custGeom>
          <a:blipFill>
            <a:blip r:embed="rId2"/>
            <a:stretch>
              <a:fillRect l="-12888" r="-12888"/>
            </a:stretch>
          </a:blipFill>
        </p:spPr>
      </p:sp>
      <p:grpSp>
        <p:nvGrpSpPr>
          <p:cNvPr id="3" name="Group 3"/>
          <p:cNvGrpSpPr/>
          <p:nvPr/>
        </p:nvGrpSpPr>
        <p:grpSpPr>
          <a:xfrm>
            <a:off x="-3272775" y="3752704"/>
            <a:ext cx="17089578" cy="5505596"/>
            <a:chOff x="0" y="0"/>
            <a:chExt cx="1258095" cy="405309"/>
          </a:xfrm>
        </p:grpSpPr>
        <p:sp>
          <p:nvSpPr>
            <p:cNvPr id="4" name="Freeform 4"/>
            <p:cNvSpPr/>
            <p:nvPr/>
          </p:nvSpPr>
          <p:spPr>
            <a:xfrm>
              <a:off x="4787" y="0"/>
              <a:ext cx="1248521" cy="405309"/>
            </a:xfrm>
            <a:custGeom>
              <a:avLst/>
              <a:gdLst/>
              <a:ahLst/>
              <a:cxnLst/>
              <a:rect l="l" t="t" r="r" b="b"/>
              <a:pathLst>
                <a:path w="1248521" h="405309">
                  <a:moveTo>
                    <a:pt x="1036517" y="0"/>
                  </a:moveTo>
                  <a:lnTo>
                    <a:pt x="8804" y="0"/>
                  </a:lnTo>
                  <a:cubicBezTo>
                    <a:pt x="5894" y="0"/>
                    <a:pt x="3193" y="1507"/>
                    <a:pt x="1665" y="3983"/>
                  </a:cubicBezTo>
                  <a:cubicBezTo>
                    <a:pt x="137" y="6458"/>
                    <a:pt x="0" y="9549"/>
                    <a:pt x="1304" y="12149"/>
                  </a:cubicBezTo>
                  <a:lnTo>
                    <a:pt x="192322" y="393160"/>
                  </a:lnTo>
                  <a:cubicBezTo>
                    <a:pt x="196056" y="400607"/>
                    <a:pt x="203673" y="405309"/>
                    <a:pt x="212004" y="405309"/>
                  </a:cubicBezTo>
                  <a:lnTo>
                    <a:pt x="1239717" y="405309"/>
                  </a:lnTo>
                  <a:cubicBezTo>
                    <a:pt x="1242626" y="405309"/>
                    <a:pt x="1245328" y="403802"/>
                    <a:pt x="1246856" y="401326"/>
                  </a:cubicBezTo>
                  <a:cubicBezTo>
                    <a:pt x="1248384" y="398851"/>
                    <a:pt x="1248521" y="395761"/>
                    <a:pt x="1247217" y="393160"/>
                  </a:cubicBezTo>
                  <a:lnTo>
                    <a:pt x="1056199" y="12149"/>
                  </a:lnTo>
                  <a:cubicBezTo>
                    <a:pt x="1052465" y="4702"/>
                    <a:pt x="1044848" y="0"/>
                    <a:pt x="1036517" y="0"/>
                  </a:cubicBezTo>
                  <a:close/>
                </a:path>
              </a:pathLst>
            </a:custGeom>
            <a:solidFill>
              <a:srgbClr val="1D7363"/>
            </a:solidFill>
          </p:spPr>
        </p:sp>
        <p:sp>
          <p:nvSpPr>
            <p:cNvPr id="5" name="TextBox 5"/>
            <p:cNvSpPr txBox="1"/>
            <p:nvPr/>
          </p:nvSpPr>
          <p:spPr>
            <a:xfrm>
              <a:off x="101600" y="-66675"/>
              <a:ext cx="1054895" cy="471984"/>
            </a:xfrm>
            <a:prstGeom prst="rect">
              <a:avLst/>
            </a:prstGeom>
          </p:spPr>
          <p:txBody>
            <a:bodyPr lIns="50800" tIns="50800" rIns="50800" bIns="50800" rtlCol="0" anchor="ctr"/>
            <a:lstStyle/>
            <a:p>
              <a:pPr algn="ctr">
                <a:lnSpc>
                  <a:spcPts val="3750"/>
                </a:lnSpc>
              </a:pPr>
              <a:endParaRPr/>
            </a:p>
          </p:txBody>
        </p:sp>
      </p:grpSp>
      <p:sp>
        <p:nvSpPr>
          <p:cNvPr id="6" name="Freeform 6"/>
          <p:cNvSpPr/>
          <p:nvPr/>
        </p:nvSpPr>
        <p:spPr>
          <a:xfrm>
            <a:off x="381000" y="4708569"/>
            <a:ext cx="1654131" cy="1654131"/>
          </a:xfrm>
          <a:custGeom>
            <a:avLst/>
            <a:gdLst/>
            <a:ahLst/>
            <a:cxnLst/>
            <a:rect l="l" t="t" r="r" b="b"/>
            <a:pathLst>
              <a:path w="1654131" h="1654131">
                <a:moveTo>
                  <a:pt x="0" y="0"/>
                </a:moveTo>
                <a:lnTo>
                  <a:pt x="1654131" y="0"/>
                </a:lnTo>
                <a:lnTo>
                  <a:pt x="1654131" y="1654131"/>
                </a:lnTo>
                <a:lnTo>
                  <a:pt x="0" y="1654131"/>
                </a:lnTo>
                <a:lnTo>
                  <a:pt x="0" y="0"/>
                </a:lnTo>
                <a:close/>
              </a:path>
            </a:pathLst>
          </a:custGeom>
          <a:blipFill>
            <a:blip r:embed="rId3">
              <a:alphaModFix amt="50000"/>
              <a:extLst>
                <a:ext uri="{96DAC541-7B7A-43D3-8B79-37D633B846F1}">
                  <asvg:svgBlip xmlns:asvg="http://schemas.microsoft.com/office/drawing/2016/SVG/main" r:embed="rId4"/>
                </a:ext>
              </a:extLst>
            </a:blip>
            <a:stretch>
              <a:fillRect/>
            </a:stretch>
          </a:blipFill>
          <a:ln cap="sq">
            <a:noFill/>
            <a:prstDash val="solid"/>
            <a:miter/>
          </a:ln>
        </p:spPr>
      </p:sp>
      <p:sp>
        <p:nvSpPr>
          <p:cNvPr id="7" name="Freeform 7"/>
          <p:cNvSpPr/>
          <p:nvPr/>
        </p:nvSpPr>
        <p:spPr>
          <a:xfrm>
            <a:off x="5791200" y="7168957"/>
            <a:ext cx="1654131" cy="1654131"/>
          </a:xfrm>
          <a:custGeom>
            <a:avLst/>
            <a:gdLst/>
            <a:ahLst/>
            <a:cxnLst/>
            <a:rect l="l" t="t" r="r" b="b"/>
            <a:pathLst>
              <a:path w="1654131" h="1654131">
                <a:moveTo>
                  <a:pt x="0" y="0"/>
                </a:moveTo>
                <a:lnTo>
                  <a:pt x="1654131" y="0"/>
                </a:lnTo>
                <a:lnTo>
                  <a:pt x="1654131" y="1654131"/>
                </a:lnTo>
                <a:lnTo>
                  <a:pt x="0" y="1654131"/>
                </a:lnTo>
                <a:lnTo>
                  <a:pt x="0" y="0"/>
                </a:lnTo>
                <a:close/>
              </a:path>
            </a:pathLst>
          </a:custGeom>
          <a:blipFill>
            <a:blip r:embed="rId3">
              <a:alphaModFix amt="50000"/>
              <a:extLst>
                <a:ext uri="{96DAC541-7B7A-43D3-8B79-37D633B846F1}">
                  <asvg:svgBlip xmlns:asvg="http://schemas.microsoft.com/office/drawing/2016/SVG/main" r:embed="rId5"/>
                </a:ext>
              </a:extLst>
            </a:blip>
            <a:stretch>
              <a:fillRect/>
            </a:stretch>
          </a:blipFill>
          <a:ln cap="sq">
            <a:noFill/>
            <a:prstDash val="solid"/>
            <a:miter/>
          </a:ln>
        </p:spPr>
      </p:sp>
      <p:sp>
        <p:nvSpPr>
          <p:cNvPr id="8" name="Freeform 8"/>
          <p:cNvSpPr/>
          <p:nvPr/>
        </p:nvSpPr>
        <p:spPr>
          <a:xfrm>
            <a:off x="5791200" y="4632369"/>
            <a:ext cx="1654131" cy="1654131"/>
          </a:xfrm>
          <a:custGeom>
            <a:avLst/>
            <a:gdLst/>
            <a:ahLst/>
            <a:cxnLst/>
            <a:rect l="l" t="t" r="r" b="b"/>
            <a:pathLst>
              <a:path w="1654131" h="1654131">
                <a:moveTo>
                  <a:pt x="0" y="0"/>
                </a:moveTo>
                <a:lnTo>
                  <a:pt x="1654131" y="0"/>
                </a:lnTo>
                <a:lnTo>
                  <a:pt x="1654131" y="1654131"/>
                </a:lnTo>
                <a:lnTo>
                  <a:pt x="0" y="1654131"/>
                </a:lnTo>
                <a:lnTo>
                  <a:pt x="0" y="0"/>
                </a:lnTo>
                <a:close/>
              </a:path>
            </a:pathLst>
          </a:custGeom>
          <a:blipFill>
            <a:blip r:embed="rId3">
              <a:alphaModFix amt="50000"/>
              <a:extLst>
                <a:ext uri="{96DAC541-7B7A-43D3-8B79-37D633B846F1}">
                  <asvg:svgBlip xmlns:asvg="http://schemas.microsoft.com/office/drawing/2016/SVG/main" r:embed="rId6"/>
                </a:ext>
              </a:extLst>
            </a:blip>
            <a:stretch>
              <a:fillRect/>
            </a:stretch>
          </a:blipFill>
          <a:ln cap="sq">
            <a:noFill/>
            <a:prstDash val="solid"/>
            <a:miter/>
          </a:ln>
        </p:spPr>
      </p:sp>
      <p:sp>
        <p:nvSpPr>
          <p:cNvPr id="9" name="Freeform 9"/>
          <p:cNvSpPr/>
          <p:nvPr/>
        </p:nvSpPr>
        <p:spPr>
          <a:xfrm>
            <a:off x="533400" y="7375569"/>
            <a:ext cx="1654131" cy="1654131"/>
          </a:xfrm>
          <a:custGeom>
            <a:avLst/>
            <a:gdLst/>
            <a:ahLst/>
            <a:cxnLst/>
            <a:rect l="l" t="t" r="r" b="b"/>
            <a:pathLst>
              <a:path w="1654131" h="1654131">
                <a:moveTo>
                  <a:pt x="0" y="0"/>
                </a:moveTo>
                <a:lnTo>
                  <a:pt x="1654131" y="0"/>
                </a:lnTo>
                <a:lnTo>
                  <a:pt x="1654131" y="1654131"/>
                </a:lnTo>
                <a:lnTo>
                  <a:pt x="0" y="1654131"/>
                </a:lnTo>
                <a:lnTo>
                  <a:pt x="0" y="0"/>
                </a:lnTo>
                <a:close/>
              </a:path>
            </a:pathLst>
          </a:custGeom>
          <a:blipFill>
            <a:blip r:embed="rId3">
              <a:alphaModFix amt="50000"/>
              <a:extLst>
                <a:ext uri="{96DAC541-7B7A-43D3-8B79-37D633B846F1}">
                  <asvg:svgBlip xmlns:asvg="http://schemas.microsoft.com/office/drawing/2016/SVG/main" r:embed="rId7"/>
                </a:ext>
              </a:extLst>
            </a:blip>
            <a:stretch>
              <a:fillRect/>
            </a:stretch>
          </a:blipFill>
          <a:ln cap="sq">
            <a:noFill/>
            <a:prstDash val="solid"/>
            <a:miter/>
          </a:ln>
        </p:spPr>
      </p:sp>
      <p:grpSp>
        <p:nvGrpSpPr>
          <p:cNvPr id="10" name="Group 10"/>
          <p:cNvGrpSpPr/>
          <p:nvPr/>
        </p:nvGrpSpPr>
        <p:grpSpPr>
          <a:xfrm>
            <a:off x="11229999" y="-3234257"/>
            <a:ext cx="11945087" cy="12492557"/>
            <a:chOff x="0" y="0"/>
            <a:chExt cx="759608" cy="794422"/>
          </a:xfrm>
        </p:grpSpPr>
        <p:sp>
          <p:nvSpPr>
            <p:cNvPr id="11" name="Freeform 11"/>
            <p:cNvSpPr/>
            <p:nvPr/>
          </p:nvSpPr>
          <p:spPr>
            <a:xfrm>
              <a:off x="3294" y="0"/>
              <a:ext cx="753019" cy="794422"/>
            </a:xfrm>
            <a:custGeom>
              <a:avLst/>
              <a:gdLst/>
              <a:ahLst/>
              <a:cxnLst/>
              <a:rect l="l" t="t" r="r" b="b"/>
              <a:pathLst>
                <a:path w="753019" h="794422">
                  <a:moveTo>
                    <a:pt x="747458" y="414521"/>
                  </a:moveTo>
                  <a:lnTo>
                    <a:pt x="561969" y="777112"/>
                  </a:lnTo>
                  <a:cubicBezTo>
                    <a:pt x="556534" y="787737"/>
                    <a:pt x="545605" y="794422"/>
                    <a:pt x="533670" y="794422"/>
                  </a:cubicBezTo>
                  <a:lnTo>
                    <a:pt x="219350" y="794422"/>
                  </a:lnTo>
                  <a:cubicBezTo>
                    <a:pt x="207415" y="794422"/>
                    <a:pt x="196486" y="787737"/>
                    <a:pt x="191051" y="777112"/>
                  </a:cubicBezTo>
                  <a:lnTo>
                    <a:pt x="5561" y="414521"/>
                  </a:lnTo>
                  <a:cubicBezTo>
                    <a:pt x="0" y="403651"/>
                    <a:pt x="0" y="390771"/>
                    <a:pt x="5561" y="379901"/>
                  </a:cubicBezTo>
                  <a:lnTo>
                    <a:pt x="191051" y="17310"/>
                  </a:lnTo>
                  <a:cubicBezTo>
                    <a:pt x="196486" y="6685"/>
                    <a:pt x="207415" y="0"/>
                    <a:pt x="219350" y="0"/>
                  </a:cubicBezTo>
                  <a:lnTo>
                    <a:pt x="533670" y="0"/>
                  </a:lnTo>
                  <a:cubicBezTo>
                    <a:pt x="545605" y="0"/>
                    <a:pt x="556534" y="6685"/>
                    <a:pt x="561969" y="17310"/>
                  </a:cubicBezTo>
                  <a:lnTo>
                    <a:pt x="747458" y="379901"/>
                  </a:lnTo>
                  <a:cubicBezTo>
                    <a:pt x="753019" y="390771"/>
                    <a:pt x="753019" y="403651"/>
                    <a:pt x="747458" y="414521"/>
                  </a:cubicBezTo>
                  <a:close/>
                </a:path>
              </a:pathLst>
            </a:custGeom>
            <a:solidFill>
              <a:srgbClr val="23403D"/>
            </a:solidFill>
          </p:spPr>
        </p:sp>
        <p:sp>
          <p:nvSpPr>
            <p:cNvPr id="12" name="TextBox 12"/>
            <p:cNvSpPr txBox="1"/>
            <p:nvPr/>
          </p:nvSpPr>
          <p:spPr>
            <a:xfrm>
              <a:off x="114300" y="-66675"/>
              <a:ext cx="531008" cy="861097"/>
            </a:xfrm>
            <a:prstGeom prst="rect">
              <a:avLst/>
            </a:prstGeom>
          </p:spPr>
          <p:txBody>
            <a:bodyPr lIns="59834" tIns="59834" rIns="59834" bIns="59834" rtlCol="0" anchor="ctr"/>
            <a:lstStyle/>
            <a:p>
              <a:pPr algn="ctr">
                <a:lnSpc>
                  <a:spcPts val="3750"/>
                </a:lnSpc>
              </a:pPr>
              <a:endParaRPr/>
            </a:p>
          </p:txBody>
        </p:sp>
      </p:grpSp>
      <p:grpSp>
        <p:nvGrpSpPr>
          <p:cNvPr id="13" name="Group 13"/>
          <p:cNvGrpSpPr/>
          <p:nvPr/>
        </p:nvGrpSpPr>
        <p:grpSpPr>
          <a:xfrm>
            <a:off x="244475" y="4289972"/>
            <a:ext cx="1358900" cy="1358900"/>
            <a:chOff x="0" y="0"/>
            <a:chExt cx="812800" cy="812800"/>
          </a:xfrm>
        </p:grpSpPr>
        <p:sp>
          <p:nvSpPr>
            <p:cNvPr id="14" name="Freeform 1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23403D"/>
            </a:solidFill>
          </p:spPr>
        </p:sp>
        <p:sp>
          <p:nvSpPr>
            <p:cNvPr id="15" name="TextBox 15"/>
            <p:cNvSpPr txBox="1"/>
            <p:nvPr/>
          </p:nvSpPr>
          <p:spPr>
            <a:xfrm>
              <a:off x="76200" y="19050"/>
              <a:ext cx="660400" cy="717550"/>
            </a:xfrm>
            <a:prstGeom prst="rect">
              <a:avLst/>
            </a:prstGeom>
          </p:spPr>
          <p:txBody>
            <a:bodyPr lIns="50800" tIns="50800" rIns="50800" bIns="50800" rtlCol="0" anchor="ctr"/>
            <a:lstStyle/>
            <a:p>
              <a:pPr algn="ctr">
                <a:lnSpc>
                  <a:spcPts val="3919"/>
                </a:lnSpc>
              </a:pPr>
              <a:r>
                <a:rPr lang="en-US" sz="2799" b="1">
                  <a:solidFill>
                    <a:srgbClr val="FFFFFF"/>
                  </a:solidFill>
                  <a:latin typeface="Britannic Bold" panose="020B0903060703020204" pitchFamily="34" charset="0"/>
                  <a:ea typeface="Canva Sans Bold"/>
                  <a:cs typeface="Browallia New" panose="020B0604020202020204" pitchFamily="34" charset="-34"/>
                  <a:sym typeface="Canva Sans Bold"/>
                </a:rPr>
                <a:t>01</a:t>
              </a:r>
            </a:p>
          </p:txBody>
        </p:sp>
      </p:grpSp>
      <p:grpSp>
        <p:nvGrpSpPr>
          <p:cNvPr id="16" name="Group 16"/>
          <p:cNvGrpSpPr/>
          <p:nvPr/>
        </p:nvGrpSpPr>
        <p:grpSpPr>
          <a:xfrm>
            <a:off x="5594341" y="4223297"/>
            <a:ext cx="1358900" cy="1358900"/>
            <a:chOff x="0" y="0"/>
            <a:chExt cx="812800" cy="812800"/>
          </a:xfrm>
        </p:grpSpPr>
        <p:sp>
          <p:nvSpPr>
            <p:cNvPr id="17" name="Freeform 1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23403D"/>
            </a:solidFill>
          </p:spPr>
        </p:sp>
        <p:sp>
          <p:nvSpPr>
            <p:cNvPr id="18" name="TextBox 18"/>
            <p:cNvSpPr txBox="1"/>
            <p:nvPr/>
          </p:nvSpPr>
          <p:spPr>
            <a:xfrm>
              <a:off x="76200" y="19050"/>
              <a:ext cx="660400" cy="717550"/>
            </a:xfrm>
            <a:prstGeom prst="rect">
              <a:avLst/>
            </a:prstGeom>
          </p:spPr>
          <p:txBody>
            <a:bodyPr lIns="50800" tIns="50800" rIns="50800" bIns="50800" rtlCol="0" anchor="ctr"/>
            <a:lstStyle/>
            <a:p>
              <a:pPr algn="ctr">
                <a:lnSpc>
                  <a:spcPts val="3919"/>
                </a:lnSpc>
              </a:pPr>
              <a:r>
                <a:rPr lang="en-US" sz="2799" b="1">
                  <a:solidFill>
                    <a:srgbClr val="FFFFFF"/>
                  </a:solidFill>
                  <a:latin typeface="Britannic Bold" panose="020B0903060703020204" pitchFamily="34" charset="0"/>
                  <a:ea typeface="Canva Sans Bold"/>
                  <a:cs typeface="Canva Sans Bold"/>
                  <a:sym typeface="Canva Sans Bold"/>
                </a:rPr>
                <a:t>03</a:t>
              </a:r>
            </a:p>
          </p:txBody>
        </p:sp>
      </p:grpSp>
      <p:grpSp>
        <p:nvGrpSpPr>
          <p:cNvPr id="19" name="Group 19"/>
          <p:cNvGrpSpPr/>
          <p:nvPr/>
        </p:nvGrpSpPr>
        <p:grpSpPr>
          <a:xfrm>
            <a:off x="273050" y="6994569"/>
            <a:ext cx="1358900" cy="1358900"/>
            <a:chOff x="0" y="0"/>
            <a:chExt cx="812800" cy="812800"/>
          </a:xfrm>
        </p:grpSpPr>
        <p:sp>
          <p:nvSpPr>
            <p:cNvPr id="20" name="Freeform 2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23403D"/>
            </a:solidFill>
          </p:spPr>
        </p:sp>
        <p:sp>
          <p:nvSpPr>
            <p:cNvPr id="21" name="TextBox 21"/>
            <p:cNvSpPr txBox="1"/>
            <p:nvPr/>
          </p:nvSpPr>
          <p:spPr>
            <a:xfrm>
              <a:off x="76200" y="19050"/>
              <a:ext cx="660400" cy="717550"/>
            </a:xfrm>
            <a:prstGeom prst="rect">
              <a:avLst/>
            </a:prstGeom>
          </p:spPr>
          <p:txBody>
            <a:bodyPr lIns="50800" tIns="50800" rIns="50800" bIns="50800" rtlCol="0" anchor="ctr"/>
            <a:lstStyle/>
            <a:p>
              <a:pPr algn="ctr">
                <a:lnSpc>
                  <a:spcPts val="3919"/>
                </a:lnSpc>
              </a:pPr>
              <a:r>
                <a:rPr lang="en-US" sz="2799" b="1" dirty="0">
                  <a:solidFill>
                    <a:srgbClr val="FFFFFF"/>
                  </a:solidFill>
                  <a:latin typeface="Britannic Bold" panose="020B0903060703020204" pitchFamily="34" charset="0"/>
                  <a:ea typeface="Canva Sans Bold"/>
                  <a:cs typeface="Canva Sans Bold"/>
                  <a:sym typeface="Canva Sans Bold"/>
                </a:rPr>
                <a:t>02</a:t>
              </a:r>
            </a:p>
          </p:txBody>
        </p:sp>
      </p:grpSp>
      <p:grpSp>
        <p:nvGrpSpPr>
          <p:cNvPr id="22" name="Group 22"/>
          <p:cNvGrpSpPr/>
          <p:nvPr/>
        </p:nvGrpSpPr>
        <p:grpSpPr>
          <a:xfrm>
            <a:off x="5632441" y="6896100"/>
            <a:ext cx="1358900" cy="1358900"/>
            <a:chOff x="0" y="0"/>
            <a:chExt cx="812800" cy="812800"/>
          </a:xfrm>
        </p:grpSpPr>
        <p:sp>
          <p:nvSpPr>
            <p:cNvPr id="23" name="Freeform 2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23403D"/>
            </a:solidFill>
          </p:spPr>
        </p:sp>
        <p:sp>
          <p:nvSpPr>
            <p:cNvPr id="24" name="TextBox 24"/>
            <p:cNvSpPr txBox="1"/>
            <p:nvPr/>
          </p:nvSpPr>
          <p:spPr>
            <a:xfrm>
              <a:off x="76200" y="19050"/>
              <a:ext cx="660400" cy="717550"/>
            </a:xfrm>
            <a:prstGeom prst="rect">
              <a:avLst/>
            </a:prstGeom>
          </p:spPr>
          <p:txBody>
            <a:bodyPr lIns="50800" tIns="50800" rIns="50800" bIns="50800" rtlCol="0" anchor="ctr"/>
            <a:lstStyle/>
            <a:p>
              <a:pPr algn="ctr">
                <a:lnSpc>
                  <a:spcPts val="3919"/>
                </a:lnSpc>
              </a:pPr>
              <a:r>
                <a:rPr lang="en-US" sz="2799" b="1">
                  <a:solidFill>
                    <a:srgbClr val="FFFFFF"/>
                  </a:solidFill>
                  <a:latin typeface="Britannic Bold" panose="020B0903060703020204" pitchFamily="34" charset="0"/>
                  <a:ea typeface="Canva Sans Bold"/>
                  <a:cs typeface="Canva Sans Bold"/>
                  <a:sym typeface="Canva Sans Bold"/>
                </a:rPr>
                <a:t>04</a:t>
              </a:r>
            </a:p>
          </p:txBody>
        </p:sp>
      </p:grpSp>
      <p:grpSp>
        <p:nvGrpSpPr>
          <p:cNvPr id="25" name="Group 25"/>
          <p:cNvGrpSpPr/>
          <p:nvPr/>
        </p:nvGrpSpPr>
        <p:grpSpPr>
          <a:xfrm>
            <a:off x="11870680" y="-2722500"/>
            <a:ext cx="9825247" cy="11469044"/>
            <a:chOff x="0" y="0"/>
            <a:chExt cx="680562" cy="794422"/>
          </a:xfrm>
        </p:grpSpPr>
        <p:sp>
          <p:nvSpPr>
            <p:cNvPr id="26" name="Freeform 26"/>
            <p:cNvSpPr/>
            <p:nvPr/>
          </p:nvSpPr>
          <p:spPr>
            <a:xfrm>
              <a:off x="5340" y="0"/>
              <a:ext cx="669881" cy="794422"/>
            </a:xfrm>
            <a:custGeom>
              <a:avLst/>
              <a:gdLst/>
              <a:ahLst/>
              <a:cxnLst/>
              <a:rect l="l" t="t" r="r" b="b"/>
              <a:pathLst>
                <a:path w="669881" h="794422">
                  <a:moveTo>
                    <a:pt x="660867" y="425271"/>
                  </a:moveTo>
                  <a:lnTo>
                    <a:pt x="486376" y="766362"/>
                  </a:lnTo>
                  <a:cubicBezTo>
                    <a:pt x="477566" y="783586"/>
                    <a:pt x="459850" y="794422"/>
                    <a:pt x="440503" y="794422"/>
                  </a:cubicBezTo>
                  <a:lnTo>
                    <a:pt x="229378" y="794422"/>
                  </a:lnTo>
                  <a:cubicBezTo>
                    <a:pt x="210032" y="794422"/>
                    <a:pt x="192316" y="783586"/>
                    <a:pt x="183505" y="766362"/>
                  </a:cubicBezTo>
                  <a:lnTo>
                    <a:pt x="9015" y="425271"/>
                  </a:lnTo>
                  <a:cubicBezTo>
                    <a:pt x="0" y="407650"/>
                    <a:pt x="0" y="386772"/>
                    <a:pt x="9015" y="369151"/>
                  </a:cubicBezTo>
                  <a:lnTo>
                    <a:pt x="183505" y="28060"/>
                  </a:lnTo>
                  <a:cubicBezTo>
                    <a:pt x="192316" y="10837"/>
                    <a:pt x="210032" y="0"/>
                    <a:pt x="229378" y="0"/>
                  </a:cubicBezTo>
                  <a:lnTo>
                    <a:pt x="440503" y="0"/>
                  </a:lnTo>
                  <a:cubicBezTo>
                    <a:pt x="459850" y="0"/>
                    <a:pt x="477566" y="10837"/>
                    <a:pt x="486376" y="28060"/>
                  </a:cubicBezTo>
                  <a:lnTo>
                    <a:pt x="660867" y="369151"/>
                  </a:lnTo>
                  <a:cubicBezTo>
                    <a:pt x="669882" y="386772"/>
                    <a:pt x="669882" y="407650"/>
                    <a:pt x="660867" y="425271"/>
                  </a:cubicBezTo>
                  <a:close/>
                </a:path>
              </a:pathLst>
            </a:custGeom>
            <a:solidFill>
              <a:srgbClr val="1D7363"/>
            </a:solidFill>
          </p:spPr>
        </p:sp>
        <p:sp>
          <p:nvSpPr>
            <p:cNvPr id="27" name="TextBox 27"/>
            <p:cNvSpPr txBox="1"/>
            <p:nvPr/>
          </p:nvSpPr>
          <p:spPr>
            <a:xfrm>
              <a:off x="114300" y="-66675"/>
              <a:ext cx="451962" cy="861097"/>
            </a:xfrm>
            <a:prstGeom prst="rect">
              <a:avLst/>
            </a:prstGeom>
          </p:spPr>
          <p:txBody>
            <a:bodyPr lIns="59834" tIns="59834" rIns="59834" bIns="59834" rtlCol="0" anchor="ctr"/>
            <a:lstStyle/>
            <a:p>
              <a:pPr algn="ctr">
                <a:lnSpc>
                  <a:spcPts val="3750"/>
                </a:lnSpc>
              </a:pPr>
              <a:endParaRPr/>
            </a:p>
          </p:txBody>
        </p:sp>
      </p:grpSp>
      <p:grpSp>
        <p:nvGrpSpPr>
          <p:cNvPr id="28" name="Group 28"/>
          <p:cNvGrpSpPr/>
          <p:nvPr/>
        </p:nvGrpSpPr>
        <p:grpSpPr>
          <a:xfrm>
            <a:off x="12240189" y="-2324108"/>
            <a:ext cx="9455738" cy="10672259"/>
            <a:chOff x="0" y="0"/>
            <a:chExt cx="703867" cy="794422"/>
          </a:xfrm>
        </p:grpSpPr>
        <p:sp>
          <p:nvSpPr>
            <p:cNvPr id="29" name="Freeform 29"/>
            <p:cNvSpPr/>
            <p:nvPr/>
          </p:nvSpPr>
          <p:spPr>
            <a:xfrm>
              <a:off x="4162" y="0"/>
              <a:ext cx="695543" cy="794422"/>
            </a:xfrm>
            <a:custGeom>
              <a:avLst/>
              <a:gdLst/>
              <a:ahLst/>
              <a:cxnLst/>
              <a:rect l="l" t="t" r="r" b="b"/>
              <a:pathLst>
                <a:path w="695543" h="794422">
                  <a:moveTo>
                    <a:pt x="688518" y="419078"/>
                  </a:moveTo>
                  <a:lnTo>
                    <a:pt x="507691" y="772555"/>
                  </a:lnTo>
                  <a:cubicBezTo>
                    <a:pt x="500825" y="785977"/>
                    <a:pt x="487019" y="794422"/>
                    <a:pt x="471942" y="794422"/>
                  </a:cubicBezTo>
                  <a:lnTo>
                    <a:pt x="223601" y="794422"/>
                  </a:lnTo>
                  <a:cubicBezTo>
                    <a:pt x="208524" y="794422"/>
                    <a:pt x="194718" y="785977"/>
                    <a:pt x="187851" y="772555"/>
                  </a:cubicBezTo>
                  <a:lnTo>
                    <a:pt x="7025" y="419078"/>
                  </a:lnTo>
                  <a:cubicBezTo>
                    <a:pt x="0" y="405347"/>
                    <a:pt x="0" y="389076"/>
                    <a:pt x="7025" y="375344"/>
                  </a:cubicBezTo>
                  <a:lnTo>
                    <a:pt x="187851" y="21867"/>
                  </a:lnTo>
                  <a:cubicBezTo>
                    <a:pt x="194718" y="8445"/>
                    <a:pt x="208524" y="0"/>
                    <a:pt x="223601" y="0"/>
                  </a:cubicBezTo>
                  <a:lnTo>
                    <a:pt x="471942" y="0"/>
                  </a:lnTo>
                  <a:cubicBezTo>
                    <a:pt x="487019" y="0"/>
                    <a:pt x="500825" y="8445"/>
                    <a:pt x="507691" y="21867"/>
                  </a:cubicBezTo>
                  <a:lnTo>
                    <a:pt x="688518" y="375344"/>
                  </a:lnTo>
                  <a:cubicBezTo>
                    <a:pt x="695543" y="389076"/>
                    <a:pt x="695543" y="405347"/>
                    <a:pt x="688518" y="419078"/>
                  </a:cubicBezTo>
                  <a:close/>
                </a:path>
              </a:pathLst>
            </a:custGeom>
            <a:blipFill>
              <a:blip r:embed="rId8"/>
              <a:stretch>
                <a:fillRect l="-44094" r="-44094"/>
              </a:stretch>
            </a:blipFill>
            <a:ln w="209550" cap="rnd">
              <a:solidFill>
                <a:srgbClr val="FFFFFF"/>
              </a:solidFill>
              <a:prstDash val="solid"/>
              <a:round/>
            </a:ln>
          </p:spPr>
        </p:sp>
      </p:grpSp>
      <p:grpSp>
        <p:nvGrpSpPr>
          <p:cNvPr id="30" name="Group 30"/>
          <p:cNvGrpSpPr/>
          <p:nvPr/>
        </p:nvGrpSpPr>
        <p:grpSpPr>
          <a:xfrm>
            <a:off x="-3349299" y="-2840784"/>
            <a:ext cx="5114374" cy="4395165"/>
            <a:chOff x="0" y="0"/>
            <a:chExt cx="812800" cy="698500"/>
          </a:xfrm>
        </p:grpSpPr>
        <p:sp>
          <p:nvSpPr>
            <p:cNvPr id="31" name="Freeform 31"/>
            <p:cNvSpPr/>
            <p:nvPr/>
          </p:nvSpPr>
          <p:spPr>
            <a:xfrm>
              <a:off x="4360" y="0"/>
              <a:ext cx="804080" cy="698500"/>
            </a:xfrm>
            <a:custGeom>
              <a:avLst/>
              <a:gdLst/>
              <a:ahLst/>
              <a:cxnLst/>
              <a:rect l="l" t="t" r="r" b="b"/>
              <a:pathLst>
                <a:path w="804080" h="698500">
                  <a:moveTo>
                    <a:pt x="797021" y="368876"/>
                  </a:moveTo>
                  <a:lnTo>
                    <a:pt x="616659" y="678874"/>
                  </a:lnTo>
                  <a:cubicBezTo>
                    <a:pt x="609589" y="691025"/>
                    <a:pt x="596592" y="698500"/>
                    <a:pt x="582534" y="698500"/>
                  </a:cubicBezTo>
                  <a:lnTo>
                    <a:pt x="221546" y="698500"/>
                  </a:lnTo>
                  <a:cubicBezTo>
                    <a:pt x="207488" y="698500"/>
                    <a:pt x="194491" y="691025"/>
                    <a:pt x="187421" y="678874"/>
                  </a:cubicBezTo>
                  <a:lnTo>
                    <a:pt x="7059" y="368876"/>
                  </a:lnTo>
                  <a:cubicBezTo>
                    <a:pt x="0" y="356744"/>
                    <a:pt x="0" y="341756"/>
                    <a:pt x="7059" y="329624"/>
                  </a:cubicBezTo>
                  <a:lnTo>
                    <a:pt x="187421" y="19626"/>
                  </a:lnTo>
                  <a:cubicBezTo>
                    <a:pt x="194491" y="7475"/>
                    <a:pt x="207488" y="0"/>
                    <a:pt x="221546" y="0"/>
                  </a:cubicBezTo>
                  <a:lnTo>
                    <a:pt x="582534" y="0"/>
                  </a:lnTo>
                  <a:cubicBezTo>
                    <a:pt x="596592" y="0"/>
                    <a:pt x="609589" y="7475"/>
                    <a:pt x="616659" y="19626"/>
                  </a:cubicBezTo>
                  <a:lnTo>
                    <a:pt x="797021" y="329624"/>
                  </a:lnTo>
                  <a:cubicBezTo>
                    <a:pt x="804080" y="341756"/>
                    <a:pt x="804080" y="356744"/>
                    <a:pt x="797021" y="368876"/>
                  </a:cubicBezTo>
                  <a:close/>
                </a:path>
              </a:pathLst>
            </a:custGeom>
            <a:solidFill>
              <a:srgbClr val="1D7363"/>
            </a:solidFill>
          </p:spPr>
        </p:sp>
        <p:sp>
          <p:nvSpPr>
            <p:cNvPr id="32" name="TextBox 32"/>
            <p:cNvSpPr txBox="1"/>
            <p:nvPr/>
          </p:nvSpPr>
          <p:spPr>
            <a:xfrm>
              <a:off x="114300" y="-66675"/>
              <a:ext cx="584200" cy="765175"/>
            </a:xfrm>
            <a:prstGeom prst="rect">
              <a:avLst/>
            </a:prstGeom>
          </p:spPr>
          <p:txBody>
            <a:bodyPr lIns="50800" tIns="50800" rIns="50800" bIns="50800" rtlCol="0" anchor="ctr"/>
            <a:lstStyle/>
            <a:p>
              <a:pPr algn="ctr">
                <a:lnSpc>
                  <a:spcPts val="3750"/>
                </a:lnSpc>
              </a:pPr>
              <a:endParaRPr/>
            </a:p>
          </p:txBody>
        </p:sp>
      </p:grpSp>
      <p:sp>
        <p:nvSpPr>
          <p:cNvPr id="33" name="Freeform 33"/>
          <p:cNvSpPr/>
          <p:nvPr/>
        </p:nvSpPr>
        <p:spPr>
          <a:xfrm>
            <a:off x="368234" y="385226"/>
            <a:ext cx="899017" cy="732699"/>
          </a:xfrm>
          <a:custGeom>
            <a:avLst/>
            <a:gdLst/>
            <a:ahLst/>
            <a:cxnLst/>
            <a:rect l="l" t="t" r="r" b="b"/>
            <a:pathLst>
              <a:path w="899017" h="732699">
                <a:moveTo>
                  <a:pt x="0" y="0"/>
                </a:moveTo>
                <a:lnTo>
                  <a:pt x="899017" y="0"/>
                </a:lnTo>
                <a:lnTo>
                  <a:pt x="899017" y="732699"/>
                </a:lnTo>
                <a:lnTo>
                  <a:pt x="0" y="732699"/>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sp>
      <p:sp>
        <p:nvSpPr>
          <p:cNvPr id="34" name="Freeform 34"/>
          <p:cNvSpPr/>
          <p:nvPr/>
        </p:nvSpPr>
        <p:spPr>
          <a:xfrm rot="2203448">
            <a:off x="16087195" y="-567063"/>
            <a:ext cx="2401361" cy="2458731"/>
          </a:xfrm>
          <a:custGeom>
            <a:avLst/>
            <a:gdLst/>
            <a:ahLst/>
            <a:cxnLst/>
            <a:rect l="l" t="t" r="r" b="b"/>
            <a:pathLst>
              <a:path w="2401361" h="2458731">
                <a:moveTo>
                  <a:pt x="0" y="0"/>
                </a:moveTo>
                <a:lnTo>
                  <a:pt x="2401360" y="0"/>
                </a:lnTo>
                <a:lnTo>
                  <a:pt x="2401360" y="2458731"/>
                </a:lnTo>
                <a:lnTo>
                  <a:pt x="0" y="2458731"/>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sp>
      <p:sp>
        <p:nvSpPr>
          <p:cNvPr id="35" name="Freeform 35"/>
          <p:cNvSpPr/>
          <p:nvPr/>
        </p:nvSpPr>
        <p:spPr>
          <a:xfrm rot="-10800000">
            <a:off x="-435741" y="9972675"/>
            <a:ext cx="17403799" cy="2759967"/>
          </a:xfrm>
          <a:custGeom>
            <a:avLst/>
            <a:gdLst/>
            <a:ahLst/>
            <a:cxnLst/>
            <a:rect l="l" t="t" r="r" b="b"/>
            <a:pathLst>
              <a:path w="17403799" h="2759967">
                <a:moveTo>
                  <a:pt x="0" y="0"/>
                </a:moveTo>
                <a:lnTo>
                  <a:pt x="17403799" y="0"/>
                </a:lnTo>
                <a:lnTo>
                  <a:pt x="17403799" y="2759967"/>
                </a:lnTo>
                <a:lnTo>
                  <a:pt x="0" y="2759967"/>
                </a:lnTo>
                <a:lnTo>
                  <a:pt x="0" y="0"/>
                </a:lnTo>
                <a:close/>
              </a:path>
            </a:pathLst>
          </a:custGeom>
          <a:blipFill>
            <a:blip r:embed="rId13">
              <a:extLst>
                <a:ext uri="{96DAC541-7B7A-43D3-8B79-37D633B846F1}">
                  <asvg:svgBlip xmlns:asvg="http://schemas.microsoft.com/office/drawing/2016/SVG/main" r:embed="rId14"/>
                </a:ext>
              </a:extLst>
            </a:blip>
            <a:stretch>
              <a:fillRect t="-265736"/>
            </a:stretch>
          </a:blipFill>
        </p:spPr>
      </p:sp>
      <p:sp>
        <p:nvSpPr>
          <p:cNvPr id="36" name="Freeform 36"/>
          <p:cNvSpPr/>
          <p:nvPr/>
        </p:nvSpPr>
        <p:spPr>
          <a:xfrm>
            <a:off x="-1431866" y="4448102"/>
            <a:ext cx="1992249" cy="4114800"/>
          </a:xfrm>
          <a:custGeom>
            <a:avLst/>
            <a:gdLst/>
            <a:ahLst/>
            <a:cxnLst/>
            <a:rect l="l" t="t" r="r" b="b"/>
            <a:pathLst>
              <a:path w="1992249" h="4114800">
                <a:moveTo>
                  <a:pt x="0" y="0"/>
                </a:moveTo>
                <a:lnTo>
                  <a:pt x="1992249" y="0"/>
                </a:lnTo>
                <a:lnTo>
                  <a:pt x="1992249" y="4114800"/>
                </a:lnTo>
                <a:lnTo>
                  <a:pt x="0" y="4114800"/>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sp>
      <p:sp>
        <p:nvSpPr>
          <p:cNvPr id="37" name="TextBox 37"/>
          <p:cNvSpPr txBox="1"/>
          <p:nvPr/>
        </p:nvSpPr>
        <p:spPr>
          <a:xfrm>
            <a:off x="1788284" y="4331325"/>
            <a:ext cx="3045078" cy="1779333"/>
          </a:xfrm>
          <a:prstGeom prst="rect">
            <a:avLst/>
          </a:prstGeom>
        </p:spPr>
        <p:txBody>
          <a:bodyPr wrap="square" lIns="0" tIns="0" rIns="0" bIns="0" rtlCol="0" anchor="t">
            <a:spAutoFit/>
          </a:bodyPr>
          <a:lstStyle/>
          <a:p>
            <a:pPr algn="l">
              <a:lnSpc>
                <a:spcPts val="3500"/>
              </a:lnSpc>
            </a:pPr>
            <a:r>
              <a:rPr lang="en-US" sz="2500" spc="12" dirty="0">
                <a:solidFill>
                  <a:srgbClr val="FFFFFF"/>
                </a:solidFill>
                <a:latin typeface="Narkisim" panose="020E0502050101010101" pitchFamily="34" charset="-79"/>
                <a:ea typeface="Noto Serif Ethiopic Condensed"/>
                <a:cs typeface="Narkisim" panose="020E0502050101010101" pitchFamily="34" charset="-79"/>
                <a:sym typeface="Noto Serif Ethiopic Condensed"/>
              </a:rPr>
              <a:t>GOK  introduced the Competency Based Curriculum (CBC) in 2017</a:t>
            </a:r>
          </a:p>
        </p:txBody>
      </p:sp>
      <p:sp>
        <p:nvSpPr>
          <p:cNvPr id="38" name="TextBox 38"/>
          <p:cNvSpPr txBox="1"/>
          <p:nvPr/>
        </p:nvSpPr>
        <p:spPr>
          <a:xfrm>
            <a:off x="7162800" y="4049967"/>
            <a:ext cx="4137046" cy="1779333"/>
          </a:xfrm>
          <a:prstGeom prst="rect">
            <a:avLst/>
          </a:prstGeom>
        </p:spPr>
        <p:txBody>
          <a:bodyPr wrap="square" lIns="0" tIns="0" rIns="0" bIns="0" rtlCol="0" anchor="t">
            <a:spAutoFit/>
          </a:bodyPr>
          <a:lstStyle/>
          <a:p>
            <a:pPr algn="l">
              <a:lnSpc>
                <a:spcPts val="3500"/>
              </a:lnSpc>
            </a:pPr>
            <a:r>
              <a:rPr lang="en-US" sz="2500" spc="12" dirty="0">
                <a:solidFill>
                  <a:srgbClr val="FFFFFF"/>
                </a:solidFill>
                <a:latin typeface="Narkisim" panose="020E0502050101010101" pitchFamily="34" charset="-79"/>
                <a:ea typeface="Noto Serif Ethiopic Condensed"/>
                <a:cs typeface="Narkisim" panose="020E0502050101010101" pitchFamily="34" charset="-79"/>
                <a:sym typeface="Noto Serif Ethiopic Condensed"/>
              </a:rPr>
              <a:t>There is need to ensure learners are placed into pathways that align with their interests, strengths, and career aspirations. </a:t>
            </a:r>
          </a:p>
        </p:txBody>
      </p:sp>
      <p:sp>
        <p:nvSpPr>
          <p:cNvPr id="39" name="TextBox 39"/>
          <p:cNvSpPr txBox="1"/>
          <p:nvPr/>
        </p:nvSpPr>
        <p:spPr>
          <a:xfrm>
            <a:off x="1737447" y="6869367"/>
            <a:ext cx="3537957" cy="1779333"/>
          </a:xfrm>
          <a:prstGeom prst="rect">
            <a:avLst/>
          </a:prstGeom>
        </p:spPr>
        <p:txBody>
          <a:bodyPr wrap="square" lIns="0" tIns="0" rIns="0" bIns="0" rtlCol="0" anchor="t">
            <a:spAutoFit/>
          </a:bodyPr>
          <a:lstStyle/>
          <a:p>
            <a:pPr algn="l">
              <a:lnSpc>
                <a:spcPts val="3500"/>
              </a:lnSpc>
            </a:pPr>
            <a:r>
              <a:rPr lang="en-US" sz="2500" spc="12" dirty="0">
                <a:solidFill>
                  <a:srgbClr val="FFFFFF"/>
                </a:solidFill>
                <a:latin typeface="Narkisim" panose="020E0502050101010101" pitchFamily="34" charset="-79"/>
                <a:ea typeface="Noto Serif Ethiopic Condensed"/>
                <a:cs typeface="Narkisim" panose="020E0502050101010101" pitchFamily="34" charset="-79"/>
                <a:sym typeface="Noto Serif Ethiopic Condensed"/>
              </a:rPr>
              <a:t>These Educational reforms are founded on national and international legal and policy frameworks</a:t>
            </a:r>
          </a:p>
        </p:txBody>
      </p:sp>
      <p:sp>
        <p:nvSpPr>
          <p:cNvPr id="40" name="TextBox 40"/>
          <p:cNvSpPr txBox="1"/>
          <p:nvPr/>
        </p:nvSpPr>
        <p:spPr>
          <a:xfrm>
            <a:off x="7410853" y="7037111"/>
            <a:ext cx="3537958" cy="1330492"/>
          </a:xfrm>
          <a:prstGeom prst="rect">
            <a:avLst/>
          </a:prstGeom>
        </p:spPr>
        <p:txBody>
          <a:bodyPr wrap="square" lIns="0" tIns="0" rIns="0" bIns="0" rtlCol="0" anchor="t">
            <a:spAutoFit/>
          </a:bodyPr>
          <a:lstStyle/>
          <a:p>
            <a:pPr algn="l">
              <a:lnSpc>
                <a:spcPts val="3500"/>
              </a:lnSpc>
            </a:pPr>
            <a:r>
              <a:rPr lang="en-US" sz="2500" spc="12" dirty="0">
                <a:solidFill>
                  <a:srgbClr val="FFFFFF"/>
                </a:solidFill>
                <a:latin typeface="Narkisim" panose="020E0502050101010101" pitchFamily="34" charset="-79"/>
                <a:ea typeface="Noto Serif Ethiopic Condensed"/>
                <a:cs typeface="Narkisim" panose="020E0502050101010101" pitchFamily="34" charset="-79"/>
                <a:sym typeface="Noto Serif Ethiopic Condensed"/>
              </a:rPr>
              <a:t>These Placement guidelines will facilitate a smooth transition.</a:t>
            </a:r>
          </a:p>
        </p:txBody>
      </p:sp>
      <p:sp>
        <p:nvSpPr>
          <p:cNvPr id="41" name="TextBox 41"/>
          <p:cNvSpPr txBox="1"/>
          <p:nvPr/>
        </p:nvSpPr>
        <p:spPr>
          <a:xfrm>
            <a:off x="1555750" y="1923022"/>
            <a:ext cx="6908671" cy="955675"/>
          </a:xfrm>
          <a:prstGeom prst="rect">
            <a:avLst/>
          </a:prstGeom>
        </p:spPr>
        <p:txBody>
          <a:bodyPr lIns="0" tIns="0" rIns="0" bIns="0" rtlCol="0" anchor="t">
            <a:spAutoFit/>
          </a:bodyPr>
          <a:lstStyle/>
          <a:p>
            <a:pPr algn="l">
              <a:lnSpc>
                <a:spcPts val="7474"/>
              </a:lnSpc>
            </a:pPr>
            <a:r>
              <a:rPr lang="en-US" sz="6499" b="1" dirty="0">
                <a:solidFill>
                  <a:srgbClr val="23403D"/>
                </a:solidFill>
                <a:latin typeface="Tahoma" panose="020B0604030504040204" pitchFamily="34" charset="0"/>
                <a:ea typeface="Tahoma" panose="020B0604030504040204" pitchFamily="34" charset="0"/>
                <a:cs typeface="Tahoma" panose="020B0604030504040204" pitchFamily="34" charset="0"/>
                <a:sym typeface="TT Norms Bold"/>
              </a:rPr>
              <a:t>INTRODUCTION</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DFDFD"/>
        </a:solidFill>
        <a:effectLst/>
      </p:bgPr>
    </p:bg>
    <p:spTree>
      <p:nvGrpSpPr>
        <p:cNvPr id="1" name=""/>
        <p:cNvGrpSpPr/>
        <p:nvPr/>
      </p:nvGrpSpPr>
      <p:grpSpPr>
        <a:xfrm>
          <a:off x="0" y="0"/>
          <a:ext cx="0" cy="0"/>
          <a:chOff x="0" y="0"/>
          <a:chExt cx="0" cy="0"/>
        </a:xfrm>
      </p:grpSpPr>
      <p:grpSp>
        <p:nvGrpSpPr>
          <p:cNvPr id="2" name="Group 2"/>
          <p:cNvGrpSpPr/>
          <p:nvPr/>
        </p:nvGrpSpPr>
        <p:grpSpPr>
          <a:xfrm>
            <a:off x="-2123887" y="-2346523"/>
            <a:ext cx="4693046" cy="4693046"/>
            <a:chOff x="0" y="0"/>
            <a:chExt cx="812800" cy="812800"/>
          </a:xfrm>
        </p:grpSpPr>
        <p:sp>
          <p:nvSpPr>
            <p:cNvPr id="3" name="Freeform 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952500" cap="sq">
              <a:solidFill>
                <a:srgbClr val="145DA0"/>
              </a:solidFill>
              <a:prstDash val="solid"/>
              <a:miter/>
            </a:ln>
          </p:spPr>
        </p:sp>
        <p:sp>
          <p:nvSpPr>
            <p:cNvPr id="4" name="TextBox 4"/>
            <p:cNvSpPr txBox="1"/>
            <p:nvPr/>
          </p:nvSpPr>
          <p:spPr>
            <a:xfrm>
              <a:off x="76200" y="38100"/>
              <a:ext cx="660400" cy="698500"/>
            </a:xfrm>
            <a:prstGeom prst="rect">
              <a:avLst/>
            </a:prstGeom>
          </p:spPr>
          <p:txBody>
            <a:bodyPr lIns="50800" tIns="50800" rIns="50800" bIns="50800" rtlCol="0" anchor="ctr"/>
            <a:lstStyle/>
            <a:p>
              <a:pPr algn="ctr">
                <a:lnSpc>
                  <a:spcPts val="2659"/>
                </a:lnSpc>
                <a:spcBef>
                  <a:spcPct val="0"/>
                </a:spcBef>
              </a:pPr>
              <a:endParaRPr/>
            </a:p>
          </p:txBody>
        </p:sp>
      </p:grpSp>
      <p:sp>
        <p:nvSpPr>
          <p:cNvPr id="11" name="TextBox 11"/>
          <p:cNvSpPr txBox="1"/>
          <p:nvPr/>
        </p:nvSpPr>
        <p:spPr>
          <a:xfrm>
            <a:off x="533400" y="2756838"/>
            <a:ext cx="9350990" cy="7201972"/>
          </a:xfrm>
          <a:prstGeom prst="rect">
            <a:avLst/>
          </a:prstGeom>
        </p:spPr>
        <p:txBody>
          <a:bodyPr wrap="square" lIns="0" tIns="0" rIns="0" bIns="0" rtlCol="0" anchor="t">
            <a:spAutoFit/>
          </a:bodyPr>
          <a:lstStyle/>
          <a:p>
            <a:pPr marL="742950" lvl="0" indent="-742950" algn="just">
              <a:buFont typeface="+mj-lt"/>
              <a:buAutoNum type="arabicPeriod"/>
            </a:pPr>
            <a:r>
              <a:rPr lang="en-US" sz="3600" b="1" dirty="0">
                <a:latin typeface="Narkisim" panose="020E0502050101010101" pitchFamily="34" charset="-79"/>
                <a:cs typeface="Narkisim" panose="020E0502050101010101" pitchFamily="34" charset="-79"/>
              </a:rPr>
              <a:t>Ensure consistency in the placement learners from Grade 9 to Grade 10;</a:t>
            </a:r>
          </a:p>
          <a:p>
            <a:pPr marL="342900" lvl="0" indent="-342900" algn="just">
              <a:buFont typeface="+mj-lt"/>
              <a:buAutoNum type="arabicPeriod"/>
            </a:pPr>
            <a:endParaRPr lang="en-US" sz="900" b="1" dirty="0">
              <a:latin typeface="Narkisim" panose="020E0502050101010101" pitchFamily="34" charset="-79"/>
              <a:cs typeface="Narkisim" panose="020E0502050101010101" pitchFamily="34" charset="-79"/>
            </a:endParaRPr>
          </a:p>
          <a:p>
            <a:pPr marL="742950" lvl="0" indent="-742950" algn="just">
              <a:buFont typeface="+mj-lt"/>
              <a:buAutoNum type="arabicPeriod"/>
            </a:pPr>
            <a:r>
              <a:rPr lang="en-US" sz="3600" b="1" dirty="0">
                <a:latin typeface="Narkisim" panose="020E0502050101010101" pitchFamily="34" charset="-79"/>
                <a:cs typeface="Narkisim" panose="020E0502050101010101" pitchFamily="34" charset="-79"/>
              </a:rPr>
              <a:t>Inform all stakeholders on the selection and placement process for learners transiting from Grade 9 to Grade 10</a:t>
            </a:r>
          </a:p>
          <a:p>
            <a:pPr marL="342900" lvl="0" indent="-342900" algn="just">
              <a:buFont typeface="+mj-lt"/>
              <a:buAutoNum type="arabicPeriod"/>
            </a:pPr>
            <a:endParaRPr lang="en-US" sz="900" b="1" dirty="0">
              <a:latin typeface="Narkisim" panose="020E0502050101010101" pitchFamily="34" charset="-79"/>
              <a:cs typeface="Narkisim" panose="020E0502050101010101" pitchFamily="34" charset="-79"/>
            </a:endParaRPr>
          </a:p>
          <a:p>
            <a:pPr marL="742950" lvl="0" indent="-742950" algn="just">
              <a:buFont typeface="+mj-lt"/>
              <a:buAutoNum type="arabicPeriod"/>
            </a:pPr>
            <a:r>
              <a:rPr lang="en-US" sz="3600" b="1" dirty="0">
                <a:latin typeface="Narkisim" panose="020E0502050101010101" pitchFamily="34" charset="-79"/>
                <a:cs typeface="Narkisim" panose="020E0502050101010101" pitchFamily="34" charset="-79"/>
              </a:rPr>
              <a:t>Guide educators on appropriate admission of learners.</a:t>
            </a:r>
          </a:p>
          <a:p>
            <a:pPr marL="342900" lvl="0" indent="-342900" algn="just">
              <a:buFont typeface="+mj-lt"/>
              <a:buAutoNum type="arabicPeriod"/>
            </a:pPr>
            <a:endParaRPr lang="en-US" sz="900" b="1" dirty="0">
              <a:latin typeface="Narkisim" panose="020E0502050101010101" pitchFamily="34" charset="-79"/>
              <a:cs typeface="Narkisim" panose="020E0502050101010101" pitchFamily="34" charset="-79"/>
            </a:endParaRPr>
          </a:p>
          <a:p>
            <a:pPr marL="742950" lvl="0" indent="-742950" algn="just">
              <a:buFont typeface="+mj-lt"/>
              <a:buAutoNum type="arabicPeriod"/>
            </a:pPr>
            <a:r>
              <a:rPr lang="en-US" sz="3600" b="1" dirty="0">
                <a:latin typeface="Narkisim" panose="020E0502050101010101" pitchFamily="34" charset="-79"/>
                <a:cs typeface="Narkisim" panose="020E0502050101010101" pitchFamily="34" charset="-79"/>
              </a:rPr>
              <a:t>State the roles and responsibilities of various levels in the management of grade 10 selection and admission</a:t>
            </a:r>
          </a:p>
          <a:p>
            <a:pPr marL="342900" lvl="0" indent="-342900" algn="just">
              <a:buFont typeface="+mj-lt"/>
              <a:buAutoNum type="arabicPeriod"/>
            </a:pPr>
            <a:endParaRPr lang="en-US" sz="900" b="1" dirty="0">
              <a:latin typeface="Narkisim" panose="020E0502050101010101" pitchFamily="34" charset="-79"/>
              <a:cs typeface="Narkisim" panose="020E0502050101010101" pitchFamily="34" charset="-79"/>
            </a:endParaRPr>
          </a:p>
          <a:p>
            <a:pPr marL="742950" lvl="0" indent="-742950" algn="just">
              <a:buFont typeface="+mj-lt"/>
              <a:buAutoNum type="arabicPeriod"/>
            </a:pPr>
            <a:r>
              <a:rPr lang="en-US" sz="3600" b="1" dirty="0">
                <a:latin typeface="Narkisim" panose="020E0502050101010101" pitchFamily="34" charset="-79"/>
                <a:cs typeface="Narkisim" panose="020E0502050101010101" pitchFamily="34" charset="-79"/>
              </a:rPr>
              <a:t>Provide direction on a harmonized selection process throughout Kenya at all levels</a:t>
            </a:r>
            <a:endParaRPr lang="x-none" sz="3600" b="1" dirty="0">
              <a:latin typeface="Narkisim" panose="020E0502050101010101" pitchFamily="34" charset="-79"/>
              <a:cs typeface="Narkisim" panose="020E0502050101010101" pitchFamily="34" charset="-79"/>
            </a:endParaRPr>
          </a:p>
        </p:txBody>
      </p:sp>
      <p:sp>
        <p:nvSpPr>
          <p:cNvPr id="12" name="TextBox 12"/>
          <p:cNvSpPr txBox="1"/>
          <p:nvPr/>
        </p:nvSpPr>
        <p:spPr>
          <a:xfrm>
            <a:off x="3264256" y="573503"/>
            <a:ext cx="12661543" cy="1667764"/>
          </a:xfrm>
          <a:prstGeom prst="rect">
            <a:avLst/>
          </a:prstGeom>
        </p:spPr>
        <p:txBody>
          <a:bodyPr wrap="square" lIns="0" tIns="0" rIns="0" bIns="0" rtlCol="0" anchor="t">
            <a:spAutoFit/>
          </a:bodyPr>
          <a:lstStyle/>
          <a:p>
            <a:pPr>
              <a:lnSpc>
                <a:spcPts val="6300"/>
              </a:lnSpc>
              <a:spcBef>
                <a:spcPct val="0"/>
              </a:spcBef>
            </a:pPr>
            <a:r>
              <a:rPr lang="en-US" sz="6600" b="1" dirty="0">
                <a:solidFill>
                  <a:srgbClr val="051D40"/>
                </a:solidFill>
                <a:latin typeface="Narkisim" panose="020E0502050101010101" pitchFamily="34" charset="-79"/>
                <a:ea typeface="Open Sans Extra Bold"/>
                <a:cs typeface="Narkisim" panose="020E0502050101010101" pitchFamily="34" charset="-79"/>
              </a:rPr>
              <a:t>Objectives of Grade 10  Placement Guidelines</a:t>
            </a:r>
            <a:endParaRPr lang="en-US" sz="6600" b="1" dirty="0">
              <a:solidFill>
                <a:srgbClr val="051D40"/>
              </a:solidFill>
              <a:latin typeface="Narkisim" panose="020E0502050101010101" pitchFamily="34" charset="-79"/>
              <a:ea typeface="Open Sans Extra Bold"/>
              <a:cs typeface="Narkisim" panose="020E0502050101010101" pitchFamily="34" charset="-79"/>
              <a:sym typeface="Open Sans Extra Bold"/>
            </a:endParaRPr>
          </a:p>
        </p:txBody>
      </p:sp>
      <p:pic>
        <p:nvPicPr>
          <p:cNvPr id="13" name="Picture 12">
            <a:extLst>
              <a:ext uri="{FF2B5EF4-FFF2-40B4-BE49-F238E27FC236}">
                <a16:creationId xmlns:a16="http://schemas.microsoft.com/office/drawing/2014/main" id="{B9432FBF-1DA7-4CC5-A93F-F2D8E366E4F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490990" y="2363841"/>
            <a:ext cx="7797010" cy="7556869"/>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DFDFD"/>
        </a:solidFill>
        <a:effectLst/>
      </p:bgPr>
    </p:bg>
    <p:spTree>
      <p:nvGrpSpPr>
        <p:cNvPr id="1" name=""/>
        <p:cNvGrpSpPr/>
        <p:nvPr/>
      </p:nvGrpSpPr>
      <p:grpSpPr>
        <a:xfrm>
          <a:off x="0" y="0"/>
          <a:ext cx="0" cy="0"/>
          <a:chOff x="0" y="0"/>
          <a:chExt cx="0" cy="0"/>
        </a:xfrm>
      </p:grpSpPr>
      <p:grpSp>
        <p:nvGrpSpPr>
          <p:cNvPr id="2" name="Group 2"/>
          <p:cNvGrpSpPr/>
          <p:nvPr/>
        </p:nvGrpSpPr>
        <p:grpSpPr>
          <a:xfrm>
            <a:off x="13266830" y="0"/>
            <a:ext cx="5021170" cy="10287000"/>
            <a:chOff x="0" y="0"/>
            <a:chExt cx="1322448" cy="2709333"/>
          </a:xfrm>
        </p:grpSpPr>
        <p:sp>
          <p:nvSpPr>
            <p:cNvPr id="3" name="Freeform 3"/>
            <p:cNvSpPr/>
            <p:nvPr/>
          </p:nvSpPr>
          <p:spPr>
            <a:xfrm>
              <a:off x="0" y="0"/>
              <a:ext cx="1322448" cy="2709333"/>
            </a:xfrm>
            <a:custGeom>
              <a:avLst/>
              <a:gdLst/>
              <a:ahLst/>
              <a:cxnLst/>
              <a:rect l="l" t="t" r="r" b="b"/>
              <a:pathLst>
                <a:path w="1322448" h="2709333">
                  <a:moveTo>
                    <a:pt x="0" y="0"/>
                  </a:moveTo>
                  <a:lnTo>
                    <a:pt x="1322448" y="0"/>
                  </a:lnTo>
                  <a:lnTo>
                    <a:pt x="1322448" y="2709333"/>
                  </a:lnTo>
                  <a:lnTo>
                    <a:pt x="0" y="2709333"/>
                  </a:lnTo>
                  <a:close/>
                </a:path>
              </a:pathLst>
            </a:custGeom>
            <a:solidFill>
              <a:srgbClr val="051D40"/>
            </a:solidFill>
          </p:spPr>
        </p:sp>
        <p:sp>
          <p:nvSpPr>
            <p:cNvPr id="4" name="TextBox 4"/>
            <p:cNvSpPr txBox="1"/>
            <p:nvPr/>
          </p:nvSpPr>
          <p:spPr>
            <a:xfrm>
              <a:off x="0" y="-38100"/>
              <a:ext cx="1322448" cy="2747433"/>
            </a:xfrm>
            <a:prstGeom prst="rect">
              <a:avLst/>
            </a:prstGeom>
          </p:spPr>
          <p:txBody>
            <a:bodyPr lIns="50800" tIns="50800" rIns="50800" bIns="50800" rtlCol="0" anchor="ctr"/>
            <a:lstStyle/>
            <a:p>
              <a:pPr algn="ctr">
                <a:lnSpc>
                  <a:spcPts val="2659"/>
                </a:lnSpc>
              </a:pPr>
              <a:endParaRPr/>
            </a:p>
          </p:txBody>
        </p:sp>
      </p:grpSp>
      <p:graphicFrame>
        <p:nvGraphicFramePr>
          <p:cNvPr id="15" name="Diagram 14">
            <a:extLst>
              <a:ext uri="{FF2B5EF4-FFF2-40B4-BE49-F238E27FC236}">
                <a16:creationId xmlns:a16="http://schemas.microsoft.com/office/drawing/2014/main" id="{AFA8700D-9AEF-484C-87D9-2F3CD8E234A7}"/>
              </a:ext>
            </a:extLst>
          </p:cNvPr>
          <p:cNvGraphicFramePr/>
          <p:nvPr>
            <p:extLst>
              <p:ext uri="{D42A27DB-BD31-4B8C-83A1-F6EECF244321}">
                <p14:modId xmlns:p14="http://schemas.microsoft.com/office/powerpoint/2010/main" val="2382378331"/>
              </p:ext>
            </p:extLst>
          </p:nvPr>
        </p:nvGraphicFramePr>
        <p:xfrm>
          <a:off x="533400" y="0"/>
          <a:ext cx="16383000" cy="20618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6" name="Group 6"/>
          <p:cNvGrpSpPr/>
          <p:nvPr/>
        </p:nvGrpSpPr>
        <p:grpSpPr>
          <a:xfrm>
            <a:off x="-1595820" y="-1782102"/>
            <a:ext cx="3564204" cy="3564204"/>
            <a:chOff x="0" y="0"/>
            <a:chExt cx="812800" cy="812800"/>
          </a:xfrm>
        </p:grpSpPr>
        <p:sp>
          <p:nvSpPr>
            <p:cNvPr id="7" name="Freeform 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952500" cap="sq">
              <a:solidFill>
                <a:srgbClr val="051D40">
                  <a:alpha val="15686"/>
                </a:srgbClr>
              </a:solidFill>
              <a:prstDash val="solid"/>
              <a:miter/>
            </a:ln>
          </p:spPr>
        </p:sp>
        <p:sp>
          <p:nvSpPr>
            <p:cNvPr id="8" name="TextBox 8"/>
            <p:cNvSpPr txBox="1"/>
            <p:nvPr/>
          </p:nvSpPr>
          <p:spPr>
            <a:xfrm>
              <a:off x="76200" y="38100"/>
              <a:ext cx="660400" cy="698500"/>
            </a:xfrm>
            <a:prstGeom prst="rect">
              <a:avLst/>
            </a:prstGeom>
          </p:spPr>
          <p:txBody>
            <a:bodyPr lIns="50800" tIns="50800" rIns="50800" bIns="50800" rtlCol="0" anchor="ctr"/>
            <a:lstStyle/>
            <a:p>
              <a:pPr algn="ctr">
                <a:lnSpc>
                  <a:spcPts val="2659"/>
                </a:lnSpc>
                <a:spcBef>
                  <a:spcPct val="0"/>
                </a:spcBef>
              </a:pPr>
              <a:endParaRPr/>
            </a:p>
          </p:txBody>
        </p:sp>
      </p:grpSp>
      <p:grpSp>
        <p:nvGrpSpPr>
          <p:cNvPr id="12" name="Group 12"/>
          <p:cNvGrpSpPr/>
          <p:nvPr/>
        </p:nvGrpSpPr>
        <p:grpSpPr>
          <a:xfrm>
            <a:off x="14700679" y="7074186"/>
            <a:ext cx="5946973" cy="5946973"/>
            <a:chOff x="0" y="0"/>
            <a:chExt cx="812800" cy="812800"/>
          </a:xfrm>
        </p:grpSpPr>
        <p:sp>
          <p:nvSpPr>
            <p:cNvPr id="13" name="Freeform 1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952500" cap="sq">
              <a:solidFill>
                <a:srgbClr val="FFFFFF">
                  <a:alpha val="15686"/>
                </a:srgbClr>
              </a:solidFill>
              <a:prstDash val="solid"/>
              <a:miter/>
            </a:ln>
          </p:spPr>
        </p:sp>
        <p:sp>
          <p:nvSpPr>
            <p:cNvPr id="14" name="TextBox 14"/>
            <p:cNvSpPr txBox="1"/>
            <p:nvPr/>
          </p:nvSpPr>
          <p:spPr>
            <a:xfrm>
              <a:off x="76200" y="38100"/>
              <a:ext cx="660400" cy="698500"/>
            </a:xfrm>
            <a:prstGeom prst="rect">
              <a:avLst/>
            </a:prstGeom>
          </p:spPr>
          <p:txBody>
            <a:bodyPr lIns="50800" tIns="50800" rIns="50800" bIns="50800" rtlCol="0" anchor="ctr"/>
            <a:lstStyle/>
            <a:p>
              <a:pPr algn="ctr">
                <a:lnSpc>
                  <a:spcPts val="2659"/>
                </a:lnSpc>
                <a:spcBef>
                  <a:spcPct val="0"/>
                </a:spcBef>
              </a:pPr>
              <a:endParaRPr/>
            </a:p>
          </p:txBody>
        </p:sp>
      </p:grpSp>
      <p:graphicFrame>
        <p:nvGraphicFramePr>
          <p:cNvPr id="16" name="Diagram 15">
            <a:extLst>
              <a:ext uri="{FF2B5EF4-FFF2-40B4-BE49-F238E27FC236}">
                <a16:creationId xmlns:a16="http://schemas.microsoft.com/office/drawing/2014/main" id="{955634AC-EFFB-42F4-A010-5FE0D5D5AEB0}"/>
              </a:ext>
            </a:extLst>
          </p:cNvPr>
          <p:cNvGraphicFramePr/>
          <p:nvPr>
            <p:extLst>
              <p:ext uri="{D42A27DB-BD31-4B8C-83A1-F6EECF244321}">
                <p14:modId xmlns:p14="http://schemas.microsoft.com/office/powerpoint/2010/main" val="688707975"/>
              </p:ext>
            </p:extLst>
          </p:nvPr>
        </p:nvGraphicFramePr>
        <p:xfrm>
          <a:off x="289546" y="2552700"/>
          <a:ext cx="12977284" cy="731520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3"/>
          <p:cNvSpPr/>
          <p:nvPr/>
        </p:nvSpPr>
        <p:spPr>
          <a:xfrm>
            <a:off x="2165045" y="8834063"/>
            <a:ext cx="5841799" cy="1153755"/>
          </a:xfrm>
          <a:custGeom>
            <a:avLst/>
            <a:gdLst/>
            <a:ahLst/>
            <a:cxnLst/>
            <a:rect l="l" t="t" r="r" b="b"/>
            <a:pathLst>
              <a:path w="5841799" h="1153755">
                <a:moveTo>
                  <a:pt x="0" y="0"/>
                </a:moveTo>
                <a:lnTo>
                  <a:pt x="5841799" y="0"/>
                </a:lnTo>
                <a:lnTo>
                  <a:pt x="5841799" y="1153755"/>
                </a:lnTo>
                <a:lnTo>
                  <a:pt x="0" y="1153755"/>
                </a:lnTo>
                <a:lnTo>
                  <a:pt x="0" y="0"/>
                </a:lnTo>
                <a:close/>
              </a:path>
            </a:pathLst>
          </a:custGeom>
          <a:blipFill>
            <a:blip r:embed="rId3" cstate="email">
              <a:extLst>
                <a:ext uri="{28A0092B-C50C-407E-A947-70E740481C1C}">
                  <a14:useLocalDpi xmlns:a14="http://schemas.microsoft.com/office/drawing/2010/main"/>
                </a:ext>
              </a:extLst>
            </a:blip>
            <a:stretch>
              <a:fillRect/>
            </a:stretch>
          </a:blipFill>
        </p:spPr>
      </p:sp>
      <p:sp>
        <p:nvSpPr>
          <p:cNvPr id="4" name="Freeform 4"/>
          <p:cNvSpPr/>
          <p:nvPr/>
        </p:nvSpPr>
        <p:spPr>
          <a:xfrm>
            <a:off x="10299087" y="8588499"/>
            <a:ext cx="5841799" cy="1153755"/>
          </a:xfrm>
          <a:custGeom>
            <a:avLst/>
            <a:gdLst/>
            <a:ahLst/>
            <a:cxnLst/>
            <a:rect l="l" t="t" r="r" b="b"/>
            <a:pathLst>
              <a:path w="5841799" h="1153755">
                <a:moveTo>
                  <a:pt x="0" y="0"/>
                </a:moveTo>
                <a:lnTo>
                  <a:pt x="5841799" y="0"/>
                </a:lnTo>
                <a:lnTo>
                  <a:pt x="5841799" y="1153755"/>
                </a:lnTo>
                <a:lnTo>
                  <a:pt x="0" y="1153755"/>
                </a:lnTo>
                <a:lnTo>
                  <a:pt x="0" y="0"/>
                </a:lnTo>
                <a:close/>
              </a:path>
            </a:pathLst>
          </a:custGeom>
          <a:blipFill>
            <a:blip r:embed="rId3" cstate="email">
              <a:extLst>
                <a:ext uri="{28A0092B-C50C-407E-A947-70E740481C1C}">
                  <a14:useLocalDpi xmlns:a14="http://schemas.microsoft.com/office/drawing/2010/main"/>
                </a:ext>
              </a:extLst>
            </a:blip>
            <a:stretch>
              <a:fillRect/>
            </a:stretch>
          </a:blipFill>
        </p:spPr>
      </p:sp>
      <p:grpSp>
        <p:nvGrpSpPr>
          <p:cNvPr id="11" name="Group 11"/>
          <p:cNvGrpSpPr/>
          <p:nvPr/>
        </p:nvGrpSpPr>
        <p:grpSpPr>
          <a:xfrm>
            <a:off x="958749" y="3298645"/>
            <a:ext cx="3384651" cy="5146658"/>
            <a:chOff x="0" y="0"/>
            <a:chExt cx="1554321" cy="1369365"/>
          </a:xfrm>
        </p:grpSpPr>
        <p:sp>
          <p:nvSpPr>
            <p:cNvPr id="12" name="Freeform 12"/>
            <p:cNvSpPr/>
            <p:nvPr/>
          </p:nvSpPr>
          <p:spPr>
            <a:xfrm>
              <a:off x="0" y="0"/>
              <a:ext cx="1554321" cy="1369365"/>
            </a:xfrm>
            <a:custGeom>
              <a:avLst/>
              <a:gdLst/>
              <a:ahLst/>
              <a:cxnLst/>
              <a:rect l="l" t="t" r="r" b="b"/>
              <a:pathLst>
                <a:path w="1554321" h="1369365">
                  <a:moveTo>
                    <a:pt x="58312" y="0"/>
                  </a:moveTo>
                  <a:lnTo>
                    <a:pt x="1496009" y="0"/>
                  </a:lnTo>
                  <a:cubicBezTo>
                    <a:pt x="1511474" y="0"/>
                    <a:pt x="1526306" y="6144"/>
                    <a:pt x="1537241" y="17079"/>
                  </a:cubicBezTo>
                  <a:cubicBezTo>
                    <a:pt x="1548177" y="28015"/>
                    <a:pt x="1554321" y="42846"/>
                    <a:pt x="1554321" y="58312"/>
                  </a:cubicBezTo>
                  <a:lnTo>
                    <a:pt x="1554321" y="1311054"/>
                  </a:lnTo>
                  <a:cubicBezTo>
                    <a:pt x="1554321" y="1326519"/>
                    <a:pt x="1548177" y="1341351"/>
                    <a:pt x="1537241" y="1352286"/>
                  </a:cubicBezTo>
                  <a:cubicBezTo>
                    <a:pt x="1526306" y="1363222"/>
                    <a:pt x="1511474" y="1369365"/>
                    <a:pt x="1496009" y="1369365"/>
                  </a:cubicBezTo>
                  <a:lnTo>
                    <a:pt x="58312" y="1369365"/>
                  </a:lnTo>
                  <a:cubicBezTo>
                    <a:pt x="42846" y="1369365"/>
                    <a:pt x="28015" y="1363222"/>
                    <a:pt x="17079" y="1352286"/>
                  </a:cubicBezTo>
                  <a:cubicBezTo>
                    <a:pt x="6144" y="1341351"/>
                    <a:pt x="0" y="1326519"/>
                    <a:pt x="0" y="1311054"/>
                  </a:cubicBezTo>
                  <a:lnTo>
                    <a:pt x="0" y="58312"/>
                  </a:lnTo>
                  <a:cubicBezTo>
                    <a:pt x="0" y="42846"/>
                    <a:pt x="6144" y="28015"/>
                    <a:pt x="17079" y="17079"/>
                  </a:cubicBezTo>
                  <a:cubicBezTo>
                    <a:pt x="28015" y="6144"/>
                    <a:pt x="42846" y="0"/>
                    <a:pt x="58312" y="0"/>
                  </a:cubicBezTo>
                  <a:close/>
                </a:path>
              </a:pathLst>
            </a:custGeom>
            <a:solidFill>
              <a:srgbClr val="FDFDFD"/>
            </a:solidFill>
          </p:spPr>
        </p:sp>
        <p:sp>
          <p:nvSpPr>
            <p:cNvPr id="13" name="TextBox 13"/>
            <p:cNvSpPr txBox="1"/>
            <p:nvPr/>
          </p:nvSpPr>
          <p:spPr>
            <a:xfrm>
              <a:off x="0" y="-38100"/>
              <a:ext cx="1554321" cy="1407465"/>
            </a:xfrm>
            <a:prstGeom prst="rect">
              <a:avLst/>
            </a:prstGeom>
          </p:spPr>
          <p:txBody>
            <a:bodyPr lIns="50800" tIns="50800" rIns="50800" bIns="50800" rtlCol="0" anchor="ctr"/>
            <a:lstStyle/>
            <a:p>
              <a:pPr algn="ctr">
                <a:lnSpc>
                  <a:spcPts val="2659"/>
                </a:lnSpc>
              </a:pPr>
              <a:endParaRPr/>
            </a:p>
            <a:p>
              <a:pPr algn="ctr">
                <a:lnSpc>
                  <a:spcPts val="2659"/>
                </a:lnSpc>
              </a:pPr>
              <a:endParaRPr/>
            </a:p>
          </p:txBody>
        </p:sp>
      </p:grpSp>
      <p:grpSp>
        <p:nvGrpSpPr>
          <p:cNvPr id="14" name="Group 14"/>
          <p:cNvGrpSpPr/>
          <p:nvPr/>
        </p:nvGrpSpPr>
        <p:grpSpPr>
          <a:xfrm>
            <a:off x="-2123887" y="-2346523"/>
            <a:ext cx="4693046" cy="4693046"/>
            <a:chOff x="0" y="0"/>
            <a:chExt cx="812800" cy="812800"/>
          </a:xfrm>
        </p:grpSpPr>
        <p:sp>
          <p:nvSpPr>
            <p:cNvPr id="15" name="Freeform 15"/>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952500" cap="sq">
              <a:solidFill>
                <a:srgbClr val="FFFFFF">
                  <a:alpha val="15686"/>
                </a:srgbClr>
              </a:solidFill>
              <a:prstDash val="solid"/>
              <a:miter/>
            </a:ln>
          </p:spPr>
        </p:sp>
        <p:sp>
          <p:nvSpPr>
            <p:cNvPr id="16" name="TextBox 16"/>
            <p:cNvSpPr txBox="1"/>
            <p:nvPr/>
          </p:nvSpPr>
          <p:spPr>
            <a:xfrm>
              <a:off x="76200" y="38100"/>
              <a:ext cx="660400" cy="698500"/>
            </a:xfrm>
            <a:prstGeom prst="rect">
              <a:avLst/>
            </a:prstGeom>
          </p:spPr>
          <p:txBody>
            <a:bodyPr lIns="50800" tIns="50800" rIns="50800" bIns="50800" rtlCol="0" anchor="ctr"/>
            <a:lstStyle/>
            <a:p>
              <a:pPr algn="ctr">
                <a:lnSpc>
                  <a:spcPts val="2659"/>
                </a:lnSpc>
                <a:spcBef>
                  <a:spcPct val="0"/>
                </a:spcBef>
              </a:pPr>
              <a:endParaRPr/>
            </a:p>
          </p:txBody>
        </p:sp>
      </p:grpSp>
      <p:sp>
        <p:nvSpPr>
          <p:cNvPr id="26" name="TextBox 26"/>
          <p:cNvSpPr txBox="1"/>
          <p:nvPr/>
        </p:nvSpPr>
        <p:spPr>
          <a:xfrm>
            <a:off x="5417025" y="1886201"/>
            <a:ext cx="7453950" cy="879901"/>
          </a:xfrm>
          <a:prstGeom prst="rect">
            <a:avLst/>
          </a:prstGeom>
        </p:spPr>
        <p:txBody>
          <a:bodyPr lIns="0" tIns="0" rIns="0" bIns="0" rtlCol="0" anchor="t">
            <a:spAutoFit/>
          </a:bodyPr>
          <a:lstStyle/>
          <a:p>
            <a:pPr marL="0" lvl="0" indent="0" algn="ctr">
              <a:lnSpc>
                <a:spcPts val="7151"/>
              </a:lnSpc>
              <a:spcBef>
                <a:spcPct val="0"/>
              </a:spcBef>
            </a:pPr>
            <a:r>
              <a:rPr lang="en-US" sz="5108" dirty="0">
                <a:solidFill>
                  <a:srgbClr val="FDFDFD"/>
                </a:solidFill>
                <a:latin typeface="Open Sans Extra Bold"/>
                <a:ea typeface="Open Sans Extra Bold"/>
                <a:cs typeface="Open Sans Extra Bold"/>
                <a:sym typeface="Open Sans Extra Bold"/>
              </a:rPr>
              <a:t>Concept In Business</a:t>
            </a:r>
          </a:p>
        </p:txBody>
      </p:sp>
      <p:sp>
        <p:nvSpPr>
          <p:cNvPr id="27" name="TextBox 27"/>
          <p:cNvSpPr txBox="1"/>
          <p:nvPr/>
        </p:nvSpPr>
        <p:spPr>
          <a:xfrm>
            <a:off x="5175600" y="6515100"/>
            <a:ext cx="3816000" cy="2215991"/>
          </a:xfrm>
          <a:prstGeom prst="rect">
            <a:avLst/>
          </a:prstGeom>
          <a:solidFill>
            <a:srgbClr val="00B050"/>
          </a:solidFill>
        </p:spPr>
        <p:txBody>
          <a:bodyPr wrap="square" lIns="0" tIns="0" rIns="0" bIns="0" rtlCol="0" anchor="t">
            <a:spAutoFit/>
          </a:bodyPr>
          <a:lstStyle/>
          <a:p>
            <a:pPr lvl="0" algn="just">
              <a:spcBef>
                <a:spcPct val="0"/>
              </a:spcBef>
            </a:pPr>
            <a:r>
              <a:rPr lang="en-GB" sz="3600" dirty="0">
                <a:solidFill>
                  <a:schemeClr val="bg1"/>
                </a:solidFill>
                <a:latin typeface="Gill Sans Nova Cond" panose="020B0606020104020203" pitchFamily="34" charset="0"/>
              </a:rPr>
              <a:t>Ensure that all learners, including those with special needs, are treated equitably in the placement process</a:t>
            </a:r>
            <a:endParaRPr lang="en-US" sz="3600" u="none" strike="noStrike" spc="-30" dirty="0">
              <a:solidFill>
                <a:schemeClr val="bg1"/>
              </a:solidFill>
              <a:latin typeface="Gill Sans Nova Cond" panose="020B0606020104020203" pitchFamily="34" charset="0"/>
              <a:ea typeface="Poppins"/>
              <a:cs typeface="Poppins"/>
              <a:sym typeface="Poppins"/>
            </a:endParaRPr>
          </a:p>
        </p:txBody>
      </p:sp>
      <p:sp>
        <p:nvSpPr>
          <p:cNvPr id="28" name="TextBox 28"/>
          <p:cNvSpPr txBox="1"/>
          <p:nvPr/>
        </p:nvSpPr>
        <p:spPr>
          <a:xfrm>
            <a:off x="9442800" y="6503100"/>
            <a:ext cx="3816000" cy="2769989"/>
          </a:xfrm>
          <a:prstGeom prst="rect">
            <a:avLst/>
          </a:prstGeom>
          <a:solidFill>
            <a:srgbClr val="0070C0"/>
          </a:solidFill>
        </p:spPr>
        <p:txBody>
          <a:bodyPr wrap="square" lIns="0" tIns="0" rIns="0" bIns="0" rtlCol="0" anchor="t">
            <a:spAutoFit/>
          </a:bodyPr>
          <a:lstStyle/>
          <a:p>
            <a:pPr lvl="0" algn="just">
              <a:spcBef>
                <a:spcPct val="0"/>
              </a:spcBef>
            </a:pPr>
            <a:r>
              <a:rPr lang="en-GB" sz="3600" dirty="0">
                <a:solidFill>
                  <a:schemeClr val="bg1"/>
                </a:solidFill>
                <a:latin typeface="Gill Sans Nova Cond" panose="020B0606020104020203" pitchFamily="34" charset="0"/>
              </a:rPr>
              <a:t>Highlight the need to accommodate learners from diverse backgrounds and abilities, ensuring that no learner is disadvantaged</a:t>
            </a:r>
            <a:endParaRPr lang="en-US" sz="3600" dirty="0">
              <a:solidFill>
                <a:schemeClr val="bg1"/>
              </a:solidFill>
              <a:latin typeface="Gill Sans Nova Cond" panose="020B0606020104020203" pitchFamily="34" charset="0"/>
              <a:sym typeface="Poppins"/>
            </a:endParaRPr>
          </a:p>
        </p:txBody>
      </p:sp>
      <p:sp>
        <p:nvSpPr>
          <p:cNvPr id="29" name="TextBox 29"/>
          <p:cNvSpPr txBox="1"/>
          <p:nvPr/>
        </p:nvSpPr>
        <p:spPr>
          <a:xfrm>
            <a:off x="958751" y="5879130"/>
            <a:ext cx="3702625" cy="369332"/>
          </a:xfrm>
          <a:prstGeom prst="rect">
            <a:avLst/>
          </a:prstGeom>
        </p:spPr>
        <p:txBody>
          <a:bodyPr wrap="square" lIns="0" tIns="0" rIns="0" bIns="0" rtlCol="0" anchor="t">
            <a:spAutoFit/>
          </a:bodyPr>
          <a:lstStyle/>
          <a:p>
            <a:pPr lvl="0"/>
            <a:r>
              <a:rPr lang="en-GB" sz="2400" b="1" dirty="0">
                <a:latin typeface="Franklin Gothic Demi" panose="020B0703020102020204" pitchFamily="34" charset="0"/>
              </a:rPr>
              <a:t>Learner-Centred Approach</a:t>
            </a:r>
            <a:r>
              <a:rPr lang="en-GB" sz="2400" dirty="0">
                <a:latin typeface="Franklin Gothic Demi" panose="020B0703020102020204" pitchFamily="34" charset="0"/>
              </a:rPr>
              <a:t>. </a:t>
            </a:r>
            <a:endParaRPr lang="x-none" sz="2400" dirty="0">
              <a:latin typeface="Franklin Gothic Demi" panose="020B0703020102020204" pitchFamily="34" charset="0"/>
            </a:endParaRPr>
          </a:p>
        </p:txBody>
      </p:sp>
      <p:sp>
        <p:nvSpPr>
          <p:cNvPr id="30" name="TextBox 30"/>
          <p:cNvSpPr txBox="1"/>
          <p:nvPr/>
        </p:nvSpPr>
        <p:spPr>
          <a:xfrm>
            <a:off x="5837706" y="5854020"/>
            <a:ext cx="2877407" cy="369332"/>
          </a:xfrm>
          <a:prstGeom prst="rect">
            <a:avLst/>
          </a:prstGeom>
        </p:spPr>
        <p:txBody>
          <a:bodyPr lIns="0" tIns="0" rIns="0" bIns="0" rtlCol="0" anchor="t">
            <a:spAutoFit/>
          </a:bodyPr>
          <a:lstStyle/>
          <a:p>
            <a:pPr lvl="0"/>
            <a:r>
              <a:rPr lang="en-GB" sz="2400" b="1" dirty="0">
                <a:latin typeface="Franklin Gothic Demi" panose="020B0703020102020204" pitchFamily="34" charset="0"/>
              </a:rPr>
              <a:t>Equity and Fairness:</a:t>
            </a:r>
            <a:endParaRPr lang="x-none" sz="2400" dirty="0">
              <a:latin typeface="Franklin Gothic Demi" panose="020B0703020102020204" pitchFamily="34" charset="0"/>
            </a:endParaRPr>
          </a:p>
        </p:txBody>
      </p:sp>
      <p:sp>
        <p:nvSpPr>
          <p:cNvPr id="31" name="TextBox 31"/>
          <p:cNvSpPr txBox="1"/>
          <p:nvPr/>
        </p:nvSpPr>
        <p:spPr>
          <a:xfrm>
            <a:off x="9982200" y="5905500"/>
            <a:ext cx="2877407" cy="369332"/>
          </a:xfrm>
          <a:prstGeom prst="rect">
            <a:avLst/>
          </a:prstGeom>
        </p:spPr>
        <p:txBody>
          <a:bodyPr lIns="0" tIns="0" rIns="0" bIns="0" rtlCol="0" anchor="t">
            <a:spAutoFit/>
          </a:bodyPr>
          <a:lstStyle/>
          <a:p>
            <a:pPr lvl="0" algn="ctr"/>
            <a:r>
              <a:rPr lang="en-GB" sz="2400" b="1" dirty="0">
                <a:latin typeface="Franklin Gothic Demi" panose="020B0703020102020204" pitchFamily="34" charset="0"/>
              </a:rPr>
              <a:t>Inclusivity</a:t>
            </a:r>
            <a:endParaRPr lang="x-none" sz="2400" dirty="0">
              <a:latin typeface="Franklin Gothic Demi" panose="020B0703020102020204" pitchFamily="34" charset="0"/>
            </a:endParaRPr>
          </a:p>
        </p:txBody>
      </p:sp>
      <p:sp>
        <p:nvSpPr>
          <p:cNvPr id="32" name="TextBox 32"/>
          <p:cNvSpPr txBox="1"/>
          <p:nvPr/>
        </p:nvSpPr>
        <p:spPr>
          <a:xfrm>
            <a:off x="457200" y="6468725"/>
            <a:ext cx="4317551" cy="2215991"/>
          </a:xfrm>
          <a:prstGeom prst="rect">
            <a:avLst/>
          </a:prstGeom>
          <a:solidFill>
            <a:srgbClr val="C00000"/>
          </a:solidFill>
        </p:spPr>
        <p:txBody>
          <a:bodyPr wrap="square" lIns="0" tIns="0" rIns="0" bIns="0" rtlCol="0" anchor="t">
            <a:spAutoFit/>
          </a:bodyPr>
          <a:lstStyle/>
          <a:p>
            <a:pPr lvl="0" algn="just">
              <a:spcBef>
                <a:spcPct val="0"/>
              </a:spcBef>
            </a:pPr>
            <a:r>
              <a:rPr lang="en-GB" sz="3600" dirty="0">
                <a:solidFill>
                  <a:schemeClr val="bg1"/>
                </a:solidFill>
                <a:latin typeface="Gill Sans Nova Cond" panose="020B0606020104020203" pitchFamily="34" charset="0"/>
              </a:rPr>
              <a:t>Emphasise the importance of focussing on the individual learner’s strengths, interests, and career aspirations.</a:t>
            </a:r>
            <a:endParaRPr lang="en-US" sz="3600" u="none" strike="noStrike" spc="-30" dirty="0">
              <a:solidFill>
                <a:schemeClr val="bg1"/>
              </a:solidFill>
              <a:latin typeface="Gill Sans Nova Cond" panose="020B0606020104020203" pitchFamily="34" charset="0"/>
              <a:ea typeface="Poppins"/>
              <a:cs typeface="Poppins"/>
              <a:sym typeface="Poppins"/>
            </a:endParaRPr>
          </a:p>
        </p:txBody>
      </p:sp>
      <p:sp>
        <p:nvSpPr>
          <p:cNvPr id="33" name="Rectangle 32">
            <a:extLst>
              <a:ext uri="{FF2B5EF4-FFF2-40B4-BE49-F238E27FC236}">
                <a16:creationId xmlns:a16="http://schemas.microsoft.com/office/drawing/2014/main" id="{93006244-E52F-4DC6-9C75-82E731A41F8F}"/>
              </a:ext>
            </a:extLst>
          </p:cNvPr>
          <p:cNvSpPr/>
          <p:nvPr/>
        </p:nvSpPr>
        <p:spPr>
          <a:xfrm>
            <a:off x="1192713" y="984326"/>
            <a:ext cx="15026871" cy="1015663"/>
          </a:xfrm>
          <a:prstGeom prst="rect">
            <a:avLst/>
          </a:prstGeom>
        </p:spPr>
        <p:txBody>
          <a:bodyPr wrap="none">
            <a:spAutoFit/>
          </a:bodyPr>
          <a:lstStyle/>
          <a:p>
            <a:r>
              <a:rPr lang="en-US" sz="6000" b="1" dirty="0">
                <a:latin typeface="Franklin Gothic Demi" panose="020B0703020102020204" pitchFamily="34" charset="0"/>
                <a:cs typeface="Arial" panose="020B0604020202020204" pitchFamily="34" charset="0"/>
              </a:rPr>
              <a:t>Principles Guiding </a:t>
            </a:r>
            <a:r>
              <a:rPr lang="en-GB" sz="6000" b="1" dirty="0">
                <a:latin typeface="Franklin Gothic Demi" panose="020B0703020102020204" pitchFamily="34" charset="0"/>
                <a:cs typeface="Arial" panose="020B0604020202020204" pitchFamily="34" charset="0"/>
              </a:rPr>
              <a:t>Selection and Placement </a:t>
            </a:r>
            <a:endParaRPr lang="x-none" sz="6000" dirty="0">
              <a:latin typeface="Franklin Gothic Demi" panose="020B0703020102020204" pitchFamily="34" charset="0"/>
            </a:endParaRPr>
          </a:p>
        </p:txBody>
      </p:sp>
      <p:pic>
        <p:nvPicPr>
          <p:cNvPr id="34" name="Picture 33">
            <a:extLst>
              <a:ext uri="{FF2B5EF4-FFF2-40B4-BE49-F238E27FC236}">
                <a16:creationId xmlns:a16="http://schemas.microsoft.com/office/drawing/2014/main" id="{B3031A51-4285-41D8-B369-E8031B3319CD}"/>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58751" y="3140799"/>
            <a:ext cx="3384649" cy="2381042"/>
          </a:xfrm>
          <a:prstGeom prst="rect">
            <a:avLst/>
          </a:prstGeom>
        </p:spPr>
      </p:pic>
      <p:pic>
        <p:nvPicPr>
          <p:cNvPr id="35" name="Picture 34">
            <a:extLst>
              <a:ext uri="{FF2B5EF4-FFF2-40B4-BE49-F238E27FC236}">
                <a16:creationId xmlns:a16="http://schemas.microsoft.com/office/drawing/2014/main" id="{DABC04A9-AB26-4359-A5E4-D990C2D870EE}"/>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175601" y="3046061"/>
            <a:ext cx="3816000" cy="2514600"/>
          </a:xfrm>
          <a:prstGeom prst="rect">
            <a:avLst/>
          </a:prstGeom>
        </p:spPr>
      </p:pic>
      <p:pic>
        <p:nvPicPr>
          <p:cNvPr id="36" name="Picture 35">
            <a:extLst>
              <a:ext uri="{FF2B5EF4-FFF2-40B4-BE49-F238E27FC236}">
                <a16:creationId xmlns:a16="http://schemas.microsoft.com/office/drawing/2014/main" id="{6F6E5B46-C489-4786-B154-970047F10692}"/>
              </a:ext>
            </a:extLst>
          </p:cNvPr>
          <p:cNvPicPr>
            <a:picLocks noChangeAspect="1"/>
          </p:cNvPicPr>
          <p:nvPr/>
        </p:nvPicPr>
        <p:blipFill>
          <a:blip r:embed="rId6"/>
          <a:stretch>
            <a:fillRect/>
          </a:stretch>
        </p:blipFill>
        <p:spPr>
          <a:xfrm>
            <a:off x="9442801" y="3046061"/>
            <a:ext cx="3816000" cy="2514600"/>
          </a:xfrm>
          <a:prstGeom prst="rect">
            <a:avLst/>
          </a:prstGeom>
        </p:spPr>
      </p:pic>
      <p:sp>
        <p:nvSpPr>
          <p:cNvPr id="37" name="Rectangle 36">
            <a:extLst>
              <a:ext uri="{FF2B5EF4-FFF2-40B4-BE49-F238E27FC236}">
                <a16:creationId xmlns:a16="http://schemas.microsoft.com/office/drawing/2014/main" id="{DF61B356-0934-43E7-A143-D92AE410F9AC}"/>
              </a:ext>
            </a:extLst>
          </p:cNvPr>
          <p:cNvSpPr/>
          <p:nvPr/>
        </p:nvSpPr>
        <p:spPr>
          <a:xfrm>
            <a:off x="14630400" y="5824835"/>
            <a:ext cx="1978747" cy="461665"/>
          </a:xfrm>
          <a:prstGeom prst="rect">
            <a:avLst/>
          </a:prstGeom>
        </p:spPr>
        <p:txBody>
          <a:bodyPr wrap="none">
            <a:spAutoFit/>
          </a:bodyPr>
          <a:lstStyle/>
          <a:p>
            <a:pPr lvl="0"/>
            <a:r>
              <a:rPr lang="en-GB" sz="2400" b="1" dirty="0">
                <a:latin typeface="Franklin Gothic Demi" panose="020B0703020102020204" pitchFamily="34" charset="0"/>
              </a:rPr>
              <a:t>Transparency</a:t>
            </a:r>
            <a:endParaRPr lang="x-none" sz="2400" dirty="0">
              <a:latin typeface="Franklin Gothic Demi" panose="020B0703020102020204" pitchFamily="34" charset="0"/>
            </a:endParaRPr>
          </a:p>
        </p:txBody>
      </p:sp>
      <p:pic>
        <p:nvPicPr>
          <p:cNvPr id="38" name="Picture 37">
            <a:extLst>
              <a:ext uri="{FF2B5EF4-FFF2-40B4-BE49-F238E27FC236}">
                <a16:creationId xmlns:a16="http://schemas.microsoft.com/office/drawing/2014/main" id="{63F4B220-53CB-42D7-8A1B-49D5929DDBC6}"/>
              </a:ext>
            </a:extLst>
          </p:cNvPr>
          <p:cNvPicPr>
            <a:picLocks noChangeAspect="1"/>
          </p:cNvPicPr>
          <p:nvPr/>
        </p:nvPicPr>
        <p:blipFill>
          <a:blip r:embed="rId7"/>
          <a:stretch>
            <a:fillRect/>
          </a:stretch>
        </p:blipFill>
        <p:spPr>
          <a:xfrm>
            <a:off x="13639800" y="3065618"/>
            <a:ext cx="3816000" cy="2495043"/>
          </a:xfrm>
          <a:prstGeom prst="rect">
            <a:avLst/>
          </a:prstGeom>
        </p:spPr>
      </p:pic>
      <p:sp>
        <p:nvSpPr>
          <p:cNvPr id="39" name="Rectangle 38">
            <a:extLst>
              <a:ext uri="{FF2B5EF4-FFF2-40B4-BE49-F238E27FC236}">
                <a16:creationId xmlns:a16="http://schemas.microsoft.com/office/drawing/2014/main" id="{FBE59B92-12D4-4997-98B4-225C08F24A90}"/>
              </a:ext>
            </a:extLst>
          </p:cNvPr>
          <p:cNvSpPr/>
          <p:nvPr/>
        </p:nvSpPr>
        <p:spPr>
          <a:xfrm>
            <a:off x="13639800" y="6438900"/>
            <a:ext cx="3816000" cy="2862322"/>
          </a:xfrm>
          <a:prstGeom prst="rect">
            <a:avLst/>
          </a:prstGeom>
          <a:solidFill>
            <a:srgbClr val="FFC000"/>
          </a:solidFill>
        </p:spPr>
        <p:txBody>
          <a:bodyPr wrap="square">
            <a:spAutoFit/>
          </a:bodyPr>
          <a:lstStyle/>
          <a:p>
            <a:r>
              <a:rPr lang="en-GB" sz="3600" dirty="0">
                <a:latin typeface="Gill Sans Nova Cond" panose="020B0606020104020203" pitchFamily="34" charset="0"/>
              </a:rPr>
              <a:t>The placement process should be open, with clear criteria that all stakeholders (learners, parents, and educators) </a:t>
            </a:r>
            <a:r>
              <a:rPr lang="en-GB" sz="3600" dirty="0">
                <a:solidFill>
                  <a:srgbClr val="000000"/>
                </a:solidFill>
                <a:latin typeface="Gill Sans Nova Cond" panose="020B0606020104020203" pitchFamily="34" charset="0"/>
                <a:ea typeface="Gill Sans"/>
                <a:cs typeface="Gill Sans"/>
              </a:rPr>
              <a:t>understand.</a:t>
            </a:r>
            <a:endParaRPr lang="x-none" sz="3600" dirty="0">
              <a:latin typeface="Gill Sans Nova Cond" panose="020B0606020104020203" pitchFamily="34" charset="0"/>
            </a:endParaRPr>
          </a:p>
        </p:txBody>
      </p:sp>
    </p:spTree>
    <p:extLst>
      <p:ext uri="{BB962C8B-B14F-4D97-AF65-F5344CB8AC3E}">
        <p14:creationId xmlns:p14="http://schemas.microsoft.com/office/powerpoint/2010/main" val="17694377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 name="Diagram 46">
            <a:extLst>
              <a:ext uri="{FF2B5EF4-FFF2-40B4-BE49-F238E27FC236}">
                <a16:creationId xmlns:a16="http://schemas.microsoft.com/office/drawing/2014/main" id="{148D5C34-4917-FBB3-E789-9AB5E387972B}"/>
              </a:ext>
            </a:extLst>
          </p:cNvPr>
          <p:cNvGraphicFramePr/>
          <p:nvPr>
            <p:extLst>
              <p:ext uri="{D42A27DB-BD31-4B8C-83A1-F6EECF244321}">
                <p14:modId xmlns:p14="http://schemas.microsoft.com/office/powerpoint/2010/main" val="3842789127"/>
              </p:ext>
            </p:extLst>
          </p:nvPr>
        </p:nvGraphicFramePr>
        <p:xfrm>
          <a:off x="173461" y="-48209"/>
          <a:ext cx="16227578" cy="156239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43" name="Group 42">
            <a:extLst>
              <a:ext uri="{FF2B5EF4-FFF2-40B4-BE49-F238E27FC236}">
                <a16:creationId xmlns:a16="http://schemas.microsoft.com/office/drawing/2014/main" id="{7FD00D40-F953-5E5E-91F5-E215784B36C5}"/>
              </a:ext>
            </a:extLst>
          </p:cNvPr>
          <p:cNvGrpSpPr/>
          <p:nvPr/>
        </p:nvGrpSpPr>
        <p:grpSpPr>
          <a:xfrm>
            <a:off x="7662870" y="1514185"/>
            <a:ext cx="10451670" cy="6631849"/>
            <a:chOff x="1724118" y="2213349"/>
            <a:chExt cx="9604375" cy="3449638"/>
          </a:xfrm>
        </p:grpSpPr>
        <p:sp>
          <p:nvSpPr>
            <p:cNvPr id="10" name="Rectangle 9">
              <a:extLst>
                <a:ext uri="{FF2B5EF4-FFF2-40B4-BE49-F238E27FC236}">
                  <a16:creationId xmlns:a16="http://schemas.microsoft.com/office/drawing/2014/main" id="{28C5F609-BC73-BB67-2A9C-BB3B68FA48F4}"/>
                </a:ext>
              </a:extLst>
            </p:cNvPr>
            <p:cNvSpPr/>
            <p:nvPr/>
          </p:nvSpPr>
          <p:spPr>
            <a:xfrm rot="10800000">
              <a:off x="1724118" y="2213349"/>
              <a:ext cx="9604375" cy="3449638"/>
            </a:xfrm>
            <a:prstGeom prst="rect">
              <a:avLst/>
            </a:prstGeom>
            <a:noFill/>
          </p:spPr>
        </p:sp>
        <p:sp>
          <p:nvSpPr>
            <p:cNvPr id="11" name="Freeform: Shape 10">
              <a:extLst>
                <a:ext uri="{FF2B5EF4-FFF2-40B4-BE49-F238E27FC236}">
                  <a16:creationId xmlns:a16="http://schemas.microsoft.com/office/drawing/2014/main" id="{05658AE4-B04C-6BC5-6565-A1CC8DA8BA13}"/>
                </a:ext>
              </a:extLst>
            </p:cNvPr>
            <p:cNvSpPr/>
            <p:nvPr/>
          </p:nvSpPr>
          <p:spPr>
            <a:xfrm rot="10800000">
              <a:off x="9430953" y="3327344"/>
              <a:ext cx="1343815" cy="319766"/>
            </a:xfrm>
            <a:custGeom>
              <a:avLst/>
              <a:gdLst/>
              <a:ahLst/>
              <a:cxnLst/>
              <a:rect l="0" t="0" r="0" b="0"/>
              <a:pathLst>
                <a:path>
                  <a:moveTo>
                    <a:pt x="1343815" y="0"/>
                  </a:moveTo>
                  <a:lnTo>
                    <a:pt x="1343815" y="217911"/>
                  </a:lnTo>
                  <a:lnTo>
                    <a:pt x="0" y="217911"/>
                  </a:lnTo>
                  <a:lnTo>
                    <a:pt x="0" y="319766"/>
                  </a:lnTo>
                </a:path>
              </a:pathLst>
            </a:custGeom>
            <a:noFill/>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12" name="Freeform: Shape 11">
              <a:extLst>
                <a:ext uri="{FF2B5EF4-FFF2-40B4-BE49-F238E27FC236}">
                  <a16:creationId xmlns:a16="http://schemas.microsoft.com/office/drawing/2014/main" id="{FEDEEA1E-21EA-F8DD-7216-D67D42569584}"/>
                </a:ext>
              </a:extLst>
            </p:cNvPr>
            <p:cNvSpPr/>
            <p:nvPr/>
          </p:nvSpPr>
          <p:spPr>
            <a:xfrm rot="10800000">
              <a:off x="9385233" y="3327344"/>
              <a:ext cx="91440" cy="319766"/>
            </a:xfrm>
            <a:custGeom>
              <a:avLst/>
              <a:gdLst/>
              <a:ahLst/>
              <a:cxnLst/>
              <a:rect l="0" t="0" r="0" b="0"/>
              <a:pathLst>
                <a:path>
                  <a:moveTo>
                    <a:pt x="45720" y="0"/>
                  </a:moveTo>
                  <a:lnTo>
                    <a:pt x="45720" y="319766"/>
                  </a:lnTo>
                </a:path>
              </a:pathLst>
            </a:custGeom>
            <a:noFill/>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13" name="Freeform: Shape 12">
              <a:extLst>
                <a:ext uri="{FF2B5EF4-FFF2-40B4-BE49-F238E27FC236}">
                  <a16:creationId xmlns:a16="http://schemas.microsoft.com/office/drawing/2014/main" id="{C73DEA0F-7D68-DCF7-5989-2CD8030983BD}"/>
                </a:ext>
              </a:extLst>
            </p:cNvPr>
            <p:cNvSpPr/>
            <p:nvPr/>
          </p:nvSpPr>
          <p:spPr>
            <a:xfrm rot="10800000">
              <a:off x="8087138" y="3327344"/>
              <a:ext cx="1343815" cy="319766"/>
            </a:xfrm>
            <a:custGeom>
              <a:avLst/>
              <a:gdLst/>
              <a:ahLst/>
              <a:cxnLst/>
              <a:rect l="0" t="0" r="0" b="0"/>
              <a:pathLst>
                <a:path>
                  <a:moveTo>
                    <a:pt x="0" y="0"/>
                  </a:moveTo>
                  <a:lnTo>
                    <a:pt x="0" y="217911"/>
                  </a:lnTo>
                  <a:lnTo>
                    <a:pt x="1343815" y="217911"/>
                  </a:lnTo>
                  <a:lnTo>
                    <a:pt x="1343815" y="319766"/>
                  </a:lnTo>
                </a:path>
              </a:pathLst>
            </a:custGeom>
            <a:noFill/>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14" name="Freeform: Shape 13">
              <a:extLst>
                <a:ext uri="{FF2B5EF4-FFF2-40B4-BE49-F238E27FC236}">
                  <a16:creationId xmlns:a16="http://schemas.microsoft.com/office/drawing/2014/main" id="{71EDE165-4918-15E3-BE2F-8474240A0105}"/>
                </a:ext>
              </a:extLst>
            </p:cNvPr>
            <p:cNvSpPr/>
            <p:nvPr/>
          </p:nvSpPr>
          <p:spPr>
            <a:xfrm rot="10800000">
              <a:off x="6544319" y="4345284"/>
              <a:ext cx="2886634" cy="319766"/>
            </a:xfrm>
            <a:custGeom>
              <a:avLst/>
              <a:gdLst/>
              <a:ahLst/>
              <a:cxnLst/>
              <a:rect l="0" t="0" r="0" b="0"/>
              <a:pathLst>
                <a:path>
                  <a:moveTo>
                    <a:pt x="2886634" y="0"/>
                  </a:moveTo>
                  <a:lnTo>
                    <a:pt x="2886634" y="217911"/>
                  </a:lnTo>
                  <a:lnTo>
                    <a:pt x="0" y="217911"/>
                  </a:lnTo>
                  <a:lnTo>
                    <a:pt x="0" y="319766"/>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15" name="Freeform: Shape 14">
              <a:extLst>
                <a:ext uri="{FF2B5EF4-FFF2-40B4-BE49-F238E27FC236}">
                  <a16:creationId xmlns:a16="http://schemas.microsoft.com/office/drawing/2014/main" id="{C25ED8D4-462C-4BAF-6AC5-BE87482A4AEB}"/>
                </a:ext>
              </a:extLst>
            </p:cNvPr>
            <p:cNvSpPr/>
            <p:nvPr/>
          </p:nvSpPr>
          <p:spPr>
            <a:xfrm rot="10800000">
              <a:off x="6012849" y="3327344"/>
              <a:ext cx="671907" cy="319766"/>
            </a:xfrm>
            <a:custGeom>
              <a:avLst/>
              <a:gdLst/>
              <a:ahLst/>
              <a:cxnLst/>
              <a:rect l="0" t="0" r="0" b="0"/>
              <a:pathLst>
                <a:path>
                  <a:moveTo>
                    <a:pt x="671907" y="0"/>
                  </a:moveTo>
                  <a:lnTo>
                    <a:pt x="671907" y="217911"/>
                  </a:lnTo>
                  <a:lnTo>
                    <a:pt x="0" y="217911"/>
                  </a:lnTo>
                  <a:lnTo>
                    <a:pt x="0" y="319766"/>
                  </a:lnTo>
                </a:path>
              </a:pathLst>
            </a:custGeom>
            <a:noFill/>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16" name="Freeform: Shape 15">
              <a:extLst>
                <a:ext uri="{FF2B5EF4-FFF2-40B4-BE49-F238E27FC236}">
                  <a16:creationId xmlns:a16="http://schemas.microsoft.com/office/drawing/2014/main" id="{28804FC7-F7FE-453F-3AED-DE55B297D1B2}"/>
                </a:ext>
              </a:extLst>
            </p:cNvPr>
            <p:cNvSpPr/>
            <p:nvPr/>
          </p:nvSpPr>
          <p:spPr>
            <a:xfrm rot="10800000">
              <a:off x="5340942" y="3327344"/>
              <a:ext cx="671907" cy="319766"/>
            </a:xfrm>
            <a:custGeom>
              <a:avLst/>
              <a:gdLst/>
              <a:ahLst/>
              <a:cxnLst/>
              <a:rect l="0" t="0" r="0" b="0"/>
              <a:pathLst>
                <a:path>
                  <a:moveTo>
                    <a:pt x="0" y="0"/>
                  </a:moveTo>
                  <a:lnTo>
                    <a:pt x="0" y="217911"/>
                  </a:lnTo>
                  <a:lnTo>
                    <a:pt x="671907" y="217911"/>
                  </a:lnTo>
                  <a:lnTo>
                    <a:pt x="671907" y="319766"/>
                  </a:lnTo>
                </a:path>
              </a:pathLst>
            </a:custGeom>
            <a:noFill/>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17" name="Freeform: Shape 16">
              <a:extLst>
                <a:ext uri="{FF2B5EF4-FFF2-40B4-BE49-F238E27FC236}">
                  <a16:creationId xmlns:a16="http://schemas.microsoft.com/office/drawing/2014/main" id="{CB4E8637-79DD-6BF1-A39F-B6AEEE50F795}"/>
                </a:ext>
              </a:extLst>
            </p:cNvPr>
            <p:cNvSpPr/>
            <p:nvPr/>
          </p:nvSpPr>
          <p:spPr>
            <a:xfrm rot="10800000">
              <a:off x="6012849" y="4345284"/>
              <a:ext cx="531469" cy="319766"/>
            </a:xfrm>
            <a:custGeom>
              <a:avLst/>
              <a:gdLst/>
              <a:ahLst/>
              <a:cxnLst/>
              <a:rect l="0" t="0" r="0" b="0"/>
              <a:pathLst>
                <a:path>
                  <a:moveTo>
                    <a:pt x="0" y="0"/>
                  </a:moveTo>
                  <a:lnTo>
                    <a:pt x="0" y="217911"/>
                  </a:lnTo>
                  <a:lnTo>
                    <a:pt x="531469" y="217911"/>
                  </a:lnTo>
                  <a:lnTo>
                    <a:pt x="531469" y="319766"/>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18" name="Freeform: Shape 17">
              <a:extLst>
                <a:ext uri="{FF2B5EF4-FFF2-40B4-BE49-F238E27FC236}">
                  <a16:creationId xmlns:a16="http://schemas.microsoft.com/office/drawing/2014/main" id="{00677F93-EE80-AE2C-70EB-F323D563B337}"/>
                </a:ext>
              </a:extLst>
            </p:cNvPr>
            <p:cNvSpPr/>
            <p:nvPr/>
          </p:nvSpPr>
          <p:spPr>
            <a:xfrm rot="10800000">
              <a:off x="3126214" y="3327344"/>
              <a:ext cx="671907" cy="319766"/>
            </a:xfrm>
            <a:custGeom>
              <a:avLst/>
              <a:gdLst/>
              <a:ahLst/>
              <a:cxnLst/>
              <a:rect l="0" t="0" r="0" b="0"/>
              <a:pathLst>
                <a:path>
                  <a:moveTo>
                    <a:pt x="671907" y="0"/>
                  </a:moveTo>
                  <a:lnTo>
                    <a:pt x="671907" y="217911"/>
                  </a:lnTo>
                  <a:lnTo>
                    <a:pt x="0" y="217911"/>
                  </a:lnTo>
                  <a:lnTo>
                    <a:pt x="0" y="319766"/>
                  </a:lnTo>
                </a:path>
              </a:pathLst>
            </a:custGeom>
            <a:noFill/>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19" name="Freeform: Shape 18">
              <a:extLst>
                <a:ext uri="{FF2B5EF4-FFF2-40B4-BE49-F238E27FC236}">
                  <a16:creationId xmlns:a16="http://schemas.microsoft.com/office/drawing/2014/main" id="{56346AF6-7927-A56B-CC4D-0ADDC26C4899}"/>
                </a:ext>
              </a:extLst>
            </p:cNvPr>
            <p:cNvSpPr/>
            <p:nvPr/>
          </p:nvSpPr>
          <p:spPr>
            <a:xfrm rot="10800000">
              <a:off x="2454307" y="3327344"/>
              <a:ext cx="671907" cy="319766"/>
            </a:xfrm>
            <a:custGeom>
              <a:avLst/>
              <a:gdLst/>
              <a:ahLst/>
              <a:cxnLst/>
              <a:rect l="0" t="0" r="0" b="0"/>
              <a:pathLst>
                <a:path>
                  <a:moveTo>
                    <a:pt x="0" y="0"/>
                  </a:moveTo>
                  <a:lnTo>
                    <a:pt x="0" y="217911"/>
                  </a:lnTo>
                  <a:lnTo>
                    <a:pt x="671907" y="217911"/>
                  </a:lnTo>
                  <a:lnTo>
                    <a:pt x="671907" y="319766"/>
                  </a:lnTo>
                </a:path>
              </a:pathLst>
            </a:custGeom>
            <a:noFill/>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20" name="Freeform: Shape 19">
              <a:extLst>
                <a:ext uri="{FF2B5EF4-FFF2-40B4-BE49-F238E27FC236}">
                  <a16:creationId xmlns:a16="http://schemas.microsoft.com/office/drawing/2014/main" id="{D0BB0213-275E-E649-E163-CF5449E8D0CF}"/>
                </a:ext>
              </a:extLst>
            </p:cNvPr>
            <p:cNvSpPr/>
            <p:nvPr/>
          </p:nvSpPr>
          <p:spPr>
            <a:xfrm rot="10800000">
              <a:off x="3126214" y="4345284"/>
              <a:ext cx="3418104" cy="319766"/>
            </a:xfrm>
            <a:custGeom>
              <a:avLst/>
              <a:gdLst/>
              <a:ahLst/>
              <a:cxnLst/>
              <a:rect l="0" t="0" r="0" b="0"/>
              <a:pathLst>
                <a:path>
                  <a:moveTo>
                    <a:pt x="0" y="0"/>
                  </a:moveTo>
                  <a:lnTo>
                    <a:pt x="0" y="217911"/>
                  </a:lnTo>
                  <a:lnTo>
                    <a:pt x="3418104" y="217911"/>
                  </a:lnTo>
                  <a:lnTo>
                    <a:pt x="3418104" y="319766"/>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21" name="Rectangle: Rounded Corners 20">
              <a:extLst>
                <a:ext uri="{FF2B5EF4-FFF2-40B4-BE49-F238E27FC236}">
                  <a16:creationId xmlns:a16="http://schemas.microsoft.com/office/drawing/2014/main" id="{B688D00E-DC84-F91F-74FD-80802F8B7780}"/>
                </a:ext>
              </a:extLst>
            </p:cNvPr>
            <p:cNvSpPr/>
            <p:nvPr/>
          </p:nvSpPr>
          <p:spPr>
            <a:xfrm rot="10800000">
              <a:off x="3228716" y="4665051"/>
              <a:ext cx="6631204" cy="698173"/>
            </a:xfrm>
            <a:prstGeom prst="roundRect">
              <a:avLst>
                <a:gd name="adj" fmla="val 10000"/>
              </a:avLst>
            </a:prstGeom>
            <a:solidFill>
              <a:srgbClr val="002060"/>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2" name="Freeform: Shape 21">
              <a:extLst>
                <a:ext uri="{FF2B5EF4-FFF2-40B4-BE49-F238E27FC236}">
                  <a16:creationId xmlns:a16="http://schemas.microsoft.com/office/drawing/2014/main" id="{C4E5CD3B-CC25-223D-D683-F392A2E367E1}"/>
                </a:ext>
              </a:extLst>
            </p:cNvPr>
            <p:cNvSpPr/>
            <p:nvPr/>
          </p:nvSpPr>
          <p:spPr>
            <a:xfrm>
              <a:off x="3106551" y="4548994"/>
              <a:ext cx="6631204" cy="698173"/>
            </a:xfrm>
            <a:custGeom>
              <a:avLst/>
              <a:gdLst>
                <a:gd name="connsiteX0" fmla="*/ 0 w 6631204"/>
                <a:gd name="connsiteY0" fmla="*/ 69817 h 698173"/>
                <a:gd name="connsiteX1" fmla="*/ 69817 w 6631204"/>
                <a:gd name="connsiteY1" fmla="*/ 0 h 698173"/>
                <a:gd name="connsiteX2" fmla="*/ 6561387 w 6631204"/>
                <a:gd name="connsiteY2" fmla="*/ 0 h 698173"/>
                <a:gd name="connsiteX3" fmla="*/ 6631204 w 6631204"/>
                <a:gd name="connsiteY3" fmla="*/ 69817 h 698173"/>
                <a:gd name="connsiteX4" fmla="*/ 6631204 w 6631204"/>
                <a:gd name="connsiteY4" fmla="*/ 628356 h 698173"/>
                <a:gd name="connsiteX5" fmla="*/ 6561387 w 6631204"/>
                <a:gd name="connsiteY5" fmla="*/ 698173 h 698173"/>
                <a:gd name="connsiteX6" fmla="*/ 69817 w 6631204"/>
                <a:gd name="connsiteY6" fmla="*/ 698173 h 698173"/>
                <a:gd name="connsiteX7" fmla="*/ 0 w 6631204"/>
                <a:gd name="connsiteY7" fmla="*/ 628356 h 698173"/>
                <a:gd name="connsiteX8" fmla="*/ 0 w 6631204"/>
                <a:gd name="connsiteY8" fmla="*/ 69817 h 6981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31204" h="698173">
                  <a:moveTo>
                    <a:pt x="0" y="69817"/>
                  </a:moveTo>
                  <a:cubicBezTo>
                    <a:pt x="0" y="31258"/>
                    <a:pt x="31258" y="0"/>
                    <a:pt x="69817" y="0"/>
                  </a:cubicBezTo>
                  <a:lnTo>
                    <a:pt x="6561387" y="0"/>
                  </a:lnTo>
                  <a:cubicBezTo>
                    <a:pt x="6599946" y="0"/>
                    <a:pt x="6631204" y="31258"/>
                    <a:pt x="6631204" y="69817"/>
                  </a:cubicBezTo>
                  <a:lnTo>
                    <a:pt x="6631204" y="628356"/>
                  </a:lnTo>
                  <a:cubicBezTo>
                    <a:pt x="6631204" y="666915"/>
                    <a:pt x="6599946" y="698173"/>
                    <a:pt x="6561387" y="698173"/>
                  </a:cubicBezTo>
                  <a:lnTo>
                    <a:pt x="69817" y="698173"/>
                  </a:lnTo>
                  <a:cubicBezTo>
                    <a:pt x="31258" y="698173"/>
                    <a:pt x="0" y="666915"/>
                    <a:pt x="0" y="628356"/>
                  </a:cubicBezTo>
                  <a:lnTo>
                    <a:pt x="0" y="69817"/>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90694" tIns="190694" rIns="190694" bIns="190694" numCol="1" spcCol="1270" anchor="ctr" anchorCtr="0">
              <a:noAutofit/>
            </a:bodyPr>
            <a:lstStyle/>
            <a:p>
              <a:pPr algn="ctr" defTabSz="1866900">
                <a:lnSpc>
                  <a:spcPct val="90000"/>
                </a:lnSpc>
                <a:spcBef>
                  <a:spcPct val="0"/>
                </a:spcBef>
                <a:spcAft>
                  <a:spcPct val="35000"/>
                </a:spcAft>
              </a:pPr>
              <a:r>
                <a:rPr lang="en-US" sz="4200" b="1" dirty="0">
                  <a:solidFill>
                    <a:prstClr val="black">
                      <a:hueOff val="0"/>
                      <a:satOff val="0"/>
                      <a:lumOff val="0"/>
                      <a:alphaOff val="0"/>
                    </a:prstClr>
                  </a:solidFill>
                  <a:latin typeface="Gill Sans Nova Cond" panose="020B0606020104020203" pitchFamily="34" charset="0"/>
                </a:rPr>
                <a:t>From Junior School</a:t>
              </a:r>
            </a:p>
          </p:txBody>
        </p:sp>
        <p:sp>
          <p:nvSpPr>
            <p:cNvPr id="23" name="Rectangle: Rounded Corners 22">
              <a:extLst>
                <a:ext uri="{FF2B5EF4-FFF2-40B4-BE49-F238E27FC236}">
                  <a16:creationId xmlns:a16="http://schemas.microsoft.com/office/drawing/2014/main" id="{C6D2EE7A-B836-C838-B166-1BF4DC687207}"/>
                </a:ext>
              </a:extLst>
            </p:cNvPr>
            <p:cNvSpPr/>
            <p:nvPr/>
          </p:nvSpPr>
          <p:spPr>
            <a:xfrm rot="10800000">
              <a:off x="1850267" y="3647110"/>
              <a:ext cx="2551894" cy="698173"/>
            </a:xfrm>
            <a:prstGeom prst="roundRect">
              <a:avLst>
                <a:gd name="adj" fmla="val 10000"/>
              </a:avLst>
            </a:prstGeom>
            <a:solidFill>
              <a:srgbClr val="002060"/>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4" name="Freeform: Shape 23">
              <a:extLst>
                <a:ext uri="{FF2B5EF4-FFF2-40B4-BE49-F238E27FC236}">
                  <a16:creationId xmlns:a16="http://schemas.microsoft.com/office/drawing/2014/main" id="{DA125B8C-AB7E-B36C-5D98-2238310D1FA5}"/>
                </a:ext>
              </a:extLst>
            </p:cNvPr>
            <p:cNvSpPr/>
            <p:nvPr/>
          </p:nvSpPr>
          <p:spPr>
            <a:xfrm rot="10800000" flipV="1">
              <a:off x="1728102" y="3531054"/>
              <a:ext cx="2551894" cy="698173"/>
            </a:xfrm>
            <a:custGeom>
              <a:avLst/>
              <a:gdLst>
                <a:gd name="connsiteX0" fmla="*/ 0 w 2551894"/>
                <a:gd name="connsiteY0" fmla="*/ 69817 h 698173"/>
                <a:gd name="connsiteX1" fmla="*/ 69817 w 2551894"/>
                <a:gd name="connsiteY1" fmla="*/ 0 h 698173"/>
                <a:gd name="connsiteX2" fmla="*/ 2482077 w 2551894"/>
                <a:gd name="connsiteY2" fmla="*/ 0 h 698173"/>
                <a:gd name="connsiteX3" fmla="*/ 2551894 w 2551894"/>
                <a:gd name="connsiteY3" fmla="*/ 69817 h 698173"/>
                <a:gd name="connsiteX4" fmla="*/ 2551894 w 2551894"/>
                <a:gd name="connsiteY4" fmla="*/ 628356 h 698173"/>
                <a:gd name="connsiteX5" fmla="*/ 2482077 w 2551894"/>
                <a:gd name="connsiteY5" fmla="*/ 698173 h 698173"/>
                <a:gd name="connsiteX6" fmla="*/ 69817 w 2551894"/>
                <a:gd name="connsiteY6" fmla="*/ 698173 h 698173"/>
                <a:gd name="connsiteX7" fmla="*/ 0 w 2551894"/>
                <a:gd name="connsiteY7" fmla="*/ 628356 h 698173"/>
                <a:gd name="connsiteX8" fmla="*/ 0 w 2551894"/>
                <a:gd name="connsiteY8" fmla="*/ 69817 h 6981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51894" h="698173">
                  <a:moveTo>
                    <a:pt x="0" y="69817"/>
                  </a:moveTo>
                  <a:cubicBezTo>
                    <a:pt x="0" y="31258"/>
                    <a:pt x="31258" y="0"/>
                    <a:pt x="69817" y="0"/>
                  </a:cubicBezTo>
                  <a:lnTo>
                    <a:pt x="2482077" y="0"/>
                  </a:lnTo>
                  <a:cubicBezTo>
                    <a:pt x="2520636" y="0"/>
                    <a:pt x="2551894" y="31258"/>
                    <a:pt x="2551894" y="69817"/>
                  </a:cubicBezTo>
                  <a:lnTo>
                    <a:pt x="2551894" y="628356"/>
                  </a:lnTo>
                  <a:cubicBezTo>
                    <a:pt x="2551894" y="666915"/>
                    <a:pt x="2520636" y="698173"/>
                    <a:pt x="2482077" y="698173"/>
                  </a:cubicBezTo>
                  <a:lnTo>
                    <a:pt x="69817" y="698173"/>
                  </a:lnTo>
                  <a:cubicBezTo>
                    <a:pt x="31258" y="698173"/>
                    <a:pt x="0" y="666915"/>
                    <a:pt x="0" y="628356"/>
                  </a:cubicBezTo>
                  <a:lnTo>
                    <a:pt x="0" y="69817"/>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44974" tIns="144974" rIns="144974" bIns="144974" numCol="1" spcCol="1270" anchor="ctr" anchorCtr="0">
              <a:noAutofit/>
            </a:bodyPr>
            <a:lstStyle/>
            <a:p>
              <a:pPr algn="ctr" defTabSz="1333500">
                <a:lnSpc>
                  <a:spcPct val="90000"/>
                </a:lnSpc>
                <a:spcBef>
                  <a:spcPct val="0"/>
                </a:spcBef>
                <a:spcAft>
                  <a:spcPct val="35000"/>
                </a:spcAft>
              </a:pPr>
              <a:r>
                <a:rPr lang="en-US" sz="3000" dirty="0">
                  <a:solidFill>
                    <a:prstClr val="black">
                      <a:hueOff val="0"/>
                      <a:satOff val="0"/>
                      <a:lumOff val="0"/>
                      <a:alphaOff val="0"/>
                    </a:prstClr>
                  </a:solidFill>
                  <a:latin typeface="Gill Sans Nova Cond" panose="020B0606020104020203" pitchFamily="34" charset="0"/>
                </a:rPr>
                <a:t>Arts and Sports</a:t>
              </a:r>
            </a:p>
          </p:txBody>
        </p:sp>
        <p:sp>
          <p:nvSpPr>
            <p:cNvPr id="25" name="Rectangle: Rounded Corners 24">
              <a:extLst>
                <a:ext uri="{FF2B5EF4-FFF2-40B4-BE49-F238E27FC236}">
                  <a16:creationId xmlns:a16="http://schemas.microsoft.com/office/drawing/2014/main" id="{71842B16-AC41-AB01-F7EB-D21EBAA1FF7F}"/>
                </a:ext>
              </a:extLst>
            </p:cNvPr>
            <p:cNvSpPr/>
            <p:nvPr/>
          </p:nvSpPr>
          <p:spPr>
            <a:xfrm rot="10800000">
              <a:off x="1904564" y="2629170"/>
              <a:ext cx="1099485" cy="698173"/>
            </a:xfrm>
            <a:prstGeom prst="roundRect">
              <a:avLst>
                <a:gd name="adj" fmla="val 10000"/>
              </a:avLst>
            </a:prstGeom>
            <a:solidFill>
              <a:srgbClr val="002060"/>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6" name="Freeform: Shape 25">
              <a:extLst>
                <a:ext uri="{FF2B5EF4-FFF2-40B4-BE49-F238E27FC236}">
                  <a16:creationId xmlns:a16="http://schemas.microsoft.com/office/drawing/2014/main" id="{D992468A-0AB1-A524-9C98-E8FB37D5FFED}"/>
                </a:ext>
              </a:extLst>
            </p:cNvPr>
            <p:cNvSpPr/>
            <p:nvPr/>
          </p:nvSpPr>
          <p:spPr>
            <a:xfrm rot="10800000" flipV="1">
              <a:off x="1782399" y="2513114"/>
              <a:ext cx="1099485" cy="698173"/>
            </a:xfrm>
            <a:custGeom>
              <a:avLst/>
              <a:gdLst>
                <a:gd name="connsiteX0" fmla="*/ 0 w 1099485"/>
                <a:gd name="connsiteY0" fmla="*/ 69817 h 698173"/>
                <a:gd name="connsiteX1" fmla="*/ 69817 w 1099485"/>
                <a:gd name="connsiteY1" fmla="*/ 0 h 698173"/>
                <a:gd name="connsiteX2" fmla="*/ 1029668 w 1099485"/>
                <a:gd name="connsiteY2" fmla="*/ 0 h 698173"/>
                <a:gd name="connsiteX3" fmla="*/ 1099485 w 1099485"/>
                <a:gd name="connsiteY3" fmla="*/ 69817 h 698173"/>
                <a:gd name="connsiteX4" fmla="*/ 1099485 w 1099485"/>
                <a:gd name="connsiteY4" fmla="*/ 628356 h 698173"/>
                <a:gd name="connsiteX5" fmla="*/ 1029668 w 1099485"/>
                <a:gd name="connsiteY5" fmla="*/ 698173 h 698173"/>
                <a:gd name="connsiteX6" fmla="*/ 69817 w 1099485"/>
                <a:gd name="connsiteY6" fmla="*/ 698173 h 698173"/>
                <a:gd name="connsiteX7" fmla="*/ 0 w 1099485"/>
                <a:gd name="connsiteY7" fmla="*/ 628356 h 698173"/>
                <a:gd name="connsiteX8" fmla="*/ 0 w 1099485"/>
                <a:gd name="connsiteY8" fmla="*/ 69817 h 6981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99485" h="698173">
                  <a:moveTo>
                    <a:pt x="0" y="69817"/>
                  </a:moveTo>
                  <a:cubicBezTo>
                    <a:pt x="0" y="31258"/>
                    <a:pt x="31258" y="0"/>
                    <a:pt x="69817" y="0"/>
                  </a:cubicBezTo>
                  <a:lnTo>
                    <a:pt x="1029668" y="0"/>
                  </a:lnTo>
                  <a:cubicBezTo>
                    <a:pt x="1068227" y="0"/>
                    <a:pt x="1099485" y="31258"/>
                    <a:pt x="1099485" y="69817"/>
                  </a:cubicBezTo>
                  <a:lnTo>
                    <a:pt x="1099485" y="628356"/>
                  </a:lnTo>
                  <a:cubicBezTo>
                    <a:pt x="1099485" y="666915"/>
                    <a:pt x="1068227" y="698173"/>
                    <a:pt x="1029668" y="698173"/>
                  </a:cubicBezTo>
                  <a:lnTo>
                    <a:pt x="69817" y="698173"/>
                  </a:lnTo>
                  <a:cubicBezTo>
                    <a:pt x="31258" y="698173"/>
                    <a:pt x="0" y="666915"/>
                    <a:pt x="0" y="628356"/>
                  </a:cubicBezTo>
                  <a:lnTo>
                    <a:pt x="0" y="69817"/>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10684" tIns="110684" rIns="110684" bIns="110684" numCol="1" spcCol="1270" anchor="ctr" anchorCtr="0">
              <a:noAutofit/>
            </a:bodyPr>
            <a:lstStyle/>
            <a:p>
              <a:pPr algn="ctr" defTabSz="933450">
                <a:lnSpc>
                  <a:spcPct val="90000"/>
                </a:lnSpc>
                <a:spcBef>
                  <a:spcPct val="0"/>
                </a:spcBef>
                <a:spcAft>
                  <a:spcPct val="35000"/>
                </a:spcAft>
              </a:pPr>
              <a:r>
                <a:rPr lang="en-US" sz="2100" dirty="0">
                  <a:solidFill>
                    <a:prstClr val="black">
                      <a:hueOff val="0"/>
                      <a:satOff val="0"/>
                      <a:lumOff val="0"/>
                      <a:alphaOff val="0"/>
                    </a:prstClr>
                  </a:solidFill>
                  <a:latin typeface="Gill Sans Nova Cond" panose="020B0606020104020203" pitchFamily="34" charset="0"/>
                </a:rPr>
                <a:t>Sports Science</a:t>
              </a:r>
            </a:p>
          </p:txBody>
        </p:sp>
        <p:sp>
          <p:nvSpPr>
            <p:cNvPr id="27" name="Rectangle: Rounded Corners 26">
              <a:extLst>
                <a:ext uri="{FF2B5EF4-FFF2-40B4-BE49-F238E27FC236}">
                  <a16:creationId xmlns:a16="http://schemas.microsoft.com/office/drawing/2014/main" id="{3B1E359C-CF76-C68F-A6EA-273ADFBBCF0B}"/>
                </a:ext>
              </a:extLst>
            </p:cNvPr>
            <p:cNvSpPr/>
            <p:nvPr/>
          </p:nvSpPr>
          <p:spPr>
            <a:xfrm rot="10800000">
              <a:off x="3248379" y="2629170"/>
              <a:ext cx="1099485" cy="698173"/>
            </a:xfrm>
            <a:prstGeom prst="roundRect">
              <a:avLst>
                <a:gd name="adj" fmla="val 10000"/>
              </a:avLst>
            </a:prstGeom>
            <a:solidFill>
              <a:srgbClr val="002060"/>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8" name="Freeform: Shape 27">
              <a:extLst>
                <a:ext uri="{FF2B5EF4-FFF2-40B4-BE49-F238E27FC236}">
                  <a16:creationId xmlns:a16="http://schemas.microsoft.com/office/drawing/2014/main" id="{88337403-F690-7439-5FF4-B15A0E72E9B4}"/>
                </a:ext>
              </a:extLst>
            </p:cNvPr>
            <p:cNvSpPr/>
            <p:nvPr/>
          </p:nvSpPr>
          <p:spPr>
            <a:xfrm rot="10800000" flipV="1">
              <a:off x="3126214" y="2513114"/>
              <a:ext cx="1099485" cy="698173"/>
            </a:xfrm>
            <a:custGeom>
              <a:avLst/>
              <a:gdLst>
                <a:gd name="connsiteX0" fmla="*/ 0 w 1099485"/>
                <a:gd name="connsiteY0" fmla="*/ 69817 h 698173"/>
                <a:gd name="connsiteX1" fmla="*/ 69817 w 1099485"/>
                <a:gd name="connsiteY1" fmla="*/ 0 h 698173"/>
                <a:gd name="connsiteX2" fmla="*/ 1029668 w 1099485"/>
                <a:gd name="connsiteY2" fmla="*/ 0 h 698173"/>
                <a:gd name="connsiteX3" fmla="*/ 1099485 w 1099485"/>
                <a:gd name="connsiteY3" fmla="*/ 69817 h 698173"/>
                <a:gd name="connsiteX4" fmla="*/ 1099485 w 1099485"/>
                <a:gd name="connsiteY4" fmla="*/ 628356 h 698173"/>
                <a:gd name="connsiteX5" fmla="*/ 1029668 w 1099485"/>
                <a:gd name="connsiteY5" fmla="*/ 698173 h 698173"/>
                <a:gd name="connsiteX6" fmla="*/ 69817 w 1099485"/>
                <a:gd name="connsiteY6" fmla="*/ 698173 h 698173"/>
                <a:gd name="connsiteX7" fmla="*/ 0 w 1099485"/>
                <a:gd name="connsiteY7" fmla="*/ 628356 h 698173"/>
                <a:gd name="connsiteX8" fmla="*/ 0 w 1099485"/>
                <a:gd name="connsiteY8" fmla="*/ 69817 h 6981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99485" h="698173">
                  <a:moveTo>
                    <a:pt x="0" y="69817"/>
                  </a:moveTo>
                  <a:cubicBezTo>
                    <a:pt x="0" y="31258"/>
                    <a:pt x="31258" y="0"/>
                    <a:pt x="69817" y="0"/>
                  </a:cubicBezTo>
                  <a:lnTo>
                    <a:pt x="1029668" y="0"/>
                  </a:lnTo>
                  <a:cubicBezTo>
                    <a:pt x="1068227" y="0"/>
                    <a:pt x="1099485" y="31258"/>
                    <a:pt x="1099485" y="69817"/>
                  </a:cubicBezTo>
                  <a:lnTo>
                    <a:pt x="1099485" y="628356"/>
                  </a:lnTo>
                  <a:cubicBezTo>
                    <a:pt x="1099485" y="666915"/>
                    <a:pt x="1068227" y="698173"/>
                    <a:pt x="1029668" y="698173"/>
                  </a:cubicBezTo>
                  <a:lnTo>
                    <a:pt x="69817" y="698173"/>
                  </a:lnTo>
                  <a:cubicBezTo>
                    <a:pt x="31258" y="698173"/>
                    <a:pt x="0" y="666915"/>
                    <a:pt x="0" y="628356"/>
                  </a:cubicBezTo>
                  <a:lnTo>
                    <a:pt x="0" y="69817"/>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10684" tIns="110684" rIns="110684" bIns="110684" numCol="1" spcCol="1270" anchor="ctr" anchorCtr="0">
              <a:noAutofit/>
            </a:bodyPr>
            <a:lstStyle/>
            <a:p>
              <a:pPr algn="ctr" defTabSz="933450">
                <a:lnSpc>
                  <a:spcPct val="90000"/>
                </a:lnSpc>
                <a:spcBef>
                  <a:spcPct val="0"/>
                </a:spcBef>
                <a:spcAft>
                  <a:spcPct val="35000"/>
                </a:spcAft>
              </a:pPr>
              <a:r>
                <a:rPr lang="en-US" sz="2100" dirty="0">
                  <a:solidFill>
                    <a:prstClr val="black">
                      <a:hueOff val="0"/>
                      <a:satOff val="0"/>
                      <a:lumOff val="0"/>
                      <a:alphaOff val="0"/>
                    </a:prstClr>
                  </a:solidFill>
                  <a:latin typeface="Gill Sans Nova Cond" panose="020B0606020104020203" pitchFamily="34" charset="0"/>
                </a:rPr>
                <a:t>Art</a:t>
              </a:r>
            </a:p>
          </p:txBody>
        </p:sp>
        <p:sp>
          <p:nvSpPr>
            <p:cNvPr id="29" name="Rectangle: Rounded Corners 28">
              <a:extLst>
                <a:ext uri="{FF2B5EF4-FFF2-40B4-BE49-F238E27FC236}">
                  <a16:creationId xmlns:a16="http://schemas.microsoft.com/office/drawing/2014/main" id="{500328C2-3E8D-308A-D9F5-9510BD369448}"/>
                </a:ext>
              </a:extLst>
            </p:cNvPr>
            <p:cNvSpPr/>
            <p:nvPr/>
          </p:nvSpPr>
          <p:spPr>
            <a:xfrm rot="10800000">
              <a:off x="4646491" y="3647110"/>
              <a:ext cx="2732715" cy="698173"/>
            </a:xfrm>
            <a:prstGeom prst="roundRect">
              <a:avLst>
                <a:gd name="adj" fmla="val 10000"/>
              </a:avLst>
            </a:prstGeom>
            <a:solidFill>
              <a:srgbClr val="002060"/>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0" name="Freeform: Shape 29">
              <a:extLst>
                <a:ext uri="{FF2B5EF4-FFF2-40B4-BE49-F238E27FC236}">
                  <a16:creationId xmlns:a16="http://schemas.microsoft.com/office/drawing/2014/main" id="{16F63EA1-FF60-015F-ACA9-F4D4038ED64A}"/>
                </a:ext>
              </a:extLst>
            </p:cNvPr>
            <p:cNvSpPr/>
            <p:nvPr/>
          </p:nvSpPr>
          <p:spPr>
            <a:xfrm>
              <a:off x="4524326" y="3531054"/>
              <a:ext cx="2732715" cy="698173"/>
            </a:xfrm>
            <a:custGeom>
              <a:avLst/>
              <a:gdLst>
                <a:gd name="connsiteX0" fmla="*/ 0 w 2732715"/>
                <a:gd name="connsiteY0" fmla="*/ 69817 h 698173"/>
                <a:gd name="connsiteX1" fmla="*/ 69817 w 2732715"/>
                <a:gd name="connsiteY1" fmla="*/ 0 h 698173"/>
                <a:gd name="connsiteX2" fmla="*/ 2662898 w 2732715"/>
                <a:gd name="connsiteY2" fmla="*/ 0 h 698173"/>
                <a:gd name="connsiteX3" fmla="*/ 2732715 w 2732715"/>
                <a:gd name="connsiteY3" fmla="*/ 69817 h 698173"/>
                <a:gd name="connsiteX4" fmla="*/ 2732715 w 2732715"/>
                <a:gd name="connsiteY4" fmla="*/ 628356 h 698173"/>
                <a:gd name="connsiteX5" fmla="*/ 2662898 w 2732715"/>
                <a:gd name="connsiteY5" fmla="*/ 698173 h 698173"/>
                <a:gd name="connsiteX6" fmla="*/ 69817 w 2732715"/>
                <a:gd name="connsiteY6" fmla="*/ 698173 h 698173"/>
                <a:gd name="connsiteX7" fmla="*/ 0 w 2732715"/>
                <a:gd name="connsiteY7" fmla="*/ 628356 h 698173"/>
                <a:gd name="connsiteX8" fmla="*/ 0 w 2732715"/>
                <a:gd name="connsiteY8" fmla="*/ 69817 h 6981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732715" h="698173">
                  <a:moveTo>
                    <a:pt x="0" y="69817"/>
                  </a:moveTo>
                  <a:cubicBezTo>
                    <a:pt x="0" y="31258"/>
                    <a:pt x="31258" y="0"/>
                    <a:pt x="69817" y="0"/>
                  </a:cubicBezTo>
                  <a:lnTo>
                    <a:pt x="2662898" y="0"/>
                  </a:lnTo>
                  <a:cubicBezTo>
                    <a:pt x="2701457" y="0"/>
                    <a:pt x="2732715" y="31258"/>
                    <a:pt x="2732715" y="69817"/>
                  </a:cubicBezTo>
                  <a:lnTo>
                    <a:pt x="2732715" y="628356"/>
                  </a:lnTo>
                  <a:cubicBezTo>
                    <a:pt x="2732715" y="666915"/>
                    <a:pt x="2701457" y="698173"/>
                    <a:pt x="2662898" y="698173"/>
                  </a:cubicBezTo>
                  <a:lnTo>
                    <a:pt x="69817" y="698173"/>
                  </a:lnTo>
                  <a:cubicBezTo>
                    <a:pt x="31258" y="698173"/>
                    <a:pt x="0" y="666915"/>
                    <a:pt x="0" y="628356"/>
                  </a:cubicBezTo>
                  <a:lnTo>
                    <a:pt x="0" y="69817"/>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44974" tIns="144974" rIns="144974" bIns="144974" numCol="1" spcCol="1270" anchor="ctr" anchorCtr="0">
              <a:noAutofit/>
            </a:bodyPr>
            <a:lstStyle/>
            <a:p>
              <a:pPr algn="ctr" defTabSz="1333500">
                <a:lnSpc>
                  <a:spcPct val="90000"/>
                </a:lnSpc>
                <a:spcBef>
                  <a:spcPct val="0"/>
                </a:spcBef>
                <a:spcAft>
                  <a:spcPct val="35000"/>
                </a:spcAft>
              </a:pPr>
              <a:r>
                <a:rPr lang="en-US" sz="3000" dirty="0">
                  <a:solidFill>
                    <a:prstClr val="black">
                      <a:hueOff val="0"/>
                      <a:satOff val="0"/>
                      <a:lumOff val="0"/>
                      <a:alphaOff val="0"/>
                    </a:prstClr>
                  </a:solidFill>
                  <a:latin typeface="Gill Sans Nova Cond" panose="020B0606020104020203" pitchFamily="34" charset="0"/>
                </a:rPr>
                <a:t>Social Sciences </a:t>
              </a:r>
            </a:p>
          </p:txBody>
        </p:sp>
        <p:sp>
          <p:nvSpPr>
            <p:cNvPr id="31" name="Rectangle: Rounded Corners 30">
              <a:extLst>
                <a:ext uri="{FF2B5EF4-FFF2-40B4-BE49-F238E27FC236}">
                  <a16:creationId xmlns:a16="http://schemas.microsoft.com/office/drawing/2014/main" id="{5D13B24C-DDE6-5343-6B74-BC70F7513321}"/>
                </a:ext>
              </a:extLst>
            </p:cNvPr>
            <p:cNvSpPr/>
            <p:nvPr/>
          </p:nvSpPr>
          <p:spPr>
            <a:xfrm rot="10800000">
              <a:off x="4791199" y="2629170"/>
              <a:ext cx="1099485" cy="698173"/>
            </a:xfrm>
            <a:prstGeom prst="roundRect">
              <a:avLst>
                <a:gd name="adj" fmla="val 10000"/>
              </a:avLst>
            </a:prstGeom>
            <a:solidFill>
              <a:srgbClr val="002060"/>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2" name="Freeform: Shape 31">
              <a:extLst>
                <a:ext uri="{FF2B5EF4-FFF2-40B4-BE49-F238E27FC236}">
                  <a16:creationId xmlns:a16="http://schemas.microsoft.com/office/drawing/2014/main" id="{4F9DDBF3-2499-56D4-1766-A5B9AB4CC0B9}"/>
                </a:ext>
              </a:extLst>
            </p:cNvPr>
            <p:cNvSpPr/>
            <p:nvPr/>
          </p:nvSpPr>
          <p:spPr>
            <a:xfrm rot="10800000" flipV="1">
              <a:off x="4669033" y="2513114"/>
              <a:ext cx="1099485" cy="698173"/>
            </a:xfrm>
            <a:custGeom>
              <a:avLst/>
              <a:gdLst>
                <a:gd name="connsiteX0" fmla="*/ 0 w 1099485"/>
                <a:gd name="connsiteY0" fmla="*/ 69817 h 698173"/>
                <a:gd name="connsiteX1" fmla="*/ 69817 w 1099485"/>
                <a:gd name="connsiteY1" fmla="*/ 0 h 698173"/>
                <a:gd name="connsiteX2" fmla="*/ 1029668 w 1099485"/>
                <a:gd name="connsiteY2" fmla="*/ 0 h 698173"/>
                <a:gd name="connsiteX3" fmla="*/ 1099485 w 1099485"/>
                <a:gd name="connsiteY3" fmla="*/ 69817 h 698173"/>
                <a:gd name="connsiteX4" fmla="*/ 1099485 w 1099485"/>
                <a:gd name="connsiteY4" fmla="*/ 628356 h 698173"/>
                <a:gd name="connsiteX5" fmla="*/ 1029668 w 1099485"/>
                <a:gd name="connsiteY5" fmla="*/ 698173 h 698173"/>
                <a:gd name="connsiteX6" fmla="*/ 69817 w 1099485"/>
                <a:gd name="connsiteY6" fmla="*/ 698173 h 698173"/>
                <a:gd name="connsiteX7" fmla="*/ 0 w 1099485"/>
                <a:gd name="connsiteY7" fmla="*/ 628356 h 698173"/>
                <a:gd name="connsiteX8" fmla="*/ 0 w 1099485"/>
                <a:gd name="connsiteY8" fmla="*/ 69817 h 6981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99485" h="698173">
                  <a:moveTo>
                    <a:pt x="0" y="69817"/>
                  </a:moveTo>
                  <a:cubicBezTo>
                    <a:pt x="0" y="31258"/>
                    <a:pt x="31258" y="0"/>
                    <a:pt x="69817" y="0"/>
                  </a:cubicBezTo>
                  <a:lnTo>
                    <a:pt x="1029668" y="0"/>
                  </a:lnTo>
                  <a:cubicBezTo>
                    <a:pt x="1068227" y="0"/>
                    <a:pt x="1099485" y="31258"/>
                    <a:pt x="1099485" y="69817"/>
                  </a:cubicBezTo>
                  <a:lnTo>
                    <a:pt x="1099485" y="628356"/>
                  </a:lnTo>
                  <a:cubicBezTo>
                    <a:pt x="1099485" y="666915"/>
                    <a:pt x="1068227" y="698173"/>
                    <a:pt x="1029668" y="698173"/>
                  </a:cubicBezTo>
                  <a:lnTo>
                    <a:pt x="69817" y="698173"/>
                  </a:lnTo>
                  <a:cubicBezTo>
                    <a:pt x="31258" y="698173"/>
                    <a:pt x="0" y="666915"/>
                    <a:pt x="0" y="628356"/>
                  </a:cubicBezTo>
                  <a:lnTo>
                    <a:pt x="0" y="69817"/>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10684" tIns="110684" rIns="110684" bIns="110684" numCol="1" spcCol="1270" anchor="ctr" anchorCtr="0">
              <a:noAutofit/>
            </a:bodyPr>
            <a:lstStyle/>
            <a:p>
              <a:pPr algn="ctr" defTabSz="933450">
                <a:lnSpc>
                  <a:spcPct val="90000"/>
                </a:lnSpc>
                <a:spcBef>
                  <a:spcPct val="0"/>
                </a:spcBef>
                <a:spcAft>
                  <a:spcPct val="35000"/>
                </a:spcAft>
              </a:pPr>
              <a:r>
                <a:rPr lang="en-US" sz="2100" dirty="0">
                  <a:solidFill>
                    <a:prstClr val="black">
                      <a:hueOff val="0"/>
                      <a:satOff val="0"/>
                      <a:lumOff val="0"/>
                      <a:alphaOff val="0"/>
                    </a:prstClr>
                  </a:solidFill>
                  <a:latin typeface="Gill Sans Nova Cond" panose="020B0606020104020203" pitchFamily="34" charset="0"/>
                </a:rPr>
                <a:t>Language and Literature </a:t>
              </a:r>
            </a:p>
          </p:txBody>
        </p:sp>
        <p:sp>
          <p:nvSpPr>
            <p:cNvPr id="33" name="Rectangle: Rounded Corners 32">
              <a:extLst>
                <a:ext uri="{FF2B5EF4-FFF2-40B4-BE49-F238E27FC236}">
                  <a16:creationId xmlns:a16="http://schemas.microsoft.com/office/drawing/2014/main" id="{32A19F74-B0CB-1A38-DD65-D497362D261E}"/>
                </a:ext>
              </a:extLst>
            </p:cNvPr>
            <p:cNvSpPr/>
            <p:nvPr/>
          </p:nvSpPr>
          <p:spPr>
            <a:xfrm rot="10800000">
              <a:off x="6135014" y="2629170"/>
              <a:ext cx="1099485" cy="698173"/>
            </a:xfrm>
            <a:prstGeom prst="roundRect">
              <a:avLst>
                <a:gd name="adj" fmla="val 10000"/>
              </a:avLst>
            </a:prstGeom>
            <a:solidFill>
              <a:srgbClr val="002060"/>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4" name="Freeform: Shape 33">
              <a:extLst>
                <a:ext uri="{FF2B5EF4-FFF2-40B4-BE49-F238E27FC236}">
                  <a16:creationId xmlns:a16="http://schemas.microsoft.com/office/drawing/2014/main" id="{8A96CB9C-C3B7-B513-629D-2F99D144F61B}"/>
                </a:ext>
              </a:extLst>
            </p:cNvPr>
            <p:cNvSpPr/>
            <p:nvPr/>
          </p:nvSpPr>
          <p:spPr>
            <a:xfrm rot="10800000" flipV="1">
              <a:off x="6012849" y="2513114"/>
              <a:ext cx="1099485" cy="698173"/>
            </a:xfrm>
            <a:custGeom>
              <a:avLst/>
              <a:gdLst>
                <a:gd name="connsiteX0" fmla="*/ 0 w 1099485"/>
                <a:gd name="connsiteY0" fmla="*/ 69817 h 698173"/>
                <a:gd name="connsiteX1" fmla="*/ 69817 w 1099485"/>
                <a:gd name="connsiteY1" fmla="*/ 0 h 698173"/>
                <a:gd name="connsiteX2" fmla="*/ 1029668 w 1099485"/>
                <a:gd name="connsiteY2" fmla="*/ 0 h 698173"/>
                <a:gd name="connsiteX3" fmla="*/ 1099485 w 1099485"/>
                <a:gd name="connsiteY3" fmla="*/ 69817 h 698173"/>
                <a:gd name="connsiteX4" fmla="*/ 1099485 w 1099485"/>
                <a:gd name="connsiteY4" fmla="*/ 628356 h 698173"/>
                <a:gd name="connsiteX5" fmla="*/ 1029668 w 1099485"/>
                <a:gd name="connsiteY5" fmla="*/ 698173 h 698173"/>
                <a:gd name="connsiteX6" fmla="*/ 69817 w 1099485"/>
                <a:gd name="connsiteY6" fmla="*/ 698173 h 698173"/>
                <a:gd name="connsiteX7" fmla="*/ 0 w 1099485"/>
                <a:gd name="connsiteY7" fmla="*/ 628356 h 698173"/>
                <a:gd name="connsiteX8" fmla="*/ 0 w 1099485"/>
                <a:gd name="connsiteY8" fmla="*/ 69817 h 6981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99485" h="698173">
                  <a:moveTo>
                    <a:pt x="0" y="69817"/>
                  </a:moveTo>
                  <a:cubicBezTo>
                    <a:pt x="0" y="31258"/>
                    <a:pt x="31258" y="0"/>
                    <a:pt x="69817" y="0"/>
                  </a:cubicBezTo>
                  <a:lnTo>
                    <a:pt x="1029668" y="0"/>
                  </a:lnTo>
                  <a:cubicBezTo>
                    <a:pt x="1068227" y="0"/>
                    <a:pt x="1099485" y="31258"/>
                    <a:pt x="1099485" y="69817"/>
                  </a:cubicBezTo>
                  <a:lnTo>
                    <a:pt x="1099485" y="628356"/>
                  </a:lnTo>
                  <a:cubicBezTo>
                    <a:pt x="1099485" y="666915"/>
                    <a:pt x="1068227" y="698173"/>
                    <a:pt x="1029668" y="698173"/>
                  </a:cubicBezTo>
                  <a:lnTo>
                    <a:pt x="69817" y="698173"/>
                  </a:lnTo>
                  <a:cubicBezTo>
                    <a:pt x="31258" y="698173"/>
                    <a:pt x="0" y="666915"/>
                    <a:pt x="0" y="628356"/>
                  </a:cubicBezTo>
                  <a:lnTo>
                    <a:pt x="0" y="69817"/>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10684" tIns="110684" rIns="110684" bIns="110684" numCol="1" spcCol="1270" anchor="ctr" anchorCtr="0">
              <a:noAutofit/>
            </a:bodyPr>
            <a:lstStyle/>
            <a:p>
              <a:pPr algn="ctr" defTabSz="933450">
                <a:lnSpc>
                  <a:spcPct val="90000"/>
                </a:lnSpc>
                <a:spcBef>
                  <a:spcPct val="0"/>
                </a:spcBef>
                <a:spcAft>
                  <a:spcPct val="35000"/>
                </a:spcAft>
              </a:pPr>
              <a:r>
                <a:rPr lang="en-US" sz="2100" dirty="0">
                  <a:solidFill>
                    <a:prstClr val="black">
                      <a:hueOff val="0"/>
                      <a:satOff val="0"/>
                      <a:lumOff val="0"/>
                      <a:alphaOff val="0"/>
                    </a:prstClr>
                  </a:solidFill>
                  <a:latin typeface="Gill Sans Nova Cond" panose="020B0606020104020203" pitchFamily="34" charset="0"/>
                </a:rPr>
                <a:t>Humanities and Business studies</a:t>
              </a:r>
            </a:p>
          </p:txBody>
        </p:sp>
        <p:sp>
          <p:nvSpPr>
            <p:cNvPr id="35" name="Rectangle: Rounded Corners 34">
              <a:extLst>
                <a:ext uri="{FF2B5EF4-FFF2-40B4-BE49-F238E27FC236}">
                  <a16:creationId xmlns:a16="http://schemas.microsoft.com/office/drawing/2014/main" id="{07E16C1D-E3DB-F6F7-39FB-F4F83B60698B}"/>
                </a:ext>
              </a:extLst>
            </p:cNvPr>
            <p:cNvSpPr/>
            <p:nvPr/>
          </p:nvSpPr>
          <p:spPr>
            <a:xfrm rot="10800000">
              <a:off x="7623537" y="3647110"/>
              <a:ext cx="3614832" cy="698173"/>
            </a:xfrm>
            <a:prstGeom prst="roundRect">
              <a:avLst>
                <a:gd name="adj" fmla="val 10000"/>
              </a:avLst>
            </a:prstGeom>
            <a:solidFill>
              <a:srgbClr val="002060"/>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6" name="Freeform: Shape 35">
              <a:extLst>
                <a:ext uri="{FF2B5EF4-FFF2-40B4-BE49-F238E27FC236}">
                  <a16:creationId xmlns:a16="http://schemas.microsoft.com/office/drawing/2014/main" id="{38CCC52E-1A0E-266A-35A2-D30EB8F3C82C}"/>
                </a:ext>
              </a:extLst>
            </p:cNvPr>
            <p:cNvSpPr/>
            <p:nvPr/>
          </p:nvSpPr>
          <p:spPr>
            <a:xfrm>
              <a:off x="7501372" y="3531054"/>
              <a:ext cx="3614832" cy="698173"/>
            </a:xfrm>
            <a:custGeom>
              <a:avLst/>
              <a:gdLst>
                <a:gd name="connsiteX0" fmla="*/ 0 w 3614832"/>
                <a:gd name="connsiteY0" fmla="*/ 69817 h 698173"/>
                <a:gd name="connsiteX1" fmla="*/ 69817 w 3614832"/>
                <a:gd name="connsiteY1" fmla="*/ 0 h 698173"/>
                <a:gd name="connsiteX2" fmla="*/ 3545015 w 3614832"/>
                <a:gd name="connsiteY2" fmla="*/ 0 h 698173"/>
                <a:gd name="connsiteX3" fmla="*/ 3614832 w 3614832"/>
                <a:gd name="connsiteY3" fmla="*/ 69817 h 698173"/>
                <a:gd name="connsiteX4" fmla="*/ 3614832 w 3614832"/>
                <a:gd name="connsiteY4" fmla="*/ 628356 h 698173"/>
                <a:gd name="connsiteX5" fmla="*/ 3545015 w 3614832"/>
                <a:gd name="connsiteY5" fmla="*/ 698173 h 698173"/>
                <a:gd name="connsiteX6" fmla="*/ 69817 w 3614832"/>
                <a:gd name="connsiteY6" fmla="*/ 698173 h 698173"/>
                <a:gd name="connsiteX7" fmla="*/ 0 w 3614832"/>
                <a:gd name="connsiteY7" fmla="*/ 628356 h 698173"/>
                <a:gd name="connsiteX8" fmla="*/ 0 w 3614832"/>
                <a:gd name="connsiteY8" fmla="*/ 69817 h 6981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14832" h="698173">
                  <a:moveTo>
                    <a:pt x="0" y="69817"/>
                  </a:moveTo>
                  <a:cubicBezTo>
                    <a:pt x="0" y="31258"/>
                    <a:pt x="31258" y="0"/>
                    <a:pt x="69817" y="0"/>
                  </a:cubicBezTo>
                  <a:lnTo>
                    <a:pt x="3545015" y="0"/>
                  </a:lnTo>
                  <a:cubicBezTo>
                    <a:pt x="3583574" y="0"/>
                    <a:pt x="3614832" y="31258"/>
                    <a:pt x="3614832" y="69817"/>
                  </a:cubicBezTo>
                  <a:lnTo>
                    <a:pt x="3614832" y="628356"/>
                  </a:lnTo>
                  <a:cubicBezTo>
                    <a:pt x="3614832" y="666915"/>
                    <a:pt x="3583574" y="698173"/>
                    <a:pt x="3545015" y="698173"/>
                  </a:cubicBezTo>
                  <a:lnTo>
                    <a:pt x="69817" y="698173"/>
                  </a:lnTo>
                  <a:cubicBezTo>
                    <a:pt x="31258" y="698173"/>
                    <a:pt x="0" y="666915"/>
                    <a:pt x="0" y="628356"/>
                  </a:cubicBezTo>
                  <a:lnTo>
                    <a:pt x="0" y="69817"/>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44974" tIns="144974" rIns="144974" bIns="144974" numCol="1" spcCol="1270" anchor="ctr" anchorCtr="0">
              <a:noAutofit/>
            </a:bodyPr>
            <a:lstStyle/>
            <a:p>
              <a:pPr algn="ctr" defTabSz="1333500">
                <a:lnSpc>
                  <a:spcPct val="90000"/>
                </a:lnSpc>
                <a:spcBef>
                  <a:spcPct val="0"/>
                </a:spcBef>
                <a:spcAft>
                  <a:spcPct val="35000"/>
                </a:spcAft>
              </a:pPr>
              <a:r>
                <a:rPr lang="en-US" sz="3000" dirty="0">
                  <a:solidFill>
                    <a:prstClr val="black">
                      <a:hueOff val="0"/>
                      <a:satOff val="0"/>
                      <a:lumOff val="0"/>
                      <a:alphaOff val="0"/>
                    </a:prstClr>
                  </a:solidFill>
                  <a:latin typeface="Gill Sans Nova Cond" panose="020B0606020104020203" pitchFamily="34" charset="0"/>
                </a:rPr>
                <a:t>STEM</a:t>
              </a:r>
            </a:p>
          </p:txBody>
        </p:sp>
        <p:sp>
          <p:nvSpPr>
            <p:cNvPr id="37" name="Rectangle: Rounded Corners 36">
              <a:extLst>
                <a:ext uri="{FF2B5EF4-FFF2-40B4-BE49-F238E27FC236}">
                  <a16:creationId xmlns:a16="http://schemas.microsoft.com/office/drawing/2014/main" id="{D45A2FC1-4988-BD80-EB21-C7F0D005CC5C}"/>
                </a:ext>
              </a:extLst>
            </p:cNvPr>
            <p:cNvSpPr/>
            <p:nvPr/>
          </p:nvSpPr>
          <p:spPr>
            <a:xfrm rot="10800000">
              <a:off x="7537395" y="2629170"/>
              <a:ext cx="1099485" cy="698173"/>
            </a:xfrm>
            <a:prstGeom prst="roundRect">
              <a:avLst>
                <a:gd name="adj" fmla="val 10000"/>
              </a:avLst>
            </a:prstGeom>
            <a:solidFill>
              <a:srgbClr val="002060"/>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8" name="Freeform: Shape 37">
              <a:extLst>
                <a:ext uri="{FF2B5EF4-FFF2-40B4-BE49-F238E27FC236}">
                  <a16:creationId xmlns:a16="http://schemas.microsoft.com/office/drawing/2014/main" id="{11BFB106-98DB-91FE-EB0E-252311F759EE}"/>
                </a:ext>
              </a:extLst>
            </p:cNvPr>
            <p:cNvSpPr/>
            <p:nvPr/>
          </p:nvSpPr>
          <p:spPr>
            <a:xfrm rot="10800000" flipV="1">
              <a:off x="7415230" y="2513114"/>
              <a:ext cx="1099485" cy="698173"/>
            </a:xfrm>
            <a:custGeom>
              <a:avLst/>
              <a:gdLst>
                <a:gd name="connsiteX0" fmla="*/ 0 w 1099485"/>
                <a:gd name="connsiteY0" fmla="*/ 69817 h 698173"/>
                <a:gd name="connsiteX1" fmla="*/ 69817 w 1099485"/>
                <a:gd name="connsiteY1" fmla="*/ 0 h 698173"/>
                <a:gd name="connsiteX2" fmla="*/ 1029668 w 1099485"/>
                <a:gd name="connsiteY2" fmla="*/ 0 h 698173"/>
                <a:gd name="connsiteX3" fmla="*/ 1099485 w 1099485"/>
                <a:gd name="connsiteY3" fmla="*/ 69817 h 698173"/>
                <a:gd name="connsiteX4" fmla="*/ 1099485 w 1099485"/>
                <a:gd name="connsiteY4" fmla="*/ 628356 h 698173"/>
                <a:gd name="connsiteX5" fmla="*/ 1029668 w 1099485"/>
                <a:gd name="connsiteY5" fmla="*/ 698173 h 698173"/>
                <a:gd name="connsiteX6" fmla="*/ 69817 w 1099485"/>
                <a:gd name="connsiteY6" fmla="*/ 698173 h 698173"/>
                <a:gd name="connsiteX7" fmla="*/ 0 w 1099485"/>
                <a:gd name="connsiteY7" fmla="*/ 628356 h 698173"/>
                <a:gd name="connsiteX8" fmla="*/ 0 w 1099485"/>
                <a:gd name="connsiteY8" fmla="*/ 69817 h 6981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99485" h="698173">
                  <a:moveTo>
                    <a:pt x="0" y="69817"/>
                  </a:moveTo>
                  <a:cubicBezTo>
                    <a:pt x="0" y="31258"/>
                    <a:pt x="31258" y="0"/>
                    <a:pt x="69817" y="0"/>
                  </a:cubicBezTo>
                  <a:lnTo>
                    <a:pt x="1029668" y="0"/>
                  </a:lnTo>
                  <a:cubicBezTo>
                    <a:pt x="1068227" y="0"/>
                    <a:pt x="1099485" y="31258"/>
                    <a:pt x="1099485" y="69817"/>
                  </a:cubicBezTo>
                  <a:lnTo>
                    <a:pt x="1099485" y="628356"/>
                  </a:lnTo>
                  <a:cubicBezTo>
                    <a:pt x="1099485" y="666915"/>
                    <a:pt x="1068227" y="698173"/>
                    <a:pt x="1029668" y="698173"/>
                  </a:cubicBezTo>
                  <a:lnTo>
                    <a:pt x="69817" y="698173"/>
                  </a:lnTo>
                  <a:cubicBezTo>
                    <a:pt x="31258" y="698173"/>
                    <a:pt x="0" y="666915"/>
                    <a:pt x="0" y="628356"/>
                  </a:cubicBezTo>
                  <a:lnTo>
                    <a:pt x="0" y="69817"/>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10684" tIns="110684" rIns="110684" bIns="110684" numCol="1" spcCol="1270" anchor="ctr" anchorCtr="0">
              <a:noAutofit/>
            </a:bodyPr>
            <a:lstStyle/>
            <a:p>
              <a:pPr algn="ctr" defTabSz="933450">
                <a:lnSpc>
                  <a:spcPct val="90000"/>
                </a:lnSpc>
                <a:spcBef>
                  <a:spcPct val="0"/>
                </a:spcBef>
                <a:spcAft>
                  <a:spcPct val="35000"/>
                </a:spcAft>
              </a:pPr>
              <a:r>
                <a:rPr lang="en-US" sz="2100" dirty="0">
                  <a:solidFill>
                    <a:prstClr val="black">
                      <a:hueOff val="0"/>
                      <a:satOff val="0"/>
                      <a:lumOff val="0"/>
                      <a:alphaOff val="0"/>
                    </a:prstClr>
                  </a:solidFill>
                  <a:latin typeface="Gill Sans Nova Cond" panose="020B0606020104020203" pitchFamily="34" charset="0"/>
                </a:rPr>
                <a:t>Applied sciences </a:t>
              </a:r>
            </a:p>
          </p:txBody>
        </p:sp>
        <p:sp>
          <p:nvSpPr>
            <p:cNvPr id="39" name="Rectangle: Rounded Corners 38">
              <a:extLst>
                <a:ext uri="{FF2B5EF4-FFF2-40B4-BE49-F238E27FC236}">
                  <a16:creationId xmlns:a16="http://schemas.microsoft.com/office/drawing/2014/main" id="{7C4CF74B-EB91-9C31-74B5-90B4E158BE6C}"/>
                </a:ext>
              </a:extLst>
            </p:cNvPr>
            <p:cNvSpPr/>
            <p:nvPr/>
          </p:nvSpPr>
          <p:spPr>
            <a:xfrm rot="10800000">
              <a:off x="8881210" y="2629170"/>
              <a:ext cx="1099485" cy="698173"/>
            </a:xfrm>
            <a:prstGeom prst="roundRect">
              <a:avLst>
                <a:gd name="adj" fmla="val 10000"/>
              </a:avLst>
            </a:prstGeom>
            <a:solidFill>
              <a:srgbClr val="002060"/>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40" name="Freeform: Shape 39">
              <a:extLst>
                <a:ext uri="{FF2B5EF4-FFF2-40B4-BE49-F238E27FC236}">
                  <a16:creationId xmlns:a16="http://schemas.microsoft.com/office/drawing/2014/main" id="{86726000-5F16-84DE-1A8C-7D20A36A2128}"/>
                </a:ext>
              </a:extLst>
            </p:cNvPr>
            <p:cNvSpPr/>
            <p:nvPr/>
          </p:nvSpPr>
          <p:spPr>
            <a:xfrm rot="10800000" flipV="1">
              <a:off x="8759045" y="2513114"/>
              <a:ext cx="1099485" cy="698173"/>
            </a:xfrm>
            <a:custGeom>
              <a:avLst/>
              <a:gdLst>
                <a:gd name="connsiteX0" fmla="*/ 0 w 1099485"/>
                <a:gd name="connsiteY0" fmla="*/ 69817 h 698173"/>
                <a:gd name="connsiteX1" fmla="*/ 69817 w 1099485"/>
                <a:gd name="connsiteY1" fmla="*/ 0 h 698173"/>
                <a:gd name="connsiteX2" fmla="*/ 1029668 w 1099485"/>
                <a:gd name="connsiteY2" fmla="*/ 0 h 698173"/>
                <a:gd name="connsiteX3" fmla="*/ 1099485 w 1099485"/>
                <a:gd name="connsiteY3" fmla="*/ 69817 h 698173"/>
                <a:gd name="connsiteX4" fmla="*/ 1099485 w 1099485"/>
                <a:gd name="connsiteY4" fmla="*/ 628356 h 698173"/>
                <a:gd name="connsiteX5" fmla="*/ 1029668 w 1099485"/>
                <a:gd name="connsiteY5" fmla="*/ 698173 h 698173"/>
                <a:gd name="connsiteX6" fmla="*/ 69817 w 1099485"/>
                <a:gd name="connsiteY6" fmla="*/ 698173 h 698173"/>
                <a:gd name="connsiteX7" fmla="*/ 0 w 1099485"/>
                <a:gd name="connsiteY7" fmla="*/ 628356 h 698173"/>
                <a:gd name="connsiteX8" fmla="*/ 0 w 1099485"/>
                <a:gd name="connsiteY8" fmla="*/ 69817 h 6981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99485" h="698173">
                  <a:moveTo>
                    <a:pt x="0" y="69817"/>
                  </a:moveTo>
                  <a:cubicBezTo>
                    <a:pt x="0" y="31258"/>
                    <a:pt x="31258" y="0"/>
                    <a:pt x="69817" y="0"/>
                  </a:cubicBezTo>
                  <a:lnTo>
                    <a:pt x="1029668" y="0"/>
                  </a:lnTo>
                  <a:cubicBezTo>
                    <a:pt x="1068227" y="0"/>
                    <a:pt x="1099485" y="31258"/>
                    <a:pt x="1099485" y="69817"/>
                  </a:cubicBezTo>
                  <a:lnTo>
                    <a:pt x="1099485" y="628356"/>
                  </a:lnTo>
                  <a:cubicBezTo>
                    <a:pt x="1099485" y="666915"/>
                    <a:pt x="1068227" y="698173"/>
                    <a:pt x="1029668" y="698173"/>
                  </a:cubicBezTo>
                  <a:lnTo>
                    <a:pt x="69817" y="698173"/>
                  </a:lnTo>
                  <a:cubicBezTo>
                    <a:pt x="31258" y="698173"/>
                    <a:pt x="0" y="666915"/>
                    <a:pt x="0" y="628356"/>
                  </a:cubicBezTo>
                  <a:lnTo>
                    <a:pt x="0" y="69817"/>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10684" tIns="110684" rIns="110684" bIns="110684" numCol="1" spcCol="1270" anchor="ctr" anchorCtr="0">
              <a:noAutofit/>
            </a:bodyPr>
            <a:lstStyle/>
            <a:p>
              <a:pPr algn="ctr" defTabSz="933450">
                <a:lnSpc>
                  <a:spcPct val="90000"/>
                </a:lnSpc>
                <a:spcBef>
                  <a:spcPct val="0"/>
                </a:spcBef>
                <a:spcAft>
                  <a:spcPct val="35000"/>
                </a:spcAft>
              </a:pPr>
              <a:r>
                <a:rPr lang="en-US" sz="2100" dirty="0">
                  <a:solidFill>
                    <a:prstClr val="black">
                      <a:hueOff val="0"/>
                      <a:satOff val="0"/>
                      <a:lumOff val="0"/>
                      <a:alphaOff val="0"/>
                    </a:prstClr>
                  </a:solidFill>
                  <a:latin typeface="Gill Sans Nova Cond" panose="020B0606020104020203" pitchFamily="34" charset="0"/>
                </a:rPr>
                <a:t>Pure Sciences </a:t>
              </a:r>
            </a:p>
          </p:txBody>
        </p:sp>
        <p:sp>
          <p:nvSpPr>
            <p:cNvPr id="41" name="Rectangle: Rounded Corners 40">
              <a:extLst>
                <a:ext uri="{FF2B5EF4-FFF2-40B4-BE49-F238E27FC236}">
                  <a16:creationId xmlns:a16="http://schemas.microsoft.com/office/drawing/2014/main" id="{FE3A3053-6DF3-0681-8E9E-0924227D8852}"/>
                </a:ext>
              </a:extLst>
            </p:cNvPr>
            <p:cNvSpPr/>
            <p:nvPr/>
          </p:nvSpPr>
          <p:spPr>
            <a:xfrm rot="10800000">
              <a:off x="10225025" y="2629170"/>
              <a:ext cx="1099485" cy="698173"/>
            </a:xfrm>
            <a:prstGeom prst="roundRect">
              <a:avLst>
                <a:gd name="adj" fmla="val 10000"/>
              </a:avLst>
            </a:prstGeom>
            <a:solidFill>
              <a:srgbClr val="002060"/>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42" name="Freeform: Shape 41">
              <a:extLst>
                <a:ext uri="{FF2B5EF4-FFF2-40B4-BE49-F238E27FC236}">
                  <a16:creationId xmlns:a16="http://schemas.microsoft.com/office/drawing/2014/main" id="{2E752CC5-CAE0-BE57-623C-CF131FB6C90A}"/>
                </a:ext>
              </a:extLst>
            </p:cNvPr>
            <p:cNvSpPr/>
            <p:nvPr/>
          </p:nvSpPr>
          <p:spPr>
            <a:xfrm rot="10800000" flipV="1">
              <a:off x="10102860" y="2513114"/>
              <a:ext cx="1099485" cy="698173"/>
            </a:xfrm>
            <a:custGeom>
              <a:avLst/>
              <a:gdLst>
                <a:gd name="connsiteX0" fmla="*/ 0 w 1099485"/>
                <a:gd name="connsiteY0" fmla="*/ 69817 h 698173"/>
                <a:gd name="connsiteX1" fmla="*/ 69817 w 1099485"/>
                <a:gd name="connsiteY1" fmla="*/ 0 h 698173"/>
                <a:gd name="connsiteX2" fmla="*/ 1029668 w 1099485"/>
                <a:gd name="connsiteY2" fmla="*/ 0 h 698173"/>
                <a:gd name="connsiteX3" fmla="*/ 1099485 w 1099485"/>
                <a:gd name="connsiteY3" fmla="*/ 69817 h 698173"/>
                <a:gd name="connsiteX4" fmla="*/ 1099485 w 1099485"/>
                <a:gd name="connsiteY4" fmla="*/ 628356 h 698173"/>
                <a:gd name="connsiteX5" fmla="*/ 1029668 w 1099485"/>
                <a:gd name="connsiteY5" fmla="*/ 698173 h 698173"/>
                <a:gd name="connsiteX6" fmla="*/ 69817 w 1099485"/>
                <a:gd name="connsiteY6" fmla="*/ 698173 h 698173"/>
                <a:gd name="connsiteX7" fmla="*/ 0 w 1099485"/>
                <a:gd name="connsiteY7" fmla="*/ 628356 h 698173"/>
                <a:gd name="connsiteX8" fmla="*/ 0 w 1099485"/>
                <a:gd name="connsiteY8" fmla="*/ 69817 h 6981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99485" h="698173">
                  <a:moveTo>
                    <a:pt x="0" y="69817"/>
                  </a:moveTo>
                  <a:cubicBezTo>
                    <a:pt x="0" y="31258"/>
                    <a:pt x="31258" y="0"/>
                    <a:pt x="69817" y="0"/>
                  </a:cubicBezTo>
                  <a:lnTo>
                    <a:pt x="1029668" y="0"/>
                  </a:lnTo>
                  <a:cubicBezTo>
                    <a:pt x="1068227" y="0"/>
                    <a:pt x="1099485" y="31258"/>
                    <a:pt x="1099485" y="69817"/>
                  </a:cubicBezTo>
                  <a:lnTo>
                    <a:pt x="1099485" y="628356"/>
                  </a:lnTo>
                  <a:cubicBezTo>
                    <a:pt x="1099485" y="666915"/>
                    <a:pt x="1068227" y="698173"/>
                    <a:pt x="1029668" y="698173"/>
                  </a:cubicBezTo>
                  <a:lnTo>
                    <a:pt x="69817" y="698173"/>
                  </a:lnTo>
                  <a:cubicBezTo>
                    <a:pt x="31258" y="698173"/>
                    <a:pt x="0" y="666915"/>
                    <a:pt x="0" y="628356"/>
                  </a:cubicBezTo>
                  <a:lnTo>
                    <a:pt x="0" y="69817"/>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10684" tIns="110684" rIns="110684" bIns="110684" numCol="1" spcCol="1270" anchor="ctr" anchorCtr="0">
              <a:noAutofit/>
            </a:bodyPr>
            <a:lstStyle/>
            <a:p>
              <a:pPr algn="ctr" defTabSz="933450">
                <a:lnSpc>
                  <a:spcPct val="90000"/>
                </a:lnSpc>
                <a:spcBef>
                  <a:spcPct val="0"/>
                </a:spcBef>
                <a:spcAft>
                  <a:spcPct val="35000"/>
                </a:spcAft>
              </a:pPr>
              <a:r>
                <a:rPr lang="en-US" sz="2100" dirty="0">
                  <a:solidFill>
                    <a:prstClr val="black">
                      <a:hueOff val="0"/>
                      <a:satOff val="0"/>
                      <a:lumOff val="0"/>
                      <a:alphaOff val="0"/>
                    </a:prstClr>
                  </a:solidFill>
                  <a:latin typeface="Gill Sans Nova Cond" panose="020B0606020104020203" pitchFamily="34" charset="0"/>
                </a:rPr>
                <a:t>Technical Studies </a:t>
              </a:r>
            </a:p>
          </p:txBody>
        </p:sp>
      </p:grpSp>
      <p:graphicFrame>
        <p:nvGraphicFramePr>
          <p:cNvPr id="46" name="Diagram 45">
            <a:extLst>
              <a:ext uri="{FF2B5EF4-FFF2-40B4-BE49-F238E27FC236}">
                <a16:creationId xmlns:a16="http://schemas.microsoft.com/office/drawing/2014/main" id="{DDF6DFA8-463B-D258-C11D-7D23E4173D34}"/>
              </a:ext>
            </a:extLst>
          </p:cNvPr>
          <p:cNvGraphicFramePr/>
          <p:nvPr>
            <p:extLst>
              <p:ext uri="{D42A27DB-BD31-4B8C-83A1-F6EECF244321}">
                <p14:modId xmlns:p14="http://schemas.microsoft.com/office/powerpoint/2010/main" val="4050940229"/>
              </p:ext>
            </p:extLst>
          </p:nvPr>
        </p:nvGraphicFramePr>
        <p:xfrm>
          <a:off x="383883" y="1638300"/>
          <a:ext cx="7141207" cy="63246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5" name="Diagram 4">
            <a:extLst>
              <a:ext uri="{FF2B5EF4-FFF2-40B4-BE49-F238E27FC236}">
                <a16:creationId xmlns:a16="http://schemas.microsoft.com/office/drawing/2014/main" id="{E8AEA0CC-1CBA-AE40-88A6-D96005C71B72}"/>
              </a:ext>
            </a:extLst>
          </p:cNvPr>
          <p:cNvGraphicFramePr/>
          <p:nvPr>
            <p:extLst>
              <p:ext uri="{D42A27DB-BD31-4B8C-83A1-F6EECF244321}">
                <p14:modId xmlns:p14="http://schemas.microsoft.com/office/powerpoint/2010/main" val="2951501131"/>
              </p:ext>
            </p:extLst>
          </p:nvPr>
        </p:nvGraphicFramePr>
        <p:xfrm>
          <a:off x="1" y="8115300"/>
          <a:ext cx="18287999" cy="2171701"/>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Tree>
    <p:extLst>
      <p:ext uri="{BB962C8B-B14F-4D97-AF65-F5344CB8AC3E}">
        <p14:creationId xmlns:p14="http://schemas.microsoft.com/office/powerpoint/2010/main" val="10702050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7239007" y="-2445901"/>
            <a:ext cx="15178802" cy="15178802"/>
            <a:chOff x="-10802" y="0"/>
            <a:chExt cx="812800" cy="812800"/>
          </a:xfrm>
        </p:grpSpPr>
        <p:sp>
          <p:nvSpPr>
            <p:cNvPr id="3" name="Freeform 3"/>
            <p:cNvSpPr/>
            <p:nvPr/>
          </p:nvSpPr>
          <p:spPr>
            <a:xfrm>
              <a:off x="-10802"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38100" cap="sq">
              <a:solidFill>
                <a:srgbClr val="145DA0"/>
              </a:solidFill>
              <a:prstDash val="solid"/>
              <a:miter/>
            </a:ln>
          </p:spPr>
        </p:sp>
        <p:sp>
          <p:nvSpPr>
            <p:cNvPr id="4" name="TextBox 4"/>
            <p:cNvSpPr txBox="1"/>
            <p:nvPr/>
          </p:nvSpPr>
          <p:spPr>
            <a:xfrm>
              <a:off x="76200" y="38100"/>
              <a:ext cx="660400" cy="698500"/>
            </a:xfrm>
            <a:prstGeom prst="rect">
              <a:avLst/>
            </a:prstGeom>
          </p:spPr>
          <p:txBody>
            <a:bodyPr lIns="50800" tIns="50800" rIns="50800" bIns="50800" rtlCol="0" anchor="ctr"/>
            <a:lstStyle/>
            <a:p>
              <a:pPr algn="ctr">
                <a:lnSpc>
                  <a:spcPts val="2659"/>
                </a:lnSpc>
                <a:spcBef>
                  <a:spcPct val="0"/>
                </a:spcBef>
              </a:pPr>
              <a:endParaRPr/>
            </a:p>
          </p:txBody>
        </p:sp>
      </p:grpSp>
      <p:grpSp>
        <p:nvGrpSpPr>
          <p:cNvPr id="5" name="Group 5"/>
          <p:cNvGrpSpPr/>
          <p:nvPr/>
        </p:nvGrpSpPr>
        <p:grpSpPr>
          <a:xfrm>
            <a:off x="-6629400" y="-1797460"/>
            <a:ext cx="13881919" cy="13881919"/>
            <a:chOff x="0" y="0"/>
            <a:chExt cx="812800" cy="812800"/>
          </a:xfrm>
        </p:grpSpPr>
        <p:sp>
          <p:nvSpPr>
            <p:cNvPr id="6" name="Freeform 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45DA0"/>
            </a:solidFill>
          </p:spPr>
        </p:sp>
        <p:sp>
          <p:nvSpPr>
            <p:cNvPr id="7" name="TextBox 7"/>
            <p:cNvSpPr txBox="1"/>
            <p:nvPr/>
          </p:nvSpPr>
          <p:spPr>
            <a:xfrm>
              <a:off x="76200" y="38100"/>
              <a:ext cx="660400" cy="698500"/>
            </a:xfrm>
            <a:prstGeom prst="rect">
              <a:avLst/>
            </a:prstGeom>
          </p:spPr>
          <p:txBody>
            <a:bodyPr lIns="50800" tIns="50800" rIns="50800" bIns="50800" rtlCol="0" anchor="ctr"/>
            <a:lstStyle/>
            <a:p>
              <a:pPr algn="ctr">
                <a:lnSpc>
                  <a:spcPts val="2659"/>
                </a:lnSpc>
                <a:spcBef>
                  <a:spcPct val="0"/>
                </a:spcBef>
              </a:pPr>
              <a:endParaRPr/>
            </a:p>
          </p:txBody>
        </p:sp>
      </p:grpSp>
      <p:sp>
        <p:nvSpPr>
          <p:cNvPr id="8" name="TextBox 8"/>
          <p:cNvSpPr txBox="1"/>
          <p:nvPr/>
        </p:nvSpPr>
        <p:spPr>
          <a:xfrm>
            <a:off x="1462163" y="2677426"/>
            <a:ext cx="6033363" cy="3693319"/>
          </a:xfrm>
          <a:prstGeom prst="rect">
            <a:avLst/>
          </a:prstGeom>
        </p:spPr>
        <p:txBody>
          <a:bodyPr lIns="0" tIns="0" rIns="0" bIns="0" rtlCol="0" anchor="t">
            <a:spAutoFit/>
          </a:bodyPr>
          <a:lstStyle/>
          <a:p>
            <a:pPr lvl="0"/>
            <a:r>
              <a:rPr lang="en-US" sz="8000" b="1" dirty="0">
                <a:solidFill>
                  <a:srgbClr val="FFFF00"/>
                </a:solidFill>
                <a:latin typeface="Franklin Gothic Demi" panose="020B0703020102020204" pitchFamily="34" charset="0"/>
              </a:rPr>
              <a:t>Structure of Stage-Based Pathway </a:t>
            </a:r>
            <a:endParaRPr lang="en-US" sz="8000" dirty="0">
              <a:solidFill>
                <a:srgbClr val="FFFF00"/>
              </a:solidFill>
              <a:latin typeface="Franklin Gothic Demi" panose="020B0703020102020204" pitchFamily="34" charset="0"/>
            </a:endParaRPr>
          </a:p>
        </p:txBody>
      </p:sp>
      <p:sp>
        <p:nvSpPr>
          <p:cNvPr id="10" name="Freeform 10"/>
          <p:cNvSpPr/>
          <p:nvPr/>
        </p:nvSpPr>
        <p:spPr>
          <a:xfrm>
            <a:off x="7086600" y="366444"/>
            <a:ext cx="1424256" cy="1424256"/>
          </a:xfrm>
          <a:custGeom>
            <a:avLst/>
            <a:gdLst/>
            <a:ahLst/>
            <a:cxnLst/>
            <a:rect l="l" t="t" r="r" b="b"/>
            <a:pathLst>
              <a:path w="1424256" h="1424256">
                <a:moveTo>
                  <a:pt x="0" y="0"/>
                </a:moveTo>
                <a:lnTo>
                  <a:pt x="1424255" y="0"/>
                </a:lnTo>
                <a:lnTo>
                  <a:pt x="1424255" y="1424256"/>
                </a:lnTo>
                <a:lnTo>
                  <a:pt x="0" y="1424256"/>
                </a:lnTo>
                <a:lnTo>
                  <a:pt x="0" y="0"/>
                </a:lnTo>
                <a:close/>
              </a:path>
            </a:pathLst>
          </a:custGeom>
          <a:blipFill>
            <a:blip r:embed="rId2" cstate="email">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a:blipFill>
          <a:ln cap="sq">
            <a:noFill/>
            <a:prstDash val="solid"/>
            <a:miter/>
          </a:ln>
        </p:spPr>
      </p:sp>
      <p:graphicFrame>
        <p:nvGraphicFramePr>
          <p:cNvPr id="34" name="Diagram 33">
            <a:extLst>
              <a:ext uri="{FF2B5EF4-FFF2-40B4-BE49-F238E27FC236}">
                <a16:creationId xmlns:a16="http://schemas.microsoft.com/office/drawing/2014/main" id="{48EA934A-1083-4B57-9B7B-3F2A15F08850}"/>
              </a:ext>
            </a:extLst>
          </p:cNvPr>
          <p:cNvGraphicFramePr/>
          <p:nvPr>
            <p:extLst>
              <p:ext uri="{D42A27DB-BD31-4B8C-83A1-F6EECF244321}">
                <p14:modId xmlns:p14="http://schemas.microsoft.com/office/powerpoint/2010/main" val="171466449"/>
              </p:ext>
            </p:extLst>
          </p:nvPr>
        </p:nvGraphicFramePr>
        <p:xfrm>
          <a:off x="8443545" y="147121"/>
          <a:ext cx="9776644" cy="191890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2" name="TextBox 12"/>
          <p:cNvSpPr txBox="1"/>
          <p:nvPr/>
        </p:nvSpPr>
        <p:spPr>
          <a:xfrm>
            <a:off x="7231658" y="639656"/>
            <a:ext cx="1134140" cy="801632"/>
          </a:xfrm>
          <a:prstGeom prst="rect">
            <a:avLst/>
          </a:prstGeom>
        </p:spPr>
        <p:txBody>
          <a:bodyPr lIns="0" tIns="0" rIns="0" bIns="0" rtlCol="0" anchor="t">
            <a:spAutoFit/>
          </a:bodyPr>
          <a:lstStyle/>
          <a:p>
            <a:pPr marL="0" lvl="0" indent="0" algn="ctr">
              <a:lnSpc>
                <a:spcPts val="6697"/>
              </a:lnSpc>
              <a:spcBef>
                <a:spcPct val="0"/>
              </a:spcBef>
            </a:pPr>
            <a:r>
              <a:rPr lang="en-US" sz="4784">
                <a:solidFill>
                  <a:srgbClr val="FDFDFD"/>
                </a:solidFill>
                <a:latin typeface="Open Sans Extra Bold"/>
                <a:ea typeface="Open Sans Extra Bold"/>
                <a:cs typeface="Open Sans Extra Bold"/>
                <a:sym typeface="Open Sans Extra Bold"/>
              </a:rPr>
              <a:t>01</a:t>
            </a:r>
          </a:p>
        </p:txBody>
      </p:sp>
      <p:sp>
        <p:nvSpPr>
          <p:cNvPr id="13" name="Freeform 13"/>
          <p:cNvSpPr/>
          <p:nvPr/>
        </p:nvSpPr>
        <p:spPr>
          <a:xfrm>
            <a:off x="8024544" y="2628900"/>
            <a:ext cx="1424256" cy="1424256"/>
          </a:xfrm>
          <a:custGeom>
            <a:avLst/>
            <a:gdLst/>
            <a:ahLst/>
            <a:cxnLst/>
            <a:rect l="l" t="t" r="r" b="b"/>
            <a:pathLst>
              <a:path w="1424256" h="1424256">
                <a:moveTo>
                  <a:pt x="0" y="0"/>
                </a:moveTo>
                <a:lnTo>
                  <a:pt x="1424256" y="0"/>
                </a:lnTo>
                <a:lnTo>
                  <a:pt x="1424256" y="1424256"/>
                </a:lnTo>
                <a:lnTo>
                  <a:pt x="0" y="1424256"/>
                </a:lnTo>
                <a:lnTo>
                  <a:pt x="0" y="0"/>
                </a:lnTo>
                <a:close/>
              </a:path>
            </a:pathLst>
          </a:custGeom>
          <a:blipFill>
            <a:blip r:embed="rId2" cstate="email">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a:blipFill>
          <a:ln cap="sq">
            <a:noFill/>
            <a:prstDash val="solid"/>
            <a:miter/>
          </a:ln>
        </p:spPr>
      </p:sp>
      <p:graphicFrame>
        <p:nvGraphicFramePr>
          <p:cNvPr id="35" name="Diagram 34">
            <a:extLst>
              <a:ext uri="{FF2B5EF4-FFF2-40B4-BE49-F238E27FC236}">
                <a16:creationId xmlns:a16="http://schemas.microsoft.com/office/drawing/2014/main" id="{FD65E5F9-7A8B-4871-B75C-655F8D888A9A}"/>
              </a:ext>
            </a:extLst>
          </p:cNvPr>
          <p:cNvGraphicFramePr/>
          <p:nvPr>
            <p:extLst>
              <p:ext uri="{D42A27DB-BD31-4B8C-83A1-F6EECF244321}">
                <p14:modId xmlns:p14="http://schemas.microsoft.com/office/powerpoint/2010/main" val="641658754"/>
              </p:ext>
            </p:extLst>
          </p:nvPr>
        </p:nvGraphicFramePr>
        <p:xfrm>
          <a:off x="9303741" y="2406817"/>
          <a:ext cx="8864839" cy="1816480"/>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
        <p:nvSpPr>
          <p:cNvPr id="15" name="TextBox 15"/>
          <p:cNvSpPr txBox="1"/>
          <p:nvPr/>
        </p:nvSpPr>
        <p:spPr>
          <a:xfrm>
            <a:off x="8169602" y="2902112"/>
            <a:ext cx="1134140" cy="801632"/>
          </a:xfrm>
          <a:prstGeom prst="rect">
            <a:avLst/>
          </a:prstGeom>
        </p:spPr>
        <p:txBody>
          <a:bodyPr lIns="0" tIns="0" rIns="0" bIns="0" rtlCol="0" anchor="t">
            <a:spAutoFit/>
          </a:bodyPr>
          <a:lstStyle/>
          <a:p>
            <a:pPr marL="0" lvl="0" indent="0" algn="ctr">
              <a:lnSpc>
                <a:spcPts val="6697"/>
              </a:lnSpc>
              <a:spcBef>
                <a:spcPct val="0"/>
              </a:spcBef>
            </a:pPr>
            <a:r>
              <a:rPr lang="en-US" sz="4784">
                <a:solidFill>
                  <a:srgbClr val="FDFDFD"/>
                </a:solidFill>
                <a:latin typeface="Open Sans Extra Bold"/>
                <a:ea typeface="Open Sans Extra Bold"/>
                <a:cs typeface="Open Sans Extra Bold"/>
                <a:sym typeface="Open Sans Extra Bold"/>
              </a:rPr>
              <a:t>02</a:t>
            </a:r>
          </a:p>
        </p:txBody>
      </p:sp>
      <p:sp>
        <p:nvSpPr>
          <p:cNvPr id="16" name="Freeform 16"/>
          <p:cNvSpPr/>
          <p:nvPr/>
        </p:nvSpPr>
        <p:spPr>
          <a:xfrm>
            <a:off x="8176944" y="5067300"/>
            <a:ext cx="1424256" cy="1424256"/>
          </a:xfrm>
          <a:custGeom>
            <a:avLst/>
            <a:gdLst/>
            <a:ahLst/>
            <a:cxnLst/>
            <a:rect l="l" t="t" r="r" b="b"/>
            <a:pathLst>
              <a:path w="1424256" h="1424256">
                <a:moveTo>
                  <a:pt x="0" y="0"/>
                </a:moveTo>
                <a:lnTo>
                  <a:pt x="1424256" y="0"/>
                </a:lnTo>
                <a:lnTo>
                  <a:pt x="1424256" y="1424256"/>
                </a:lnTo>
                <a:lnTo>
                  <a:pt x="0" y="1424256"/>
                </a:lnTo>
                <a:lnTo>
                  <a:pt x="0" y="0"/>
                </a:lnTo>
                <a:close/>
              </a:path>
            </a:pathLst>
          </a:custGeom>
          <a:blipFill>
            <a:blip r:embed="rId2" cstate="email">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a:blipFill>
          <a:ln cap="sq">
            <a:noFill/>
            <a:prstDash val="solid"/>
            <a:miter/>
          </a:ln>
        </p:spPr>
      </p:sp>
      <p:graphicFrame>
        <p:nvGraphicFramePr>
          <p:cNvPr id="36" name="Diagram 35">
            <a:extLst>
              <a:ext uri="{FF2B5EF4-FFF2-40B4-BE49-F238E27FC236}">
                <a16:creationId xmlns:a16="http://schemas.microsoft.com/office/drawing/2014/main" id="{56056B12-2BDB-4785-8EB6-92633AEC233C}"/>
              </a:ext>
            </a:extLst>
          </p:cNvPr>
          <p:cNvGraphicFramePr/>
          <p:nvPr>
            <p:extLst>
              <p:ext uri="{D42A27DB-BD31-4B8C-83A1-F6EECF244321}">
                <p14:modId xmlns:p14="http://schemas.microsoft.com/office/powerpoint/2010/main" val="482680798"/>
              </p:ext>
            </p:extLst>
          </p:nvPr>
        </p:nvGraphicFramePr>
        <p:xfrm>
          <a:off x="9306836" y="4534614"/>
          <a:ext cx="8796321" cy="2106233"/>
        </p:xfrm>
        <a:graphic>
          <a:graphicData uri="http://schemas.openxmlformats.org/drawingml/2006/diagram">
            <dgm:relIds xmlns:dgm="http://schemas.openxmlformats.org/drawingml/2006/diagram" xmlns:r="http://schemas.openxmlformats.org/officeDocument/2006/relationships" r:dm="rId14" r:lo="rId15" r:qs="rId16" r:cs="rId17"/>
          </a:graphicData>
        </a:graphic>
      </p:graphicFrame>
      <p:sp>
        <p:nvSpPr>
          <p:cNvPr id="18" name="TextBox 18"/>
          <p:cNvSpPr txBox="1"/>
          <p:nvPr/>
        </p:nvSpPr>
        <p:spPr>
          <a:xfrm>
            <a:off x="8268023" y="5309006"/>
            <a:ext cx="1134140" cy="801632"/>
          </a:xfrm>
          <a:prstGeom prst="rect">
            <a:avLst/>
          </a:prstGeom>
        </p:spPr>
        <p:txBody>
          <a:bodyPr lIns="0" tIns="0" rIns="0" bIns="0" rtlCol="0" anchor="t">
            <a:spAutoFit/>
          </a:bodyPr>
          <a:lstStyle/>
          <a:p>
            <a:pPr marL="0" lvl="0" indent="0" algn="ctr">
              <a:lnSpc>
                <a:spcPts val="6697"/>
              </a:lnSpc>
              <a:spcBef>
                <a:spcPct val="0"/>
              </a:spcBef>
            </a:pPr>
            <a:r>
              <a:rPr lang="en-US" sz="4784" dirty="0">
                <a:solidFill>
                  <a:srgbClr val="FDFDFD"/>
                </a:solidFill>
                <a:latin typeface="Open Sans Extra Bold"/>
                <a:ea typeface="Open Sans Extra Bold"/>
                <a:cs typeface="Open Sans Extra Bold"/>
                <a:sym typeface="Open Sans Extra Bold"/>
              </a:rPr>
              <a:t>03</a:t>
            </a:r>
          </a:p>
        </p:txBody>
      </p:sp>
      <p:sp>
        <p:nvSpPr>
          <p:cNvPr id="19" name="Freeform 19"/>
          <p:cNvSpPr/>
          <p:nvPr/>
        </p:nvSpPr>
        <p:spPr>
          <a:xfrm>
            <a:off x="7567344" y="7658100"/>
            <a:ext cx="1424256" cy="1424256"/>
          </a:xfrm>
          <a:custGeom>
            <a:avLst/>
            <a:gdLst/>
            <a:ahLst/>
            <a:cxnLst/>
            <a:rect l="l" t="t" r="r" b="b"/>
            <a:pathLst>
              <a:path w="1424256" h="1424256">
                <a:moveTo>
                  <a:pt x="0" y="0"/>
                </a:moveTo>
                <a:lnTo>
                  <a:pt x="1424255" y="0"/>
                </a:lnTo>
                <a:lnTo>
                  <a:pt x="1424255" y="1424256"/>
                </a:lnTo>
                <a:lnTo>
                  <a:pt x="0" y="1424256"/>
                </a:lnTo>
                <a:lnTo>
                  <a:pt x="0" y="0"/>
                </a:lnTo>
                <a:close/>
              </a:path>
            </a:pathLst>
          </a:custGeom>
          <a:blipFill>
            <a:blip r:embed="rId2" cstate="email">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a:blipFill>
          <a:ln cap="sq">
            <a:noFill/>
            <a:prstDash val="solid"/>
            <a:miter/>
          </a:ln>
        </p:spPr>
      </p:sp>
      <p:graphicFrame>
        <p:nvGraphicFramePr>
          <p:cNvPr id="37" name="Diagram 36">
            <a:extLst>
              <a:ext uri="{FF2B5EF4-FFF2-40B4-BE49-F238E27FC236}">
                <a16:creationId xmlns:a16="http://schemas.microsoft.com/office/drawing/2014/main" id="{3A9ED7E9-0B9A-440A-8C38-F562FDFCDB98}"/>
              </a:ext>
            </a:extLst>
          </p:cNvPr>
          <p:cNvGraphicFramePr/>
          <p:nvPr>
            <p:extLst>
              <p:ext uri="{D42A27DB-BD31-4B8C-83A1-F6EECF244321}">
                <p14:modId xmlns:p14="http://schemas.microsoft.com/office/powerpoint/2010/main" val="2953773533"/>
              </p:ext>
            </p:extLst>
          </p:nvPr>
        </p:nvGraphicFramePr>
        <p:xfrm>
          <a:off x="8766094" y="7160400"/>
          <a:ext cx="9369505" cy="2478900"/>
        </p:xfrm>
        <a:graphic>
          <a:graphicData uri="http://schemas.openxmlformats.org/drawingml/2006/diagram">
            <dgm:relIds xmlns:dgm="http://schemas.openxmlformats.org/drawingml/2006/diagram" xmlns:r="http://schemas.openxmlformats.org/officeDocument/2006/relationships" r:dm="rId19" r:lo="rId20" r:qs="rId21" r:cs="rId22"/>
          </a:graphicData>
        </a:graphic>
      </p:graphicFrame>
      <p:sp>
        <p:nvSpPr>
          <p:cNvPr id="21" name="TextBox 21"/>
          <p:cNvSpPr txBox="1"/>
          <p:nvPr/>
        </p:nvSpPr>
        <p:spPr>
          <a:xfrm>
            <a:off x="7692773" y="7975924"/>
            <a:ext cx="1134140" cy="801632"/>
          </a:xfrm>
          <a:prstGeom prst="rect">
            <a:avLst/>
          </a:prstGeom>
        </p:spPr>
        <p:txBody>
          <a:bodyPr lIns="0" tIns="0" rIns="0" bIns="0" rtlCol="0" anchor="t">
            <a:spAutoFit/>
          </a:bodyPr>
          <a:lstStyle/>
          <a:p>
            <a:pPr marL="0" lvl="0" indent="0" algn="ctr">
              <a:lnSpc>
                <a:spcPts val="6697"/>
              </a:lnSpc>
              <a:spcBef>
                <a:spcPct val="0"/>
              </a:spcBef>
            </a:pPr>
            <a:r>
              <a:rPr lang="en-US" sz="4784" dirty="0">
                <a:solidFill>
                  <a:srgbClr val="FDFDFD"/>
                </a:solidFill>
                <a:latin typeface="Open Sans Extra Bold"/>
                <a:ea typeface="Open Sans Extra Bold"/>
                <a:cs typeface="Open Sans Extra Bold"/>
                <a:sym typeface="Open Sans Extra Bold"/>
              </a:rPr>
              <a:t>04</a:t>
            </a:r>
          </a:p>
        </p:txBody>
      </p:sp>
      <p:grpSp>
        <p:nvGrpSpPr>
          <p:cNvPr id="22" name="Group 22"/>
          <p:cNvGrpSpPr/>
          <p:nvPr/>
        </p:nvGrpSpPr>
        <p:grpSpPr>
          <a:xfrm>
            <a:off x="6629400" y="1036093"/>
            <a:ext cx="373607" cy="373607"/>
            <a:chOff x="0" y="0"/>
            <a:chExt cx="812800" cy="812800"/>
          </a:xfrm>
        </p:grpSpPr>
        <p:sp>
          <p:nvSpPr>
            <p:cNvPr id="23" name="Freeform 2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DFDFD"/>
            </a:solidFill>
            <a:ln w="38100" cap="sq">
              <a:solidFill>
                <a:srgbClr val="00569E"/>
              </a:solidFill>
              <a:prstDash val="solid"/>
              <a:miter/>
            </a:ln>
          </p:spPr>
        </p:sp>
        <p:sp>
          <p:nvSpPr>
            <p:cNvPr id="24" name="TextBox 24"/>
            <p:cNvSpPr txBox="1"/>
            <p:nvPr/>
          </p:nvSpPr>
          <p:spPr>
            <a:xfrm>
              <a:off x="76200" y="28575"/>
              <a:ext cx="660400" cy="708025"/>
            </a:xfrm>
            <a:prstGeom prst="rect">
              <a:avLst/>
            </a:prstGeom>
          </p:spPr>
          <p:txBody>
            <a:bodyPr lIns="0" tIns="0" rIns="0" bIns="0" rtlCol="0" anchor="ctr"/>
            <a:lstStyle/>
            <a:p>
              <a:pPr algn="ctr">
                <a:lnSpc>
                  <a:spcPts val="3640"/>
                </a:lnSpc>
              </a:pPr>
              <a:endParaRPr/>
            </a:p>
          </p:txBody>
        </p:sp>
      </p:grpSp>
      <p:grpSp>
        <p:nvGrpSpPr>
          <p:cNvPr id="25" name="Group 25"/>
          <p:cNvGrpSpPr/>
          <p:nvPr/>
        </p:nvGrpSpPr>
        <p:grpSpPr>
          <a:xfrm>
            <a:off x="7543800" y="3156050"/>
            <a:ext cx="373607" cy="373607"/>
            <a:chOff x="0" y="0"/>
            <a:chExt cx="812800" cy="812800"/>
          </a:xfrm>
        </p:grpSpPr>
        <p:sp>
          <p:nvSpPr>
            <p:cNvPr id="26" name="Freeform 2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DFDFD"/>
            </a:solidFill>
            <a:ln w="38100" cap="sq">
              <a:solidFill>
                <a:srgbClr val="00569E"/>
              </a:solidFill>
              <a:prstDash val="solid"/>
              <a:miter/>
            </a:ln>
          </p:spPr>
        </p:sp>
        <p:sp>
          <p:nvSpPr>
            <p:cNvPr id="27" name="TextBox 27"/>
            <p:cNvSpPr txBox="1"/>
            <p:nvPr/>
          </p:nvSpPr>
          <p:spPr>
            <a:xfrm>
              <a:off x="76200" y="28575"/>
              <a:ext cx="660400" cy="708025"/>
            </a:xfrm>
            <a:prstGeom prst="rect">
              <a:avLst/>
            </a:prstGeom>
          </p:spPr>
          <p:txBody>
            <a:bodyPr lIns="0" tIns="0" rIns="0" bIns="0" rtlCol="0" anchor="ctr"/>
            <a:lstStyle/>
            <a:p>
              <a:pPr algn="ctr">
                <a:lnSpc>
                  <a:spcPts val="3640"/>
                </a:lnSpc>
              </a:pPr>
              <a:endParaRPr/>
            </a:p>
          </p:txBody>
        </p:sp>
      </p:grpSp>
      <p:grpSp>
        <p:nvGrpSpPr>
          <p:cNvPr id="28" name="Group 28"/>
          <p:cNvGrpSpPr/>
          <p:nvPr/>
        </p:nvGrpSpPr>
        <p:grpSpPr>
          <a:xfrm>
            <a:off x="7086600" y="8104026"/>
            <a:ext cx="373607" cy="373607"/>
            <a:chOff x="0" y="0"/>
            <a:chExt cx="812800" cy="812800"/>
          </a:xfrm>
        </p:grpSpPr>
        <p:sp>
          <p:nvSpPr>
            <p:cNvPr id="29" name="Freeform 2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DFDFD"/>
            </a:solidFill>
            <a:ln w="38100" cap="sq">
              <a:solidFill>
                <a:srgbClr val="00569E"/>
              </a:solidFill>
              <a:prstDash val="solid"/>
              <a:miter/>
            </a:ln>
          </p:spPr>
        </p:sp>
        <p:sp>
          <p:nvSpPr>
            <p:cNvPr id="30" name="TextBox 30"/>
            <p:cNvSpPr txBox="1"/>
            <p:nvPr/>
          </p:nvSpPr>
          <p:spPr>
            <a:xfrm>
              <a:off x="76200" y="28575"/>
              <a:ext cx="660400" cy="708025"/>
            </a:xfrm>
            <a:prstGeom prst="rect">
              <a:avLst/>
            </a:prstGeom>
          </p:spPr>
          <p:txBody>
            <a:bodyPr lIns="0" tIns="0" rIns="0" bIns="0" rtlCol="0" anchor="ctr"/>
            <a:lstStyle/>
            <a:p>
              <a:pPr algn="ctr">
                <a:lnSpc>
                  <a:spcPts val="3640"/>
                </a:lnSpc>
              </a:pPr>
              <a:endParaRPr/>
            </a:p>
          </p:txBody>
        </p:sp>
      </p:grpSp>
      <p:grpSp>
        <p:nvGrpSpPr>
          <p:cNvPr id="31" name="Group 31"/>
          <p:cNvGrpSpPr/>
          <p:nvPr/>
        </p:nvGrpSpPr>
        <p:grpSpPr>
          <a:xfrm>
            <a:off x="7751217" y="5518177"/>
            <a:ext cx="373607" cy="373607"/>
            <a:chOff x="0" y="0"/>
            <a:chExt cx="812800" cy="812800"/>
          </a:xfrm>
        </p:grpSpPr>
        <p:sp>
          <p:nvSpPr>
            <p:cNvPr id="32" name="Freeform 3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DFDFD"/>
            </a:solidFill>
            <a:ln w="38100" cap="sq">
              <a:solidFill>
                <a:srgbClr val="00569E"/>
              </a:solidFill>
              <a:prstDash val="solid"/>
              <a:miter/>
            </a:ln>
          </p:spPr>
        </p:sp>
        <p:sp>
          <p:nvSpPr>
            <p:cNvPr id="33" name="TextBox 33"/>
            <p:cNvSpPr txBox="1"/>
            <p:nvPr/>
          </p:nvSpPr>
          <p:spPr>
            <a:xfrm>
              <a:off x="76200" y="28575"/>
              <a:ext cx="660400" cy="708025"/>
            </a:xfrm>
            <a:prstGeom prst="rect">
              <a:avLst/>
            </a:prstGeom>
          </p:spPr>
          <p:txBody>
            <a:bodyPr lIns="0" tIns="0" rIns="0" bIns="0" rtlCol="0" anchor="ctr"/>
            <a:lstStyle/>
            <a:p>
              <a:pPr algn="ctr">
                <a:lnSpc>
                  <a:spcPts val="3640"/>
                </a:lnSpc>
              </a:pPr>
              <a:endParaRPr/>
            </a:p>
          </p:txBody>
        </p:sp>
      </p:grpSp>
    </p:spTree>
    <p:extLst>
      <p:ext uri="{BB962C8B-B14F-4D97-AF65-F5344CB8AC3E}">
        <p14:creationId xmlns:p14="http://schemas.microsoft.com/office/powerpoint/2010/main" val="17568550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DF6924-94B2-98AA-8EC7-A4DC521A6FAC}"/>
            </a:ext>
          </a:extLst>
        </p:cNvPr>
        <p:cNvGrpSpPr/>
        <p:nvPr/>
      </p:nvGrpSpPr>
      <p:grpSpPr>
        <a:xfrm>
          <a:off x="0" y="0"/>
          <a:ext cx="0" cy="0"/>
          <a:chOff x="0" y="0"/>
          <a:chExt cx="0" cy="0"/>
        </a:xfrm>
      </p:grpSpPr>
      <p:pic>
        <p:nvPicPr>
          <p:cNvPr id="1028" name="Picture 4" descr="Elias Brookings Elementary School - DRA Architects">
            <a:extLst>
              <a:ext uri="{FF2B5EF4-FFF2-40B4-BE49-F238E27FC236}">
                <a16:creationId xmlns:a16="http://schemas.microsoft.com/office/drawing/2014/main" id="{B99D8AEC-D98F-4358-8FB0-0D36986A0465}"/>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9829800" y="5600700"/>
            <a:ext cx="8357613" cy="3810000"/>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2" descr="A detailed infographic-style diagram categorizing schools based on pathways, accommodation, and gender. The diagram includes the following categories: Triple Pathway Day Schools, Dual Pathway Day Schools, Triple Pathway Boarding Schools, Dual Pathway Boarding Schools, Hybrid Triple Pathway Schools, Hybrid Dual Pathway Schools, Special Needs Schools, and Vocational Schools. Each category is further divided into Boys' Schools, Girls' Schools, and Mixed Schools, represented with clear icons (e.g., male, female, and combined silhouettes). The diagram is visually structured with boxes and arrows, using distinct colors to represent pathways (e.g., science, arts, sports), accommodation types (e.g., day, boarding, hybrid), and gender divisions. The text is corrected to say 'Boarding Schools' instead of any errors. The layout is clean and modern, suitable for educational presentations.">
            <a:extLst>
              <a:ext uri="{FF2B5EF4-FFF2-40B4-BE49-F238E27FC236}">
                <a16:creationId xmlns:a16="http://schemas.microsoft.com/office/drawing/2014/main" id="{B477995A-C02B-4216-9ABF-4D0C3D9110C0}"/>
              </a:ext>
            </a:extLst>
          </p:cNvPr>
          <p:cNvSpPr>
            <a:spLocks noChangeAspect="1" noChangeArrowheads="1"/>
          </p:cNvSpPr>
          <p:nvPr/>
        </p:nvSpPr>
        <p:spPr bwMode="auto">
          <a:xfrm>
            <a:off x="8915400" y="4914900"/>
            <a:ext cx="457200" cy="4572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137160" tIns="68580" rIns="137160" bIns="68580" numCol="1" anchor="t" anchorCtr="0" compatLnSpc="1">
            <a:prstTxWarp prst="textNoShape">
              <a:avLst/>
            </a:prstTxWarp>
          </a:bodyPr>
          <a:lstStyle/>
          <a:p>
            <a:pPr defTabSz="685800"/>
            <a:endParaRPr lang="x-none" sz="2700">
              <a:solidFill>
                <a:prstClr val="black"/>
              </a:solidFill>
              <a:latin typeface="Century Gothic" panose="020B0502020202020204"/>
            </a:endParaRPr>
          </a:p>
        </p:txBody>
      </p:sp>
      <p:sp>
        <p:nvSpPr>
          <p:cNvPr id="6" name="Title 5">
            <a:extLst>
              <a:ext uri="{FF2B5EF4-FFF2-40B4-BE49-F238E27FC236}">
                <a16:creationId xmlns:a16="http://schemas.microsoft.com/office/drawing/2014/main" id="{4D9F011E-C92C-4AC1-A15F-F2F9B4E87BAD}"/>
              </a:ext>
            </a:extLst>
          </p:cNvPr>
          <p:cNvSpPr>
            <a:spLocks noGrp="1"/>
          </p:cNvSpPr>
          <p:nvPr>
            <p:ph type="title"/>
          </p:nvPr>
        </p:nvSpPr>
        <p:spPr>
          <a:xfrm>
            <a:off x="3883819" y="669132"/>
            <a:ext cx="5257799" cy="52387"/>
          </a:xfrm>
        </p:spPr>
        <p:txBody>
          <a:bodyPr>
            <a:normAutofit fontScale="90000"/>
          </a:bodyPr>
          <a:lstStyle/>
          <a:p>
            <a:endParaRPr lang="x-none" dirty="0"/>
          </a:p>
        </p:txBody>
      </p:sp>
      <p:pic>
        <p:nvPicPr>
          <p:cNvPr id="1026" name="Picture 2" descr="File:Staples High School, Westport, CT.jpg - Wikipedia, the free ...">
            <a:extLst>
              <a:ext uri="{FF2B5EF4-FFF2-40B4-BE49-F238E27FC236}">
                <a16:creationId xmlns:a16="http://schemas.microsoft.com/office/drawing/2014/main" id="{DD0321CC-DD77-4C58-A3BD-1080AB74EA3D}"/>
              </a:ext>
            </a:extLst>
          </p:cNvPr>
          <p:cNvPicPr>
            <a:picLocks noGrp="1" noChangeAspect="1" noChangeArrowheads="1"/>
          </p:cNvPicPr>
          <p:nvPr>
            <p:ph idx="1"/>
          </p:nvPr>
        </p:nvPicPr>
        <p:blipFill>
          <a:blip r:embed="rId4" cstate="email">
            <a:extLst>
              <a:ext uri="{28A0092B-C50C-407E-A947-70E740481C1C}">
                <a14:useLocalDpi xmlns:a14="http://schemas.microsoft.com/office/drawing/2010/main"/>
              </a:ext>
            </a:extLst>
          </a:blip>
          <a:srcRect/>
          <a:stretch>
            <a:fillRect/>
          </a:stretch>
        </p:blipFill>
        <p:spPr bwMode="auto">
          <a:xfrm>
            <a:off x="9783635" y="1862138"/>
            <a:ext cx="8403779" cy="3738562"/>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1" name="Diagram 10">
            <a:extLst>
              <a:ext uri="{FF2B5EF4-FFF2-40B4-BE49-F238E27FC236}">
                <a16:creationId xmlns:a16="http://schemas.microsoft.com/office/drawing/2014/main" id="{D3641897-DF91-42E2-89AE-792757E88CB6}"/>
              </a:ext>
            </a:extLst>
          </p:cNvPr>
          <p:cNvGraphicFramePr/>
          <p:nvPr>
            <p:extLst>
              <p:ext uri="{D42A27DB-BD31-4B8C-83A1-F6EECF244321}">
                <p14:modId xmlns:p14="http://schemas.microsoft.com/office/powerpoint/2010/main" val="3124303267"/>
              </p:ext>
            </p:extLst>
          </p:nvPr>
        </p:nvGraphicFramePr>
        <p:xfrm>
          <a:off x="356617" y="1690689"/>
          <a:ext cx="9427018" cy="5510212"/>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7" name="Picture 6">
            <a:extLst>
              <a:ext uri="{FF2B5EF4-FFF2-40B4-BE49-F238E27FC236}">
                <a16:creationId xmlns:a16="http://schemas.microsoft.com/office/drawing/2014/main" id="{901361E6-D780-446B-8A18-B706CA2EEA33}"/>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356617" y="7889081"/>
            <a:ext cx="2340102" cy="2381042"/>
          </a:xfrm>
          <a:prstGeom prst="rect">
            <a:avLst/>
          </a:prstGeom>
        </p:spPr>
      </p:pic>
      <p:pic>
        <p:nvPicPr>
          <p:cNvPr id="8" name="Picture 7">
            <a:extLst>
              <a:ext uri="{FF2B5EF4-FFF2-40B4-BE49-F238E27FC236}">
                <a16:creationId xmlns:a16="http://schemas.microsoft.com/office/drawing/2014/main" id="{0CB4B9C5-3B5E-4758-9F27-6010955A861D}"/>
              </a:ext>
            </a:extLst>
          </p:cNvPr>
          <p:cNvPicPr>
            <a:picLocks noChangeAspect="1"/>
          </p:cNvPicPr>
          <p:nvPr/>
        </p:nvPicPr>
        <p:blipFill>
          <a:blip r:embed="rId11" cstate="email">
            <a:extLst>
              <a:ext uri="{28A0092B-C50C-407E-A947-70E740481C1C}">
                <a14:useLocalDpi xmlns:a14="http://schemas.microsoft.com/office/drawing/2010/main"/>
              </a:ext>
            </a:extLst>
          </a:blip>
          <a:stretch>
            <a:fillRect/>
          </a:stretch>
        </p:blipFill>
        <p:spPr>
          <a:xfrm>
            <a:off x="2819400" y="7889081"/>
            <a:ext cx="2408682" cy="2413273"/>
          </a:xfrm>
          <a:prstGeom prst="rect">
            <a:avLst/>
          </a:prstGeom>
        </p:spPr>
      </p:pic>
      <p:pic>
        <p:nvPicPr>
          <p:cNvPr id="9" name="Picture 8">
            <a:extLst>
              <a:ext uri="{FF2B5EF4-FFF2-40B4-BE49-F238E27FC236}">
                <a16:creationId xmlns:a16="http://schemas.microsoft.com/office/drawing/2014/main" id="{DE0F9EEB-93BC-439D-BE7B-6D0BD18F7675}"/>
              </a:ext>
            </a:extLst>
          </p:cNvPr>
          <p:cNvPicPr>
            <a:picLocks noChangeAspect="1"/>
          </p:cNvPicPr>
          <p:nvPr/>
        </p:nvPicPr>
        <p:blipFill>
          <a:blip r:embed="rId12"/>
          <a:stretch>
            <a:fillRect/>
          </a:stretch>
        </p:blipFill>
        <p:spPr>
          <a:xfrm>
            <a:off x="5228082" y="7915808"/>
            <a:ext cx="2241941" cy="2413273"/>
          </a:xfrm>
          <a:prstGeom prst="rect">
            <a:avLst/>
          </a:prstGeom>
        </p:spPr>
      </p:pic>
      <p:pic>
        <p:nvPicPr>
          <p:cNvPr id="10" name="Picture 9">
            <a:extLst>
              <a:ext uri="{FF2B5EF4-FFF2-40B4-BE49-F238E27FC236}">
                <a16:creationId xmlns:a16="http://schemas.microsoft.com/office/drawing/2014/main" id="{EC3FDE79-6DBC-4236-B7B3-69E1EAC7D22D}"/>
              </a:ext>
            </a:extLst>
          </p:cNvPr>
          <p:cNvPicPr>
            <a:picLocks noChangeAspect="1"/>
          </p:cNvPicPr>
          <p:nvPr/>
        </p:nvPicPr>
        <p:blipFill>
          <a:blip r:embed="rId13"/>
          <a:stretch>
            <a:fillRect/>
          </a:stretch>
        </p:blipFill>
        <p:spPr>
          <a:xfrm>
            <a:off x="7541694" y="7889081"/>
            <a:ext cx="2241941" cy="2495043"/>
          </a:xfrm>
          <a:prstGeom prst="rect">
            <a:avLst/>
          </a:prstGeom>
        </p:spPr>
      </p:pic>
      <mc:AlternateContent xmlns:mc="http://schemas.openxmlformats.org/markup-compatibility/2006">
        <mc:Choice xmlns:pslz="http://schemas.microsoft.com/office/powerpoint/2016/slidezoom" Requires="pslz">
          <p:graphicFrame>
            <p:nvGraphicFramePr>
              <p:cNvPr id="4" name="Slide Zoom 3">
                <a:extLst>
                  <a:ext uri="{FF2B5EF4-FFF2-40B4-BE49-F238E27FC236}">
                    <a16:creationId xmlns:a16="http://schemas.microsoft.com/office/drawing/2014/main" id="{9BE04394-DB29-4CF7-8E6F-EFD4B0DCD91B}"/>
                  </a:ext>
                </a:extLst>
              </p:cNvPr>
              <p:cNvGraphicFramePr>
                <a:graphicFrameLocks noChangeAspect="1"/>
              </p:cNvGraphicFramePr>
              <p:nvPr>
                <p:extLst>
                  <p:ext uri="{D42A27DB-BD31-4B8C-83A1-F6EECF244321}">
                    <p14:modId xmlns:p14="http://schemas.microsoft.com/office/powerpoint/2010/main" val="3079064513"/>
                  </p:ext>
                </p:extLst>
              </p:nvPr>
            </p:nvGraphicFramePr>
            <p:xfrm>
              <a:off x="5288280" y="7505700"/>
              <a:ext cx="5171440" cy="2908935"/>
            </p:xfrm>
            <a:graphic>
              <a:graphicData uri="http://schemas.microsoft.com/office/powerpoint/2016/slidezoom">
                <pslz:sldZm>
                  <pslz:sldZmObj sldId="845" cId="436500575">
                    <pslz:zmPr id="{7AE71915-6DE2-46D5-8B29-540F93A57CAD}" returnToParent="0" transitionDur="1000">
                      <p166:blipFill xmlns:p166="http://schemas.microsoft.com/office/powerpoint/2016/6/main">
                        <a:blip r:embed="rId14"/>
                        <a:stretch>
                          <a:fillRect/>
                        </a:stretch>
                      </p166:blipFill>
                      <p166:spPr xmlns:p166="http://schemas.microsoft.com/office/powerpoint/2016/6/main">
                        <a:xfrm>
                          <a:off x="0" y="0"/>
                          <a:ext cx="5171440" cy="2908935"/>
                        </a:xfrm>
                        <a:prstGeom prst="rect">
                          <a:avLst/>
                        </a:prstGeom>
                        <a:ln w="3175">
                          <a:solidFill>
                            <a:prstClr val="ltGray"/>
                          </a:solidFill>
                        </a:ln>
                      </p166:spPr>
                    </pslz:zmPr>
                  </pslz:sldZmObj>
                </pslz:sldZm>
              </a:graphicData>
            </a:graphic>
          </p:graphicFrame>
        </mc:Choice>
        <mc:Fallback>
          <p:pic>
            <p:nvPicPr>
              <p:cNvPr id="4" name="Slide Zoom 3">
                <a:hlinkClick r:id="rId15" action="ppaction://hlinksldjump"/>
                <a:extLst>
                  <a:ext uri="{FF2B5EF4-FFF2-40B4-BE49-F238E27FC236}">
                    <a16:creationId xmlns:a16="http://schemas.microsoft.com/office/drawing/2014/main" id="{9BE04394-DB29-4CF7-8E6F-EFD4B0DCD91B}"/>
                  </a:ext>
                </a:extLst>
              </p:cNvPr>
              <p:cNvPicPr>
                <a:picLocks noGrp="1" noRot="1" noChangeAspect="1" noMove="1" noResize="1" noEditPoints="1" noAdjustHandles="1" noChangeArrowheads="1" noChangeShapeType="1"/>
              </p:cNvPicPr>
              <p:nvPr/>
            </p:nvPicPr>
            <p:blipFill>
              <a:blip r:embed="rId14"/>
              <a:stretch>
                <a:fillRect/>
              </a:stretch>
            </p:blipFill>
            <p:spPr>
              <a:xfrm>
                <a:off x="5288280" y="7505700"/>
                <a:ext cx="5171440" cy="2908935"/>
              </a:xfrm>
              <a:prstGeom prst="rect">
                <a:avLst/>
              </a:prstGeom>
              <a:ln w="3175">
                <a:solidFill>
                  <a:prstClr val="ltGray"/>
                </a:solidFill>
              </a:ln>
            </p:spPr>
          </p:pic>
        </mc:Fallback>
      </mc:AlternateContent>
    </p:spTree>
    <p:extLst>
      <p:ext uri="{BB962C8B-B14F-4D97-AF65-F5344CB8AC3E}">
        <p14:creationId xmlns:p14="http://schemas.microsoft.com/office/powerpoint/2010/main" val="4365005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0">
              <a:srgbClr val="051938">
                <a:alpha val="100000"/>
              </a:srgbClr>
            </a:gs>
            <a:gs pos="100000">
              <a:srgbClr val="02255C">
                <a:alpha val="100000"/>
              </a:srgbClr>
            </a:gs>
          </a:gsLst>
          <a:lin ang="0"/>
        </a:gradFill>
        <a:effectLst/>
      </p:bgPr>
    </p:bg>
    <p:spTree>
      <p:nvGrpSpPr>
        <p:cNvPr id="1" name=""/>
        <p:cNvGrpSpPr/>
        <p:nvPr/>
      </p:nvGrpSpPr>
      <p:grpSpPr>
        <a:xfrm>
          <a:off x="0" y="0"/>
          <a:ext cx="0" cy="0"/>
          <a:chOff x="0" y="0"/>
          <a:chExt cx="0" cy="0"/>
        </a:xfrm>
      </p:grpSpPr>
      <p:grpSp>
        <p:nvGrpSpPr>
          <p:cNvPr id="2" name="Group 2"/>
          <p:cNvGrpSpPr/>
          <p:nvPr/>
        </p:nvGrpSpPr>
        <p:grpSpPr>
          <a:xfrm>
            <a:off x="-146450" y="-195267"/>
            <a:ext cx="18702943" cy="2863201"/>
            <a:chOff x="0" y="0"/>
            <a:chExt cx="4925878" cy="1363448"/>
          </a:xfrm>
        </p:grpSpPr>
        <p:sp>
          <p:nvSpPr>
            <p:cNvPr id="3" name="Freeform 3"/>
            <p:cNvSpPr/>
            <p:nvPr/>
          </p:nvSpPr>
          <p:spPr>
            <a:xfrm>
              <a:off x="0" y="0"/>
              <a:ext cx="4925878" cy="1363448"/>
            </a:xfrm>
            <a:custGeom>
              <a:avLst/>
              <a:gdLst/>
              <a:ahLst/>
              <a:cxnLst/>
              <a:rect l="l" t="t" r="r" b="b"/>
              <a:pathLst>
                <a:path w="4925878" h="1363448">
                  <a:moveTo>
                    <a:pt x="0" y="0"/>
                  </a:moveTo>
                  <a:lnTo>
                    <a:pt x="4925878" y="0"/>
                  </a:lnTo>
                  <a:lnTo>
                    <a:pt x="4925878" y="1363448"/>
                  </a:lnTo>
                  <a:lnTo>
                    <a:pt x="0" y="1363448"/>
                  </a:lnTo>
                  <a:close/>
                </a:path>
              </a:pathLst>
            </a:custGeom>
            <a:solidFill>
              <a:srgbClr val="FDFDFD"/>
            </a:solidFill>
          </p:spPr>
        </p:sp>
        <p:sp>
          <p:nvSpPr>
            <p:cNvPr id="4" name="TextBox 4"/>
            <p:cNvSpPr txBox="1"/>
            <p:nvPr/>
          </p:nvSpPr>
          <p:spPr>
            <a:xfrm>
              <a:off x="0" y="-38100"/>
              <a:ext cx="4925878" cy="1401548"/>
            </a:xfrm>
            <a:prstGeom prst="rect">
              <a:avLst/>
            </a:prstGeom>
          </p:spPr>
          <p:txBody>
            <a:bodyPr lIns="50800" tIns="50800" rIns="50800" bIns="50800" rtlCol="0" anchor="ctr"/>
            <a:lstStyle/>
            <a:p>
              <a:pPr marL="0" marR="0" lvl="0" indent="0" algn="ctr" defTabSz="914400" rtl="0" eaLnBrk="1" fontAlgn="auto" latinLnBrk="0" hangingPunct="1">
                <a:lnSpc>
                  <a:spcPts val="2967"/>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5" name="AutoShape 5"/>
          <p:cNvSpPr/>
          <p:nvPr/>
        </p:nvSpPr>
        <p:spPr>
          <a:xfrm>
            <a:off x="2209800" y="3467100"/>
            <a:ext cx="0" cy="1218750"/>
          </a:xfrm>
          <a:prstGeom prst="line">
            <a:avLst/>
          </a:prstGeom>
          <a:ln w="38100" cap="flat">
            <a:solidFill>
              <a:srgbClr val="FFFFFF"/>
            </a:solidFill>
            <a:prstDash val="solid"/>
            <a:headEnd type="none" w="sm" len="sm"/>
            <a:tailEnd type="arrow" w="med" len="sm"/>
          </a:ln>
        </p:spPr>
      </p:sp>
      <p:sp>
        <p:nvSpPr>
          <p:cNvPr id="6" name="AutoShape 6"/>
          <p:cNvSpPr/>
          <p:nvPr/>
        </p:nvSpPr>
        <p:spPr>
          <a:xfrm>
            <a:off x="6775066" y="3390900"/>
            <a:ext cx="0" cy="1218750"/>
          </a:xfrm>
          <a:prstGeom prst="line">
            <a:avLst/>
          </a:prstGeom>
          <a:ln w="38100" cap="flat">
            <a:solidFill>
              <a:srgbClr val="FFFFFF"/>
            </a:solidFill>
            <a:prstDash val="solid"/>
            <a:headEnd type="none" w="sm" len="sm"/>
            <a:tailEnd type="arrow" w="med" len="sm"/>
          </a:ln>
        </p:spPr>
      </p:sp>
      <p:sp>
        <p:nvSpPr>
          <p:cNvPr id="7" name="AutoShape 7"/>
          <p:cNvSpPr/>
          <p:nvPr/>
        </p:nvSpPr>
        <p:spPr>
          <a:xfrm>
            <a:off x="11492825" y="3467100"/>
            <a:ext cx="0" cy="1218750"/>
          </a:xfrm>
          <a:prstGeom prst="line">
            <a:avLst/>
          </a:prstGeom>
          <a:ln w="38100" cap="flat">
            <a:solidFill>
              <a:srgbClr val="FFFFFF"/>
            </a:solidFill>
            <a:prstDash val="solid"/>
            <a:headEnd type="none" w="sm" len="sm"/>
            <a:tailEnd type="arrow" w="med" len="sm"/>
          </a:ln>
        </p:spPr>
      </p:sp>
      <p:sp>
        <p:nvSpPr>
          <p:cNvPr id="8" name="Freeform 8"/>
          <p:cNvSpPr/>
          <p:nvPr/>
        </p:nvSpPr>
        <p:spPr>
          <a:xfrm>
            <a:off x="605037" y="1104900"/>
            <a:ext cx="3148833" cy="3101600"/>
          </a:xfrm>
          <a:custGeom>
            <a:avLst/>
            <a:gdLst/>
            <a:ahLst/>
            <a:cxnLst/>
            <a:rect l="l" t="t" r="r" b="b"/>
            <a:pathLst>
              <a:path w="3148833" h="3101600">
                <a:moveTo>
                  <a:pt x="0" y="0"/>
                </a:moveTo>
                <a:lnTo>
                  <a:pt x="3148832" y="0"/>
                </a:lnTo>
                <a:lnTo>
                  <a:pt x="3148832" y="3101600"/>
                </a:lnTo>
                <a:lnTo>
                  <a:pt x="0" y="3101600"/>
                </a:lnTo>
                <a:lnTo>
                  <a:pt x="0" y="0"/>
                </a:lnTo>
                <a:close/>
              </a:path>
            </a:pathLst>
          </a:custGeom>
          <a:blipFill>
            <a:blip r:embed="rId2" cstate="email">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a:blipFill>
        </p:spPr>
      </p:sp>
      <p:sp>
        <p:nvSpPr>
          <p:cNvPr id="9" name="Freeform 9"/>
          <p:cNvSpPr/>
          <p:nvPr/>
        </p:nvSpPr>
        <p:spPr>
          <a:xfrm>
            <a:off x="5181600" y="1104900"/>
            <a:ext cx="3148833" cy="3101600"/>
          </a:xfrm>
          <a:custGeom>
            <a:avLst/>
            <a:gdLst/>
            <a:ahLst/>
            <a:cxnLst/>
            <a:rect l="l" t="t" r="r" b="b"/>
            <a:pathLst>
              <a:path w="3148833" h="3101600">
                <a:moveTo>
                  <a:pt x="0" y="0"/>
                </a:moveTo>
                <a:lnTo>
                  <a:pt x="3148832" y="0"/>
                </a:lnTo>
                <a:lnTo>
                  <a:pt x="3148832" y="3101600"/>
                </a:lnTo>
                <a:lnTo>
                  <a:pt x="0" y="3101600"/>
                </a:lnTo>
                <a:lnTo>
                  <a:pt x="0" y="0"/>
                </a:lnTo>
                <a:close/>
              </a:path>
            </a:pathLst>
          </a:custGeom>
          <a:blipFill>
            <a:blip r:embed="rId2" cstate="email">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a:blipFill>
        </p:spPr>
      </p:sp>
      <p:sp>
        <p:nvSpPr>
          <p:cNvPr id="10" name="Freeform 10"/>
          <p:cNvSpPr/>
          <p:nvPr/>
        </p:nvSpPr>
        <p:spPr>
          <a:xfrm>
            <a:off x="9982200" y="1127500"/>
            <a:ext cx="3148833" cy="3101600"/>
          </a:xfrm>
          <a:custGeom>
            <a:avLst/>
            <a:gdLst/>
            <a:ahLst/>
            <a:cxnLst/>
            <a:rect l="l" t="t" r="r" b="b"/>
            <a:pathLst>
              <a:path w="3148833" h="3101600">
                <a:moveTo>
                  <a:pt x="0" y="0"/>
                </a:moveTo>
                <a:lnTo>
                  <a:pt x="3148832" y="0"/>
                </a:lnTo>
                <a:lnTo>
                  <a:pt x="3148832" y="3101600"/>
                </a:lnTo>
                <a:lnTo>
                  <a:pt x="0" y="3101600"/>
                </a:lnTo>
                <a:lnTo>
                  <a:pt x="0" y="0"/>
                </a:lnTo>
                <a:close/>
              </a:path>
            </a:pathLst>
          </a:custGeom>
          <a:blipFill>
            <a:blip r:embed="rId2" cstate="email">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a:blipFill>
        </p:spPr>
      </p:sp>
      <p:sp>
        <p:nvSpPr>
          <p:cNvPr id="11" name="TextBox 11"/>
          <p:cNvSpPr txBox="1"/>
          <p:nvPr/>
        </p:nvSpPr>
        <p:spPr>
          <a:xfrm>
            <a:off x="-533400" y="59149"/>
            <a:ext cx="15773400" cy="948978"/>
          </a:xfrm>
          <a:prstGeom prst="rect">
            <a:avLst/>
          </a:prstGeom>
        </p:spPr>
        <p:txBody>
          <a:bodyPr wrap="square" lIns="0" tIns="0" rIns="0" bIns="0" rtlCol="0" anchor="t">
            <a:spAutoFit/>
          </a:bodyPr>
          <a:lstStyle/>
          <a:p>
            <a:pPr algn="ctr">
              <a:lnSpc>
                <a:spcPts val="7444"/>
              </a:lnSpc>
            </a:pPr>
            <a:r>
              <a:rPr lang="en-US" sz="7370" b="1" dirty="0">
                <a:solidFill>
                  <a:srgbClr val="001E4D"/>
                </a:solidFill>
                <a:latin typeface="Barlow Condensed Bold"/>
                <a:cs typeface="Barlow Condensed Bold"/>
              </a:rPr>
              <a:t>Categorization of Senior schools..</a:t>
            </a:r>
            <a:endParaRPr lang="x-none" sz="7370" b="1" dirty="0">
              <a:solidFill>
                <a:srgbClr val="001E4D"/>
              </a:solidFill>
              <a:latin typeface="Barlow Condensed Bold"/>
              <a:cs typeface="Barlow Condensed Bold"/>
            </a:endParaRPr>
          </a:p>
        </p:txBody>
      </p:sp>
      <p:sp>
        <p:nvSpPr>
          <p:cNvPr id="12" name="TextBox 12"/>
          <p:cNvSpPr txBox="1"/>
          <p:nvPr/>
        </p:nvSpPr>
        <p:spPr>
          <a:xfrm>
            <a:off x="1052666" y="2476500"/>
            <a:ext cx="2215473" cy="407035"/>
          </a:xfrm>
          <a:prstGeom prst="rect">
            <a:avLst/>
          </a:prstGeom>
        </p:spPr>
        <p:txBody>
          <a:bodyPr lIns="0" tIns="0" rIns="0" bIns="0" rtlCol="0" anchor="t">
            <a:spAutoFit/>
          </a:bodyPr>
          <a:lstStyle/>
          <a:p>
            <a:pPr marL="0" marR="0" lvl="0" indent="0" algn="ctr" defTabSz="914400" rtl="0" eaLnBrk="1" fontAlgn="auto" latinLnBrk="0" hangingPunct="1">
              <a:lnSpc>
                <a:spcPts val="2989"/>
              </a:lnSpc>
              <a:spcBef>
                <a:spcPts val="0"/>
              </a:spcBef>
              <a:spcAft>
                <a:spcPts val="0"/>
              </a:spcAft>
              <a:buClrTx/>
              <a:buSzTx/>
              <a:buFontTx/>
              <a:buNone/>
              <a:tabLst/>
              <a:defRPr/>
            </a:pPr>
            <a:r>
              <a:rPr kumimoji="0" lang="en-US" sz="3081" b="1" i="0" u="none" strike="noStrike" kern="1200" cap="none" spc="0" normalizeH="0" baseline="0" noProof="0" dirty="0">
                <a:ln>
                  <a:noFill/>
                </a:ln>
                <a:solidFill>
                  <a:srgbClr val="000000"/>
                </a:solidFill>
                <a:effectLst/>
                <a:uLnTx/>
                <a:uFillTx/>
                <a:latin typeface="Narkisim" panose="020E0502050101010101" pitchFamily="34" charset="-79"/>
                <a:ea typeface="Barlow Bold"/>
                <a:cs typeface="Narkisim" panose="020E0502050101010101" pitchFamily="34" charset="-79"/>
                <a:sym typeface="Barlow Bold"/>
              </a:rPr>
              <a:t>Pathways</a:t>
            </a:r>
          </a:p>
        </p:txBody>
      </p:sp>
      <p:sp>
        <p:nvSpPr>
          <p:cNvPr id="13" name="TextBox 13"/>
          <p:cNvSpPr txBox="1"/>
          <p:nvPr/>
        </p:nvSpPr>
        <p:spPr>
          <a:xfrm>
            <a:off x="5434833" y="2446745"/>
            <a:ext cx="2666992" cy="407035"/>
          </a:xfrm>
          <a:prstGeom prst="rect">
            <a:avLst/>
          </a:prstGeom>
        </p:spPr>
        <p:txBody>
          <a:bodyPr wrap="square" lIns="0" tIns="0" rIns="0" bIns="0" rtlCol="0" anchor="t">
            <a:spAutoFit/>
          </a:bodyPr>
          <a:lstStyle/>
          <a:p>
            <a:pPr marL="0" marR="0" lvl="0" indent="0" algn="ctr" defTabSz="914400" rtl="0" eaLnBrk="1" fontAlgn="auto" latinLnBrk="0" hangingPunct="1">
              <a:lnSpc>
                <a:spcPts val="2989"/>
              </a:lnSpc>
              <a:spcBef>
                <a:spcPts val="0"/>
              </a:spcBef>
              <a:spcAft>
                <a:spcPts val="0"/>
              </a:spcAft>
              <a:buClrTx/>
              <a:buSzTx/>
              <a:buFontTx/>
              <a:buNone/>
              <a:tabLst/>
              <a:defRPr/>
            </a:pPr>
            <a:r>
              <a:rPr kumimoji="0" lang="en-US" sz="3081" b="1" i="0" u="none" strike="noStrike" kern="1200" cap="none" spc="0" normalizeH="0" baseline="0" noProof="0" dirty="0">
                <a:ln>
                  <a:noFill/>
                </a:ln>
                <a:solidFill>
                  <a:srgbClr val="000000"/>
                </a:solidFill>
                <a:effectLst/>
                <a:uLnTx/>
                <a:uFillTx/>
                <a:latin typeface="Narkisim" panose="020E0502050101010101" pitchFamily="34" charset="-79"/>
                <a:ea typeface="Barlow Bold"/>
                <a:cs typeface="Narkisim" panose="020E0502050101010101" pitchFamily="34" charset="-79"/>
                <a:sym typeface="Barlow Bold"/>
              </a:rPr>
              <a:t>Accommodation </a:t>
            </a:r>
          </a:p>
        </p:txBody>
      </p:sp>
      <p:sp>
        <p:nvSpPr>
          <p:cNvPr id="14" name="TextBox 14"/>
          <p:cNvSpPr txBox="1"/>
          <p:nvPr/>
        </p:nvSpPr>
        <p:spPr>
          <a:xfrm>
            <a:off x="10134600" y="2503796"/>
            <a:ext cx="2583438" cy="407035"/>
          </a:xfrm>
          <a:prstGeom prst="rect">
            <a:avLst/>
          </a:prstGeom>
        </p:spPr>
        <p:txBody>
          <a:bodyPr lIns="0" tIns="0" rIns="0" bIns="0" rtlCol="0" anchor="t">
            <a:spAutoFit/>
          </a:bodyPr>
          <a:lstStyle/>
          <a:p>
            <a:pPr marL="0" marR="0" lvl="0" indent="0" algn="ctr" defTabSz="914400" rtl="0" eaLnBrk="1" fontAlgn="auto" latinLnBrk="0" hangingPunct="1">
              <a:lnSpc>
                <a:spcPts val="2989"/>
              </a:lnSpc>
              <a:spcBef>
                <a:spcPts val="0"/>
              </a:spcBef>
              <a:spcAft>
                <a:spcPts val="0"/>
              </a:spcAft>
              <a:buClrTx/>
              <a:buSzTx/>
              <a:buFontTx/>
              <a:buNone/>
              <a:tabLst/>
              <a:defRPr/>
            </a:pPr>
            <a:r>
              <a:rPr kumimoji="0" lang="en-US" sz="3081" b="1" i="0" u="none" strike="noStrike" kern="1200" cap="none" spc="0" normalizeH="0" baseline="0" noProof="0" dirty="0">
                <a:ln>
                  <a:noFill/>
                </a:ln>
                <a:solidFill>
                  <a:srgbClr val="000000"/>
                </a:solidFill>
                <a:effectLst/>
                <a:uLnTx/>
                <a:uFillTx/>
                <a:latin typeface="Narkisim" panose="020E0502050101010101" pitchFamily="34" charset="-79"/>
                <a:ea typeface="Barlow Bold"/>
                <a:cs typeface="Narkisim" panose="020E0502050101010101" pitchFamily="34" charset="-79"/>
                <a:sym typeface="Barlow Bold"/>
              </a:rPr>
              <a:t>Gender</a:t>
            </a:r>
          </a:p>
        </p:txBody>
      </p:sp>
      <p:graphicFrame>
        <p:nvGraphicFramePr>
          <p:cNvPr id="21" name="Diagram 20">
            <a:extLst>
              <a:ext uri="{FF2B5EF4-FFF2-40B4-BE49-F238E27FC236}">
                <a16:creationId xmlns:a16="http://schemas.microsoft.com/office/drawing/2014/main" id="{9A73C0AC-D954-4EBE-86EE-1A73CCF9C70A}"/>
              </a:ext>
            </a:extLst>
          </p:cNvPr>
          <p:cNvGraphicFramePr/>
          <p:nvPr>
            <p:extLst>
              <p:ext uri="{D42A27DB-BD31-4B8C-83A1-F6EECF244321}">
                <p14:modId xmlns:p14="http://schemas.microsoft.com/office/powerpoint/2010/main" val="3334222693"/>
              </p:ext>
            </p:extLst>
          </p:nvPr>
        </p:nvGraphicFramePr>
        <p:xfrm>
          <a:off x="240482" y="4610100"/>
          <a:ext cx="3950485" cy="554304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aphicFrame>
        <p:nvGraphicFramePr>
          <p:cNvPr id="22" name="Diagram 21">
            <a:extLst>
              <a:ext uri="{FF2B5EF4-FFF2-40B4-BE49-F238E27FC236}">
                <a16:creationId xmlns:a16="http://schemas.microsoft.com/office/drawing/2014/main" id="{01EDFDDF-E9BA-4E72-8EC4-9A9317CCD4F7}"/>
              </a:ext>
            </a:extLst>
          </p:cNvPr>
          <p:cNvGraphicFramePr/>
          <p:nvPr>
            <p:extLst>
              <p:ext uri="{D42A27DB-BD31-4B8C-83A1-F6EECF244321}">
                <p14:modId xmlns:p14="http://schemas.microsoft.com/office/powerpoint/2010/main" val="2504757520"/>
              </p:ext>
            </p:extLst>
          </p:nvPr>
        </p:nvGraphicFramePr>
        <p:xfrm>
          <a:off x="4714624" y="4610100"/>
          <a:ext cx="4124576" cy="5543048"/>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graphicFrame>
        <p:nvGraphicFramePr>
          <p:cNvPr id="23" name="Diagram 22">
            <a:extLst>
              <a:ext uri="{FF2B5EF4-FFF2-40B4-BE49-F238E27FC236}">
                <a16:creationId xmlns:a16="http://schemas.microsoft.com/office/drawing/2014/main" id="{505E9CC4-44A2-4175-BFBA-C48F32D47644}"/>
              </a:ext>
            </a:extLst>
          </p:cNvPr>
          <p:cNvGraphicFramePr/>
          <p:nvPr>
            <p:extLst>
              <p:ext uri="{D42A27DB-BD31-4B8C-83A1-F6EECF244321}">
                <p14:modId xmlns:p14="http://schemas.microsoft.com/office/powerpoint/2010/main" val="502012413"/>
              </p:ext>
            </p:extLst>
          </p:nvPr>
        </p:nvGraphicFramePr>
        <p:xfrm>
          <a:off x="9448800" y="4610100"/>
          <a:ext cx="4074854" cy="5543048"/>
        </p:xfrm>
        <a:graphic>
          <a:graphicData uri="http://schemas.openxmlformats.org/drawingml/2006/diagram">
            <dgm:relIds xmlns:dgm="http://schemas.openxmlformats.org/drawingml/2006/diagram" xmlns:r="http://schemas.openxmlformats.org/officeDocument/2006/relationships" r:dm="rId14" r:lo="rId15" r:qs="rId16" r:cs="rId17"/>
          </a:graphicData>
        </a:graphic>
      </p:graphicFrame>
      <p:sp>
        <p:nvSpPr>
          <p:cNvPr id="24" name="AutoShape 7">
            <a:extLst>
              <a:ext uri="{FF2B5EF4-FFF2-40B4-BE49-F238E27FC236}">
                <a16:creationId xmlns:a16="http://schemas.microsoft.com/office/drawing/2014/main" id="{3BC74E21-7252-48B3-8F8D-A918FDDCC530}"/>
              </a:ext>
            </a:extLst>
          </p:cNvPr>
          <p:cNvSpPr/>
          <p:nvPr/>
        </p:nvSpPr>
        <p:spPr>
          <a:xfrm>
            <a:off x="16078200" y="3390900"/>
            <a:ext cx="0" cy="1218750"/>
          </a:xfrm>
          <a:prstGeom prst="line">
            <a:avLst/>
          </a:prstGeom>
          <a:ln w="38100" cap="flat">
            <a:solidFill>
              <a:srgbClr val="FFFFFF"/>
            </a:solidFill>
            <a:prstDash val="solid"/>
            <a:headEnd type="none" w="sm" len="sm"/>
            <a:tailEnd type="arrow" w="med" len="sm"/>
          </a:ln>
        </p:spPr>
      </p:sp>
      <p:sp>
        <p:nvSpPr>
          <p:cNvPr id="25" name="Freeform 10">
            <a:extLst>
              <a:ext uri="{FF2B5EF4-FFF2-40B4-BE49-F238E27FC236}">
                <a16:creationId xmlns:a16="http://schemas.microsoft.com/office/drawing/2014/main" id="{7D2A3A01-2B37-47E8-9A95-9DC9FC51A68E}"/>
              </a:ext>
            </a:extLst>
          </p:cNvPr>
          <p:cNvSpPr/>
          <p:nvPr/>
        </p:nvSpPr>
        <p:spPr>
          <a:xfrm>
            <a:off x="14554200" y="1125239"/>
            <a:ext cx="3148833" cy="3101600"/>
          </a:xfrm>
          <a:custGeom>
            <a:avLst/>
            <a:gdLst/>
            <a:ahLst/>
            <a:cxnLst/>
            <a:rect l="l" t="t" r="r" b="b"/>
            <a:pathLst>
              <a:path w="3148833" h="3101600">
                <a:moveTo>
                  <a:pt x="0" y="0"/>
                </a:moveTo>
                <a:lnTo>
                  <a:pt x="3148832" y="0"/>
                </a:lnTo>
                <a:lnTo>
                  <a:pt x="3148832" y="3101600"/>
                </a:lnTo>
                <a:lnTo>
                  <a:pt x="0" y="3101600"/>
                </a:lnTo>
                <a:lnTo>
                  <a:pt x="0" y="0"/>
                </a:lnTo>
                <a:close/>
              </a:path>
            </a:pathLst>
          </a:custGeom>
          <a:blipFill>
            <a:blip r:embed="rId2" cstate="email">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a:blipFill>
        </p:spPr>
      </p:sp>
      <p:sp>
        <p:nvSpPr>
          <p:cNvPr id="26" name="TextBox 14">
            <a:extLst>
              <a:ext uri="{FF2B5EF4-FFF2-40B4-BE49-F238E27FC236}">
                <a16:creationId xmlns:a16="http://schemas.microsoft.com/office/drawing/2014/main" id="{AC28A7D4-2C6A-484C-B81F-7A330B5A40FE}"/>
              </a:ext>
            </a:extLst>
          </p:cNvPr>
          <p:cNvSpPr txBox="1"/>
          <p:nvPr/>
        </p:nvSpPr>
        <p:spPr>
          <a:xfrm>
            <a:off x="14706600" y="2509484"/>
            <a:ext cx="2583438" cy="407035"/>
          </a:xfrm>
          <a:prstGeom prst="rect">
            <a:avLst/>
          </a:prstGeom>
        </p:spPr>
        <p:txBody>
          <a:bodyPr lIns="0" tIns="0" rIns="0" bIns="0" rtlCol="0" anchor="t">
            <a:spAutoFit/>
          </a:bodyPr>
          <a:lstStyle/>
          <a:p>
            <a:pPr marL="0" marR="0" lvl="0" indent="0" algn="ctr" defTabSz="914400" rtl="0" eaLnBrk="1" fontAlgn="auto" latinLnBrk="0" hangingPunct="1">
              <a:lnSpc>
                <a:spcPts val="2989"/>
              </a:lnSpc>
              <a:spcBef>
                <a:spcPts val="0"/>
              </a:spcBef>
              <a:spcAft>
                <a:spcPts val="0"/>
              </a:spcAft>
              <a:buClrTx/>
              <a:buSzTx/>
              <a:buFontTx/>
              <a:buNone/>
              <a:tabLst/>
              <a:defRPr/>
            </a:pPr>
            <a:r>
              <a:rPr lang="en-US" sz="3081" b="1" dirty="0">
                <a:solidFill>
                  <a:srgbClr val="000000"/>
                </a:solidFill>
                <a:latin typeface="Narkisim" panose="020E0502050101010101" pitchFamily="34" charset="-79"/>
                <a:ea typeface="Barlow Bold"/>
                <a:cs typeface="Narkisim" panose="020E0502050101010101" pitchFamily="34" charset="-79"/>
                <a:sym typeface="Barlow Bold"/>
              </a:rPr>
              <a:t>Special Needs</a:t>
            </a:r>
            <a:endParaRPr kumimoji="0" lang="en-US" sz="3081" b="1" i="0" u="none" strike="noStrike" kern="1200" cap="none" spc="0" normalizeH="0" baseline="0" noProof="0" dirty="0">
              <a:ln>
                <a:noFill/>
              </a:ln>
              <a:solidFill>
                <a:srgbClr val="000000"/>
              </a:solidFill>
              <a:effectLst/>
              <a:uLnTx/>
              <a:uFillTx/>
              <a:latin typeface="Narkisim" panose="020E0502050101010101" pitchFamily="34" charset="-79"/>
              <a:ea typeface="Barlow Bold"/>
              <a:cs typeface="Narkisim" panose="020E0502050101010101" pitchFamily="34" charset="-79"/>
              <a:sym typeface="Barlow Bold"/>
            </a:endParaRPr>
          </a:p>
        </p:txBody>
      </p:sp>
      <p:graphicFrame>
        <p:nvGraphicFramePr>
          <p:cNvPr id="28" name="Diagram 27">
            <a:extLst>
              <a:ext uri="{FF2B5EF4-FFF2-40B4-BE49-F238E27FC236}">
                <a16:creationId xmlns:a16="http://schemas.microsoft.com/office/drawing/2014/main" id="{1F9FB019-6642-4D66-BE62-4A7DF45A6C17}"/>
              </a:ext>
            </a:extLst>
          </p:cNvPr>
          <p:cNvGraphicFramePr/>
          <p:nvPr>
            <p:extLst>
              <p:ext uri="{D42A27DB-BD31-4B8C-83A1-F6EECF244321}">
                <p14:modId xmlns:p14="http://schemas.microsoft.com/office/powerpoint/2010/main" val="1035763005"/>
              </p:ext>
            </p:extLst>
          </p:nvPr>
        </p:nvGraphicFramePr>
        <p:xfrm>
          <a:off x="14011024" y="4610099"/>
          <a:ext cx="4124576" cy="5617751"/>
        </p:xfrm>
        <a:graphic>
          <a:graphicData uri="http://schemas.openxmlformats.org/drawingml/2006/diagram">
            <dgm:relIds xmlns:dgm="http://schemas.openxmlformats.org/drawingml/2006/diagram" xmlns:r="http://schemas.openxmlformats.org/officeDocument/2006/relationships" r:dm="rId19" r:lo="rId20" r:qs="rId21" r:cs="rId22"/>
          </a:graphicData>
        </a:graphic>
      </p:graphicFrame>
      <p:pic>
        <p:nvPicPr>
          <p:cNvPr id="27" name="Picture 26">
            <a:extLst>
              <a:ext uri="{FF2B5EF4-FFF2-40B4-BE49-F238E27FC236}">
                <a16:creationId xmlns:a16="http://schemas.microsoft.com/office/drawing/2014/main" id="{182DF672-1B9B-4EFC-A993-5C47F9558A7C}"/>
              </a:ext>
            </a:extLst>
          </p:cNvPr>
          <p:cNvPicPr>
            <a:picLocks noChangeAspect="1"/>
          </p:cNvPicPr>
          <p:nvPr/>
        </p:nvPicPr>
        <p:blipFill>
          <a:blip r:embed="rId24" cstate="email">
            <a:extLst>
              <a:ext uri="{28A0092B-C50C-407E-A947-70E740481C1C}">
                <a14:useLocalDpi xmlns:a14="http://schemas.microsoft.com/office/drawing/2010/main"/>
              </a:ext>
            </a:extLst>
          </a:blip>
          <a:stretch>
            <a:fillRect/>
          </a:stretch>
        </p:blipFill>
        <p:spPr>
          <a:xfrm>
            <a:off x="16764000" y="-190500"/>
            <a:ext cx="1437201" cy="1363155"/>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ECAE2-A0E8-46B3-927A-92A7D3EDA79D}"/>
              </a:ext>
            </a:extLst>
          </p:cNvPr>
          <p:cNvSpPr>
            <a:spLocks noGrp="1"/>
          </p:cNvSpPr>
          <p:nvPr>
            <p:ph type="title"/>
          </p:nvPr>
        </p:nvSpPr>
        <p:spPr>
          <a:xfrm>
            <a:off x="1536192" y="342900"/>
            <a:ext cx="14580108" cy="1981200"/>
          </a:xfrm>
        </p:spPr>
        <p:txBody>
          <a:bodyPr>
            <a:normAutofit fontScale="90000"/>
          </a:bodyPr>
          <a:lstStyle/>
          <a:p>
            <a:pPr lvl="0" defTabSz="914400">
              <a:lnSpc>
                <a:spcPts val="7444"/>
              </a:lnSpc>
              <a:spcBef>
                <a:spcPts val="0"/>
              </a:spcBef>
            </a:pPr>
            <a:r>
              <a:rPr lang="en-US" sz="7370" b="1" cap="none" spc="0" dirty="0">
                <a:solidFill>
                  <a:srgbClr val="001E4D"/>
                </a:solidFill>
                <a:latin typeface="Barlow Condensed Bold"/>
                <a:ea typeface="+mn-ea"/>
                <a:cs typeface="Barlow Condensed Bold"/>
              </a:rPr>
              <a:t>Categorization of Senior schools..</a:t>
            </a:r>
            <a:br>
              <a:rPr lang="x-none" sz="7370" b="1" cap="none" spc="0" dirty="0">
                <a:solidFill>
                  <a:srgbClr val="001E4D"/>
                </a:solidFill>
                <a:latin typeface="Barlow Condensed Bold"/>
                <a:ea typeface="+mn-ea"/>
                <a:cs typeface="Barlow Condensed Bold"/>
              </a:rPr>
            </a:br>
            <a:endParaRPr lang="x-none" dirty="0"/>
          </a:p>
        </p:txBody>
      </p:sp>
      <p:sp>
        <p:nvSpPr>
          <p:cNvPr id="3" name="Content Placeholder 2">
            <a:extLst>
              <a:ext uri="{FF2B5EF4-FFF2-40B4-BE49-F238E27FC236}">
                <a16:creationId xmlns:a16="http://schemas.microsoft.com/office/drawing/2014/main" id="{CD814992-F14E-4139-9937-DABB53EDAE11}"/>
              </a:ext>
            </a:extLst>
          </p:cNvPr>
          <p:cNvSpPr>
            <a:spLocks noGrp="1"/>
          </p:cNvSpPr>
          <p:nvPr>
            <p:ph idx="1"/>
          </p:nvPr>
        </p:nvSpPr>
        <p:spPr>
          <a:xfrm>
            <a:off x="1536193" y="2324100"/>
            <a:ext cx="14580110" cy="7139940"/>
          </a:xfrm>
        </p:spPr>
        <p:txBody>
          <a:bodyPr>
            <a:normAutofit/>
          </a:bodyPr>
          <a:lstStyle/>
          <a:p>
            <a:endParaRPr lang="x-none" sz="3600" dirty="0"/>
          </a:p>
        </p:txBody>
      </p:sp>
      <p:sp>
        <p:nvSpPr>
          <p:cNvPr id="4" name="Rectangle: Rounded Corners 3">
            <a:extLst>
              <a:ext uri="{FF2B5EF4-FFF2-40B4-BE49-F238E27FC236}">
                <a16:creationId xmlns:a16="http://schemas.microsoft.com/office/drawing/2014/main" id="{1CC23113-22A4-43F9-B552-0C3E21648F40}"/>
              </a:ext>
            </a:extLst>
          </p:cNvPr>
          <p:cNvSpPr/>
          <p:nvPr/>
        </p:nvSpPr>
        <p:spPr>
          <a:xfrm>
            <a:off x="0" y="1485900"/>
            <a:ext cx="18288000" cy="86868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37160" lvl="0" indent="-137160" defTabSz="1371600">
              <a:lnSpc>
                <a:spcPct val="90000"/>
              </a:lnSpc>
              <a:spcBef>
                <a:spcPts val="1800"/>
              </a:spcBef>
              <a:spcAft>
                <a:spcPts val="300"/>
              </a:spcAft>
              <a:buClr>
                <a:srgbClr val="1CADE4"/>
              </a:buClr>
              <a:buSzPct val="100000"/>
              <a:buFont typeface="Tw Cen MT" panose="020B0602020104020603" pitchFamily="34" charset="0"/>
              <a:buChar char=" "/>
            </a:pPr>
            <a:r>
              <a:rPr lang="en-US" sz="4000" dirty="0">
                <a:solidFill>
                  <a:prstClr val="black"/>
                </a:solidFill>
              </a:rPr>
              <a:t>Senior schools have further been categorized into four determined by the following:- </a:t>
            </a:r>
          </a:p>
          <a:p>
            <a:pPr marL="137160" lvl="0" indent="-137160" defTabSz="1371600">
              <a:lnSpc>
                <a:spcPct val="90000"/>
              </a:lnSpc>
              <a:spcBef>
                <a:spcPts val="1800"/>
              </a:spcBef>
              <a:spcAft>
                <a:spcPts val="300"/>
              </a:spcAft>
              <a:buClr>
                <a:srgbClr val="1CADE4"/>
              </a:buClr>
              <a:buSzPct val="100000"/>
              <a:buFont typeface="Tw Cen MT" panose="020B0602020104020603" pitchFamily="34" charset="0"/>
              <a:buChar char=" "/>
            </a:pPr>
            <a:r>
              <a:rPr lang="en-US" sz="4000" dirty="0">
                <a:solidFill>
                  <a:prstClr val="black"/>
                </a:solidFill>
              </a:rPr>
              <a:t>-Pathways offered by the school ( 3 pathways or 2 pathways)</a:t>
            </a:r>
          </a:p>
          <a:p>
            <a:pPr marL="137160" lvl="0" indent="-137160" defTabSz="1371600">
              <a:lnSpc>
                <a:spcPct val="90000"/>
              </a:lnSpc>
              <a:spcBef>
                <a:spcPts val="1800"/>
              </a:spcBef>
              <a:spcAft>
                <a:spcPts val="300"/>
              </a:spcAft>
              <a:buClr>
                <a:srgbClr val="1CADE4"/>
              </a:buClr>
              <a:buSzPct val="100000"/>
              <a:buFont typeface="Tw Cen MT" panose="020B0602020104020603" pitchFamily="34" charset="0"/>
              <a:buChar char=" "/>
            </a:pPr>
            <a:r>
              <a:rPr lang="en-US" sz="4000" dirty="0">
                <a:solidFill>
                  <a:prstClr val="black"/>
                </a:solidFill>
              </a:rPr>
              <a:t>-Breadth of the curriculum offered – ( Number of </a:t>
            </a:r>
            <a:r>
              <a:rPr lang="en-US" sz="4000" b="1" dirty="0">
                <a:solidFill>
                  <a:prstClr val="black"/>
                </a:solidFill>
              </a:rPr>
              <a:t>TRACKS</a:t>
            </a:r>
            <a:r>
              <a:rPr lang="en-US" sz="4000" dirty="0">
                <a:solidFill>
                  <a:prstClr val="black"/>
                </a:solidFill>
              </a:rPr>
              <a:t> – 7, 5,3)</a:t>
            </a:r>
          </a:p>
          <a:p>
            <a:pPr marL="137160" lvl="0" indent="-137160" defTabSz="1371600">
              <a:lnSpc>
                <a:spcPct val="90000"/>
              </a:lnSpc>
              <a:spcBef>
                <a:spcPts val="1800"/>
              </a:spcBef>
              <a:spcAft>
                <a:spcPts val="300"/>
              </a:spcAft>
              <a:buClr>
                <a:srgbClr val="1CADE4"/>
              </a:buClr>
              <a:buSzPct val="100000"/>
              <a:buFont typeface="Tw Cen MT" panose="020B0602020104020603" pitchFamily="34" charset="0"/>
              <a:buChar char=" "/>
            </a:pPr>
            <a:r>
              <a:rPr lang="en-US" sz="4000" dirty="0">
                <a:solidFill>
                  <a:prstClr val="black"/>
                </a:solidFill>
              </a:rPr>
              <a:t>- Level of available infrastructure for implementation of the curriculum</a:t>
            </a:r>
          </a:p>
          <a:p>
            <a:pPr marL="137160" lvl="0" indent="-137160" defTabSz="1371600">
              <a:lnSpc>
                <a:spcPct val="90000"/>
              </a:lnSpc>
              <a:spcBef>
                <a:spcPts val="1800"/>
              </a:spcBef>
              <a:spcAft>
                <a:spcPts val="300"/>
              </a:spcAft>
              <a:buClr>
                <a:srgbClr val="1CADE4"/>
              </a:buClr>
              <a:buSzPct val="100000"/>
              <a:buFont typeface="Tw Cen MT" panose="020B0602020104020603" pitchFamily="34" charset="0"/>
              <a:buChar char=" "/>
            </a:pPr>
            <a:r>
              <a:rPr lang="en-US" sz="4000" dirty="0">
                <a:solidFill>
                  <a:prstClr val="black"/>
                </a:solidFill>
              </a:rPr>
              <a:t>- Accommodation ( Boarding, Day, Boarding and Day)</a:t>
            </a:r>
            <a:endParaRPr lang="x-none" sz="4000" dirty="0"/>
          </a:p>
        </p:txBody>
      </p:sp>
    </p:spTree>
    <p:extLst>
      <p:ext uri="{BB962C8B-B14F-4D97-AF65-F5344CB8AC3E}">
        <p14:creationId xmlns:p14="http://schemas.microsoft.com/office/powerpoint/2010/main" val="1370344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71A05E43-BCB9-FC81-0D5F-03632683E9BE}"/>
              </a:ext>
            </a:extLst>
          </p:cNvPr>
          <p:cNvGraphicFramePr/>
          <p:nvPr>
            <p:extLst>
              <p:ext uri="{D42A27DB-BD31-4B8C-83A1-F6EECF244321}">
                <p14:modId xmlns:p14="http://schemas.microsoft.com/office/powerpoint/2010/main" val="3582745645"/>
              </p:ext>
            </p:extLst>
          </p:nvPr>
        </p:nvGraphicFramePr>
        <p:xfrm>
          <a:off x="2877379" y="2070103"/>
          <a:ext cx="14377157" cy="39242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26" name="Picture 2" descr="Image result for Admission in schools">
            <a:extLst>
              <a:ext uri="{FF2B5EF4-FFF2-40B4-BE49-F238E27FC236}">
                <a16:creationId xmlns:a16="http://schemas.microsoft.com/office/drawing/2014/main" id="{89E2D84D-54B1-4BE9-8876-33D2897BF449}"/>
              </a:ext>
            </a:extLst>
          </p:cNvPr>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11651107" y="7726948"/>
            <a:ext cx="3829834" cy="25431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B3F6663A-3EC9-4F74-B120-39B2C97BED2D}"/>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0" y="7889081"/>
            <a:ext cx="2340102" cy="2381042"/>
          </a:xfrm>
          <a:prstGeom prst="rect">
            <a:avLst/>
          </a:prstGeom>
        </p:spPr>
      </p:pic>
      <p:pic>
        <p:nvPicPr>
          <p:cNvPr id="6" name="Picture 5">
            <a:extLst>
              <a:ext uri="{FF2B5EF4-FFF2-40B4-BE49-F238E27FC236}">
                <a16:creationId xmlns:a16="http://schemas.microsoft.com/office/drawing/2014/main" id="{0C938995-9E95-40D9-9725-CEC19EF75699}"/>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2313296" y="7889081"/>
            <a:ext cx="2408682" cy="2413273"/>
          </a:xfrm>
          <a:prstGeom prst="rect">
            <a:avLst/>
          </a:prstGeom>
        </p:spPr>
      </p:pic>
      <p:pic>
        <p:nvPicPr>
          <p:cNvPr id="7" name="Picture 6">
            <a:extLst>
              <a:ext uri="{FF2B5EF4-FFF2-40B4-BE49-F238E27FC236}">
                <a16:creationId xmlns:a16="http://schemas.microsoft.com/office/drawing/2014/main" id="{1D758A0A-D756-48F3-99FC-C3D8B0C7157C}"/>
              </a:ext>
            </a:extLst>
          </p:cNvPr>
          <p:cNvPicPr>
            <a:picLocks noChangeAspect="1"/>
          </p:cNvPicPr>
          <p:nvPr/>
        </p:nvPicPr>
        <p:blipFill>
          <a:blip r:embed="rId10"/>
          <a:stretch>
            <a:fillRect/>
          </a:stretch>
        </p:blipFill>
        <p:spPr>
          <a:xfrm>
            <a:off x="4748633" y="7915808"/>
            <a:ext cx="2241941" cy="2413273"/>
          </a:xfrm>
          <a:prstGeom prst="rect">
            <a:avLst/>
          </a:prstGeom>
        </p:spPr>
      </p:pic>
      <p:pic>
        <p:nvPicPr>
          <p:cNvPr id="8" name="Picture 7">
            <a:extLst>
              <a:ext uri="{FF2B5EF4-FFF2-40B4-BE49-F238E27FC236}">
                <a16:creationId xmlns:a16="http://schemas.microsoft.com/office/drawing/2014/main" id="{086A07C0-6140-4258-9866-443376F8053D}"/>
              </a:ext>
            </a:extLst>
          </p:cNvPr>
          <p:cNvPicPr>
            <a:picLocks noChangeAspect="1"/>
          </p:cNvPicPr>
          <p:nvPr/>
        </p:nvPicPr>
        <p:blipFill>
          <a:blip r:embed="rId11"/>
          <a:stretch>
            <a:fillRect/>
          </a:stretch>
        </p:blipFill>
        <p:spPr>
          <a:xfrm>
            <a:off x="7017870" y="7889081"/>
            <a:ext cx="2241941" cy="2495043"/>
          </a:xfrm>
          <a:prstGeom prst="rect">
            <a:avLst/>
          </a:prstGeom>
        </p:spPr>
      </p:pic>
    </p:spTree>
    <p:extLst>
      <p:ext uri="{BB962C8B-B14F-4D97-AF65-F5344CB8AC3E}">
        <p14:creationId xmlns:p14="http://schemas.microsoft.com/office/powerpoint/2010/main" val="22148561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28433" y="-4977"/>
            <a:ext cx="18287996" cy="4004482"/>
            <a:chOff x="0" y="0"/>
            <a:chExt cx="4816593" cy="1210739"/>
          </a:xfrm>
        </p:grpSpPr>
        <p:sp>
          <p:nvSpPr>
            <p:cNvPr id="3" name="Freeform 3"/>
            <p:cNvSpPr/>
            <p:nvPr/>
          </p:nvSpPr>
          <p:spPr>
            <a:xfrm>
              <a:off x="0" y="0"/>
              <a:ext cx="4816592" cy="1210739"/>
            </a:xfrm>
            <a:custGeom>
              <a:avLst/>
              <a:gdLst/>
              <a:ahLst/>
              <a:cxnLst/>
              <a:rect l="l" t="t" r="r" b="b"/>
              <a:pathLst>
                <a:path w="4816592" h="1210739">
                  <a:moveTo>
                    <a:pt x="0" y="0"/>
                  </a:moveTo>
                  <a:lnTo>
                    <a:pt x="4816592" y="0"/>
                  </a:lnTo>
                  <a:lnTo>
                    <a:pt x="4816592" y="1210739"/>
                  </a:lnTo>
                  <a:lnTo>
                    <a:pt x="0" y="1210739"/>
                  </a:lnTo>
                  <a:close/>
                </a:path>
              </a:pathLst>
            </a:custGeom>
            <a:gradFill rotWithShape="1">
              <a:gsLst>
                <a:gs pos="0">
                  <a:srgbClr val="051938">
                    <a:alpha val="100000"/>
                  </a:srgbClr>
                </a:gs>
                <a:gs pos="100000">
                  <a:srgbClr val="02255C">
                    <a:alpha val="100000"/>
                  </a:srgbClr>
                </a:gs>
              </a:gsLst>
              <a:lin ang="0"/>
            </a:gradFill>
          </p:spPr>
        </p:sp>
        <p:sp>
          <p:nvSpPr>
            <p:cNvPr id="4" name="TextBox 4"/>
            <p:cNvSpPr txBox="1"/>
            <p:nvPr/>
          </p:nvSpPr>
          <p:spPr>
            <a:xfrm>
              <a:off x="0" y="-38100"/>
              <a:ext cx="4816593" cy="1248839"/>
            </a:xfrm>
            <a:prstGeom prst="rect">
              <a:avLst/>
            </a:prstGeom>
          </p:spPr>
          <p:txBody>
            <a:bodyPr lIns="50800" tIns="50800" rIns="50800" bIns="50800" rtlCol="0" anchor="ctr"/>
            <a:lstStyle/>
            <a:p>
              <a:pPr algn="ctr">
                <a:lnSpc>
                  <a:spcPts val="2659"/>
                </a:lnSpc>
              </a:pPr>
              <a:endParaRPr/>
            </a:p>
          </p:txBody>
        </p:sp>
      </p:grpSp>
      <p:grpSp>
        <p:nvGrpSpPr>
          <p:cNvPr id="5" name="Group 5"/>
          <p:cNvGrpSpPr/>
          <p:nvPr/>
        </p:nvGrpSpPr>
        <p:grpSpPr>
          <a:xfrm>
            <a:off x="535800" y="1409700"/>
            <a:ext cx="3960000" cy="10080000"/>
            <a:chOff x="0" y="0"/>
            <a:chExt cx="707971" cy="2805846"/>
          </a:xfrm>
        </p:grpSpPr>
        <p:sp>
          <p:nvSpPr>
            <p:cNvPr id="6" name="Freeform 6"/>
            <p:cNvSpPr/>
            <p:nvPr/>
          </p:nvSpPr>
          <p:spPr>
            <a:xfrm>
              <a:off x="0" y="0"/>
              <a:ext cx="707971" cy="2805846"/>
            </a:xfrm>
            <a:custGeom>
              <a:avLst/>
              <a:gdLst/>
              <a:ahLst/>
              <a:cxnLst/>
              <a:rect l="l" t="t" r="r" b="b"/>
              <a:pathLst>
                <a:path w="707971" h="2805846">
                  <a:moveTo>
                    <a:pt x="353985" y="0"/>
                  </a:moveTo>
                  <a:lnTo>
                    <a:pt x="353985" y="0"/>
                  </a:lnTo>
                  <a:cubicBezTo>
                    <a:pt x="549486" y="0"/>
                    <a:pt x="707971" y="158485"/>
                    <a:pt x="707971" y="353985"/>
                  </a:cubicBezTo>
                  <a:lnTo>
                    <a:pt x="707971" y="2451861"/>
                  </a:lnTo>
                  <a:cubicBezTo>
                    <a:pt x="707971" y="2647362"/>
                    <a:pt x="549486" y="2805846"/>
                    <a:pt x="353985" y="2805846"/>
                  </a:cubicBezTo>
                  <a:lnTo>
                    <a:pt x="353985" y="2805846"/>
                  </a:lnTo>
                  <a:cubicBezTo>
                    <a:pt x="158485" y="2805846"/>
                    <a:pt x="0" y="2647362"/>
                    <a:pt x="0" y="2451861"/>
                  </a:cubicBezTo>
                  <a:lnTo>
                    <a:pt x="0" y="353985"/>
                  </a:lnTo>
                  <a:cubicBezTo>
                    <a:pt x="0" y="158485"/>
                    <a:pt x="158485" y="0"/>
                    <a:pt x="353985" y="0"/>
                  </a:cubicBezTo>
                  <a:close/>
                </a:path>
              </a:pathLst>
            </a:custGeom>
            <a:solidFill>
              <a:srgbClr val="00307A"/>
            </a:solidFill>
          </p:spPr>
        </p:sp>
        <p:sp>
          <p:nvSpPr>
            <p:cNvPr id="7" name="TextBox 7"/>
            <p:cNvSpPr txBox="1"/>
            <p:nvPr/>
          </p:nvSpPr>
          <p:spPr>
            <a:xfrm>
              <a:off x="0" y="-38100"/>
              <a:ext cx="707971" cy="2843946"/>
            </a:xfrm>
            <a:prstGeom prst="rect">
              <a:avLst/>
            </a:prstGeom>
          </p:spPr>
          <p:txBody>
            <a:bodyPr lIns="50800" tIns="50800" rIns="50800" bIns="50800" rtlCol="0" anchor="ctr"/>
            <a:lstStyle/>
            <a:p>
              <a:pPr algn="ctr">
                <a:lnSpc>
                  <a:spcPts val="2659"/>
                </a:lnSpc>
              </a:pPr>
              <a:endParaRPr>
                <a:latin typeface="Narkisim" panose="020E0502050101010101" pitchFamily="34" charset="-79"/>
                <a:cs typeface="Narkisim" panose="020E0502050101010101" pitchFamily="34" charset="-79"/>
              </a:endParaRPr>
            </a:p>
          </p:txBody>
        </p:sp>
      </p:grpSp>
      <p:grpSp>
        <p:nvGrpSpPr>
          <p:cNvPr id="8" name="Group 8"/>
          <p:cNvGrpSpPr/>
          <p:nvPr/>
        </p:nvGrpSpPr>
        <p:grpSpPr>
          <a:xfrm>
            <a:off x="4739096" y="1464300"/>
            <a:ext cx="3960000" cy="10080000"/>
            <a:chOff x="0" y="0"/>
            <a:chExt cx="707971" cy="2805846"/>
          </a:xfrm>
        </p:grpSpPr>
        <p:sp>
          <p:nvSpPr>
            <p:cNvPr id="9" name="Freeform 9"/>
            <p:cNvSpPr/>
            <p:nvPr/>
          </p:nvSpPr>
          <p:spPr>
            <a:xfrm>
              <a:off x="0" y="0"/>
              <a:ext cx="707971" cy="2805846"/>
            </a:xfrm>
            <a:custGeom>
              <a:avLst/>
              <a:gdLst/>
              <a:ahLst/>
              <a:cxnLst/>
              <a:rect l="l" t="t" r="r" b="b"/>
              <a:pathLst>
                <a:path w="707971" h="2805846">
                  <a:moveTo>
                    <a:pt x="353985" y="0"/>
                  </a:moveTo>
                  <a:lnTo>
                    <a:pt x="353985" y="0"/>
                  </a:lnTo>
                  <a:cubicBezTo>
                    <a:pt x="549486" y="0"/>
                    <a:pt x="707971" y="158485"/>
                    <a:pt x="707971" y="353985"/>
                  </a:cubicBezTo>
                  <a:lnTo>
                    <a:pt x="707971" y="2451861"/>
                  </a:lnTo>
                  <a:cubicBezTo>
                    <a:pt x="707971" y="2647362"/>
                    <a:pt x="549486" y="2805846"/>
                    <a:pt x="353985" y="2805846"/>
                  </a:cubicBezTo>
                  <a:lnTo>
                    <a:pt x="353985" y="2805846"/>
                  </a:lnTo>
                  <a:cubicBezTo>
                    <a:pt x="158485" y="2805846"/>
                    <a:pt x="0" y="2647362"/>
                    <a:pt x="0" y="2451861"/>
                  </a:cubicBezTo>
                  <a:lnTo>
                    <a:pt x="0" y="353985"/>
                  </a:lnTo>
                  <a:cubicBezTo>
                    <a:pt x="0" y="158485"/>
                    <a:pt x="158485" y="0"/>
                    <a:pt x="353985" y="0"/>
                  </a:cubicBezTo>
                  <a:close/>
                </a:path>
              </a:pathLst>
            </a:custGeom>
            <a:solidFill>
              <a:srgbClr val="00307A"/>
            </a:solidFill>
          </p:spPr>
        </p:sp>
        <p:sp>
          <p:nvSpPr>
            <p:cNvPr id="10" name="TextBox 10"/>
            <p:cNvSpPr txBox="1"/>
            <p:nvPr/>
          </p:nvSpPr>
          <p:spPr>
            <a:xfrm>
              <a:off x="0" y="-38100"/>
              <a:ext cx="707971" cy="2843946"/>
            </a:xfrm>
            <a:prstGeom prst="rect">
              <a:avLst/>
            </a:prstGeom>
          </p:spPr>
          <p:txBody>
            <a:bodyPr lIns="50800" tIns="50800" rIns="50800" bIns="50800" rtlCol="0" anchor="ctr"/>
            <a:lstStyle/>
            <a:p>
              <a:pPr algn="ctr">
                <a:lnSpc>
                  <a:spcPts val="2659"/>
                </a:lnSpc>
              </a:pPr>
              <a:endParaRPr/>
            </a:p>
          </p:txBody>
        </p:sp>
      </p:grpSp>
      <p:grpSp>
        <p:nvGrpSpPr>
          <p:cNvPr id="11" name="Group 11"/>
          <p:cNvGrpSpPr/>
          <p:nvPr/>
        </p:nvGrpSpPr>
        <p:grpSpPr>
          <a:xfrm>
            <a:off x="8841600" y="1409700"/>
            <a:ext cx="3960000" cy="10080000"/>
            <a:chOff x="0" y="0"/>
            <a:chExt cx="707971" cy="2805846"/>
          </a:xfrm>
        </p:grpSpPr>
        <p:sp>
          <p:nvSpPr>
            <p:cNvPr id="12" name="Freeform 12"/>
            <p:cNvSpPr/>
            <p:nvPr/>
          </p:nvSpPr>
          <p:spPr>
            <a:xfrm>
              <a:off x="0" y="0"/>
              <a:ext cx="707971" cy="2805846"/>
            </a:xfrm>
            <a:custGeom>
              <a:avLst/>
              <a:gdLst/>
              <a:ahLst/>
              <a:cxnLst/>
              <a:rect l="l" t="t" r="r" b="b"/>
              <a:pathLst>
                <a:path w="707971" h="2805846">
                  <a:moveTo>
                    <a:pt x="353985" y="0"/>
                  </a:moveTo>
                  <a:lnTo>
                    <a:pt x="353985" y="0"/>
                  </a:lnTo>
                  <a:cubicBezTo>
                    <a:pt x="549486" y="0"/>
                    <a:pt x="707971" y="158485"/>
                    <a:pt x="707971" y="353985"/>
                  </a:cubicBezTo>
                  <a:lnTo>
                    <a:pt x="707971" y="2451861"/>
                  </a:lnTo>
                  <a:cubicBezTo>
                    <a:pt x="707971" y="2647362"/>
                    <a:pt x="549486" y="2805846"/>
                    <a:pt x="353985" y="2805846"/>
                  </a:cubicBezTo>
                  <a:lnTo>
                    <a:pt x="353985" y="2805846"/>
                  </a:lnTo>
                  <a:cubicBezTo>
                    <a:pt x="158485" y="2805846"/>
                    <a:pt x="0" y="2647362"/>
                    <a:pt x="0" y="2451861"/>
                  </a:cubicBezTo>
                  <a:lnTo>
                    <a:pt x="0" y="353985"/>
                  </a:lnTo>
                  <a:cubicBezTo>
                    <a:pt x="0" y="158485"/>
                    <a:pt x="158485" y="0"/>
                    <a:pt x="353985" y="0"/>
                  </a:cubicBezTo>
                  <a:close/>
                </a:path>
              </a:pathLst>
            </a:custGeom>
            <a:solidFill>
              <a:srgbClr val="00307A"/>
            </a:solidFill>
          </p:spPr>
        </p:sp>
        <p:sp>
          <p:nvSpPr>
            <p:cNvPr id="13" name="TextBox 13"/>
            <p:cNvSpPr txBox="1"/>
            <p:nvPr/>
          </p:nvSpPr>
          <p:spPr>
            <a:xfrm>
              <a:off x="0" y="-38100"/>
              <a:ext cx="707971" cy="2843946"/>
            </a:xfrm>
            <a:prstGeom prst="rect">
              <a:avLst/>
            </a:prstGeom>
          </p:spPr>
          <p:txBody>
            <a:bodyPr lIns="50800" tIns="50800" rIns="50800" bIns="50800" rtlCol="0" anchor="ctr"/>
            <a:lstStyle/>
            <a:p>
              <a:pPr algn="ctr">
                <a:lnSpc>
                  <a:spcPts val="2659"/>
                </a:lnSpc>
              </a:pPr>
              <a:endParaRPr/>
            </a:p>
          </p:txBody>
        </p:sp>
      </p:grpSp>
      <p:sp>
        <p:nvSpPr>
          <p:cNvPr id="14" name="Freeform 14"/>
          <p:cNvSpPr/>
          <p:nvPr/>
        </p:nvSpPr>
        <p:spPr>
          <a:xfrm>
            <a:off x="688201" y="1485900"/>
            <a:ext cx="3443696" cy="2269028"/>
          </a:xfrm>
          <a:custGeom>
            <a:avLst/>
            <a:gdLst/>
            <a:ahLst/>
            <a:cxnLst/>
            <a:rect l="l" t="t" r="r" b="b"/>
            <a:pathLst>
              <a:path w="2303581" h="2269028">
                <a:moveTo>
                  <a:pt x="0" y="0"/>
                </a:moveTo>
                <a:lnTo>
                  <a:pt x="2303581" y="0"/>
                </a:lnTo>
                <a:lnTo>
                  <a:pt x="2303581" y="2269028"/>
                </a:lnTo>
                <a:lnTo>
                  <a:pt x="0" y="2269028"/>
                </a:lnTo>
                <a:lnTo>
                  <a:pt x="0" y="0"/>
                </a:lnTo>
                <a:close/>
              </a:path>
            </a:pathLst>
          </a:custGeom>
          <a: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p:spPr>
      </p:sp>
      <p:sp>
        <p:nvSpPr>
          <p:cNvPr id="16" name="Freeform 16"/>
          <p:cNvSpPr/>
          <p:nvPr/>
        </p:nvSpPr>
        <p:spPr>
          <a:xfrm>
            <a:off x="4846881" y="1559736"/>
            <a:ext cx="3709127" cy="2269028"/>
          </a:xfrm>
          <a:custGeom>
            <a:avLst/>
            <a:gdLst/>
            <a:ahLst/>
            <a:cxnLst/>
            <a:rect l="l" t="t" r="r" b="b"/>
            <a:pathLst>
              <a:path w="2303581" h="2269028">
                <a:moveTo>
                  <a:pt x="0" y="0"/>
                </a:moveTo>
                <a:lnTo>
                  <a:pt x="2303581" y="0"/>
                </a:lnTo>
                <a:lnTo>
                  <a:pt x="2303581" y="2269028"/>
                </a:lnTo>
                <a:lnTo>
                  <a:pt x="0" y="2269028"/>
                </a:lnTo>
                <a:lnTo>
                  <a:pt x="0" y="0"/>
                </a:lnTo>
                <a:close/>
              </a:path>
            </a:pathLst>
          </a:custGeom>
          <a: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p:spPr>
      </p:sp>
      <p:sp>
        <p:nvSpPr>
          <p:cNvPr id="18" name="Freeform 18"/>
          <p:cNvSpPr/>
          <p:nvPr/>
        </p:nvSpPr>
        <p:spPr>
          <a:xfrm>
            <a:off x="8978755" y="1545819"/>
            <a:ext cx="3671628" cy="2269028"/>
          </a:xfrm>
          <a:custGeom>
            <a:avLst/>
            <a:gdLst/>
            <a:ahLst/>
            <a:cxnLst/>
            <a:rect l="l" t="t" r="r" b="b"/>
            <a:pathLst>
              <a:path w="2303581" h="2269028">
                <a:moveTo>
                  <a:pt x="0" y="0"/>
                </a:moveTo>
                <a:lnTo>
                  <a:pt x="2303582" y="0"/>
                </a:lnTo>
                <a:lnTo>
                  <a:pt x="2303582" y="2269028"/>
                </a:lnTo>
                <a:lnTo>
                  <a:pt x="0" y="2269028"/>
                </a:lnTo>
                <a:lnTo>
                  <a:pt x="0" y="0"/>
                </a:lnTo>
                <a:close/>
              </a:path>
            </a:pathLst>
          </a:custGeom>
          <a: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p:spPr>
      </p:sp>
      <p:grpSp>
        <p:nvGrpSpPr>
          <p:cNvPr id="20" name="Group 20"/>
          <p:cNvGrpSpPr/>
          <p:nvPr/>
        </p:nvGrpSpPr>
        <p:grpSpPr>
          <a:xfrm>
            <a:off x="13180837" y="1714500"/>
            <a:ext cx="4747256" cy="1773973"/>
            <a:chOff x="0" y="0"/>
            <a:chExt cx="2254926" cy="537963"/>
          </a:xfrm>
        </p:grpSpPr>
        <p:sp>
          <p:nvSpPr>
            <p:cNvPr id="21" name="Freeform 21"/>
            <p:cNvSpPr/>
            <p:nvPr/>
          </p:nvSpPr>
          <p:spPr>
            <a:xfrm>
              <a:off x="0" y="0"/>
              <a:ext cx="2254926" cy="537963"/>
            </a:xfrm>
            <a:custGeom>
              <a:avLst/>
              <a:gdLst/>
              <a:ahLst/>
              <a:cxnLst/>
              <a:rect l="l" t="t" r="r" b="b"/>
              <a:pathLst>
                <a:path w="2254926" h="537963">
                  <a:moveTo>
                    <a:pt x="268982" y="0"/>
                  </a:moveTo>
                  <a:lnTo>
                    <a:pt x="1985944" y="0"/>
                  </a:lnTo>
                  <a:cubicBezTo>
                    <a:pt x="2057283" y="0"/>
                    <a:pt x="2125699" y="28339"/>
                    <a:pt x="2176143" y="78783"/>
                  </a:cubicBezTo>
                  <a:cubicBezTo>
                    <a:pt x="2226587" y="129227"/>
                    <a:pt x="2254926" y="197643"/>
                    <a:pt x="2254926" y="268982"/>
                  </a:cubicBezTo>
                  <a:lnTo>
                    <a:pt x="2254926" y="268982"/>
                  </a:lnTo>
                  <a:cubicBezTo>
                    <a:pt x="2254926" y="417536"/>
                    <a:pt x="2134499" y="537963"/>
                    <a:pt x="1985944" y="537963"/>
                  </a:cubicBezTo>
                  <a:lnTo>
                    <a:pt x="268982" y="537963"/>
                  </a:lnTo>
                  <a:cubicBezTo>
                    <a:pt x="120427" y="537963"/>
                    <a:pt x="0" y="417536"/>
                    <a:pt x="0" y="268982"/>
                  </a:cubicBezTo>
                  <a:lnTo>
                    <a:pt x="0" y="268982"/>
                  </a:lnTo>
                  <a:cubicBezTo>
                    <a:pt x="0" y="120427"/>
                    <a:pt x="120427" y="0"/>
                    <a:pt x="268982" y="0"/>
                  </a:cubicBezTo>
                  <a:close/>
                </a:path>
              </a:pathLst>
            </a:custGeom>
            <a:blipFill>
              <a:blip r:embed="rId5" cstate="email">
                <a:extLst>
                  <a:ext uri="{28A0092B-C50C-407E-A947-70E740481C1C}">
                    <a14:useLocalDpi xmlns:a14="http://schemas.microsoft.com/office/drawing/2010/main"/>
                  </a:ext>
                </a:extLst>
              </a:blip>
              <a:stretch>
                <a:fillRect t="-54789" b="-54789"/>
              </a:stretch>
            </a:blipFill>
            <a:ln w="38100" cap="rnd">
              <a:solidFill>
                <a:srgbClr val="00255F"/>
              </a:solidFill>
              <a:prstDash val="solid"/>
              <a:round/>
            </a:ln>
          </p:spPr>
        </p:sp>
      </p:grpSp>
      <p:sp>
        <p:nvSpPr>
          <p:cNvPr id="22" name="TextBox 22"/>
          <p:cNvSpPr txBox="1"/>
          <p:nvPr/>
        </p:nvSpPr>
        <p:spPr>
          <a:xfrm>
            <a:off x="838200" y="323582"/>
            <a:ext cx="16459200" cy="877356"/>
          </a:xfrm>
          <a:prstGeom prst="rect">
            <a:avLst/>
          </a:prstGeom>
        </p:spPr>
        <p:txBody>
          <a:bodyPr wrap="square" lIns="0" tIns="0" rIns="0" bIns="0" rtlCol="0" anchor="t">
            <a:spAutoFit/>
          </a:bodyPr>
          <a:lstStyle/>
          <a:p>
            <a:pPr>
              <a:lnSpc>
                <a:spcPts val="7296"/>
              </a:lnSpc>
            </a:pPr>
            <a:r>
              <a:rPr lang="en-US" sz="6000" b="1" dirty="0">
                <a:solidFill>
                  <a:srgbClr val="FFFFFF"/>
                </a:solidFill>
                <a:latin typeface="Barlow Condensed Bold"/>
                <a:cs typeface="Barlow Condensed Bold"/>
              </a:rPr>
              <a:t>Process of Transition of Learners into Grade 10</a:t>
            </a:r>
            <a:endParaRPr lang="en-US" sz="6000" b="1" dirty="0">
              <a:solidFill>
                <a:srgbClr val="FFFFFF"/>
              </a:solidFill>
              <a:latin typeface="Barlow Condensed Bold"/>
              <a:ea typeface="Barlow Condensed Bold"/>
              <a:cs typeface="Barlow Condensed Bold"/>
              <a:sym typeface="Barlow Condensed Bold"/>
            </a:endParaRPr>
          </a:p>
        </p:txBody>
      </p:sp>
      <p:sp>
        <p:nvSpPr>
          <p:cNvPr id="23" name="TextBox 23"/>
          <p:cNvSpPr txBox="1"/>
          <p:nvPr/>
        </p:nvSpPr>
        <p:spPr>
          <a:xfrm>
            <a:off x="1328687" y="3999505"/>
            <a:ext cx="2281332" cy="375103"/>
          </a:xfrm>
          <a:prstGeom prst="rect">
            <a:avLst/>
          </a:prstGeom>
        </p:spPr>
        <p:txBody>
          <a:bodyPr lIns="0" tIns="0" rIns="0" bIns="0" rtlCol="0" anchor="t">
            <a:spAutoFit/>
          </a:bodyPr>
          <a:lstStyle/>
          <a:p>
            <a:pPr algn="ctr">
              <a:lnSpc>
                <a:spcPts val="2332"/>
              </a:lnSpc>
            </a:pPr>
            <a:r>
              <a:rPr lang="en-US" sz="4000" b="1" dirty="0">
                <a:solidFill>
                  <a:srgbClr val="FFFFFF"/>
                </a:solidFill>
                <a:latin typeface="Narkisim" panose="020E0502050101010101" pitchFamily="34" charset="-79"/>
                <a:ea typeface="Microsoft Sans Serif" panose="020B0604020202020204" pitchFamily="34" charset="0"/>
                <a:cs typeface="Narkisim" panose="020E0502050101010101" pitchFamily="34" charset="-79"/>
                <a:sym typeface="Montserrat Bold"/>
              </a:rPr>
              <a:t>Selection </a:t>
            </a:r>
          </a:p>
        </p:txBody>
      </p:sp>
      <p:graphicFrame>
        <p:nvGraphicFramePr>
          <p:cNvPr id="33" name="Diagram 32">
            <a:extLst>
              <a:ext uri="{FF2B5EF4-FFF2-40B4-BE49-F238E27FC236}">
                <a16:creationId xmlns:a16="http://schemas.microsoft.com/office/drawing/2014/main" id="{8EE96F78-3C42-4D14-B424-9D57FDCCC88A}"/>
              </a:ext>
            </a:extLst>
          </p:cNvPr>
          <p:cNvGraphicFramePr/>
          <p:nvPr>
            <p:extLst>
              <p:ext uri="{D42A27DB-BD31-4B8C-83A1-F6EECF244321}">
                <p14:modId xmlns:p14="http://schemas.microsoft.com/office/powerpoint/2010/main" val="1840215296"/>
              </p:ext>
            </p:extLst>
          </p:nvPr>
        </p:nvGraphicFramePr>
        <p:xfrm>
          <a:off x="12938756" y="4090116"/>
          <a:ext cx="5320808" cy="5396784"/>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25" name="TextBox 25"/>
          <p:cNvSpPr txBox="1"/>
          <p:nvPr/>
        </p:nvSpPr>
        <p:spPr>
          <a:xfrm>
            <a:off x="5602570" y="4092222"/>
            <a:ext cx="2281332" cy="375103"/>
          </a:xfrm>
          <a:prstGeom prst="rect">
            <a:avLst/>
          </a:prstGeom>
        </p:spPr>
        <p:txBody>
          <a:bodyPr lIns="0" tIns="0" rIns="0" bIns="0" rtlCol="0" anchor="t">
            <a:spAutoFit/>
          </a:bodyPr>
          <a:lstStyle/>
          <a:p>
            <a:pPr algn="ctr">
              <a:lnSpc>
                <a:spcPts val="2332"/>
              </a:lnSpc>
            </a:pPr>
            <a:r>
              <a:rPr lang="en-US" sz="4000" b="1" dirty="0">
                <a:solidFill>
                  <a:srgbClr val="FFFFFF"/>
                </a:solidFill>
                <a:latin typeface="Narkisim" panose="020E0502050101010101" pitchFamily="34" charset="-79"/>
                <a:ea typeface="Montserrat Bold"/>
                <a:cs typeface="Narkisim" panose="020E0502050101010101" pitchFamily="34" charset="-79"/>
                <a:sym typeface="Montserrat Bold"/>
              </a:rPr>
              <a:t>Placement </a:t>
            </a:r>
          </a:p>
        </p:txBody>
      </p:sp>
      <p:sp>
        <p:nvSpPr>
          <p:cNvPr id="26" name="TextBox 26"/>
          <p:cNvSpPr txBox="1"/>
          <p:nvPr/>
        </p:nvSpPr>
        <p:spPr>
          <a:xfrm>
            <a:off x="9376817" y="4090116"/>
            <a:ext cx="2810966" cy="375103"/>
          </a:xfrm>
          <a:prstGeom prst="rect">
            <a:avLst/>
          </a:prstGeom>
        </p:spPr>
        <p:txBody>
          <a:bodyPr wrap="square" lIns="0" tIns="0" rIns="0" bIns="0" rtlCol="0" anchor="t">
            <a:spAutoFit/>
          </a:bodyPr>
          <a:lstStyle/>
          <a:p>
            <a:pPr algn="ctr">
              <a:lnSpc>
                <a:spcPts val="2332"/>
              </a:lnSpc>
            </a:pPr>
            <a:r>
              <a:rPr lang="en-US" sz="4000" b="1" dirty="0">
                <a:solidFill>
                  <a:srgbClr val="FFFFFF"/>
                </a:solidFill>
                <a:latin typeface="Narkisim" panose="020E0502050101010101" pitchFamily="34" charset="-79"/>
                <a:ea typeface="Montserrat Bold"/>
                <a:cs typeface="Narkisim" panose="020E0502050101010101" pitchFamily="34" charset="-79"/>
                <a:sym typeface="Montserrat Bold"/>
              </a:rPr>
              <a:t>Admission </a:t>
            </a:r>
          </a:p>
        </p:txBody>
      </p:sp>
      <p:sp>
        <p:nvSpPr>
          <p:cNvPr id="27" name="TextBox 27"/>
          <p:cNvSpPr txBox="1"/>
          <p:nvPr/>
        </p:nvSpPr>
        <p:spPr>
          <a:xfrm>
            <a:off x="535800" y="4600456"/>
            <a:ext cx="3824059" cy="5247590"/>
          </a:xfrm>
          <a:prstGeom prst="rect">
            <a:avLst/>
          </a:prstGeom>
          <a:solidFill>
            <a:srgbClr val="002060"/>
          </a:solidFill>
        </p:spPr>
        <p:txBody>
          <a:bodyPr wrap="square" lIns="0" tIns="0" rIns="0" bIns="0" rtlCol="0" anchor="t">
            <a:spAutoFit/>
          </a:bodyPr>
          <a:lstStyle/>
          <a:p>
            <a:pPr marL="457200" indent="-457200">
              <a:buFont typeface="+mj-lt"/>
              <a:buAutoNum type="arabicPeriod"/>
            </a:pPr>
            <a:r>
              <a:rPr lang="en-US" sz="3100" dirty="0">
                <a:solidFill>
                  <a:schemeClr val="accent3">
                    <a:lumMod val="60000"/>
                    <a:lumOff val="40000"/>
                  </a:schemeClr>
                </a:solidFill>
                <a:latin typeface="Narkisim" panose="020E0502050101010101" pitchFamily="34" charset="-79"/>
                <a:cs typeface="Narkisim" panose="020E0502050101010101" pitchFamily="34" charset="-79"/>
              </a:rPr>
              <a:t>Determination of vacancies in senior schools</a:t>
            </a:r>
          </a:p>
          <a:p>
            <a:pPr marL="457200" indent="-457200" algn="just">
              <a:buFont typeface="+mj-lt"/>
              <a:buAutoNum type="arabicPeriod"/>
            </a:pPr>
            <a:r>
              <a:rPr lang="en-US" sz="3100" dirty="0">
                <a:solidFill>
                  <a:schemeClr val="accent3">
                    <a:lumMod val="60000"/>
                    <a:lumOff val="40000"/>
                  </a:schemeClr>
                </a:solidFill>
                <a:latin typeface="Narkisim" panose="020E0502050101010101" pitchFamily="34" charset="-79"/>
                <a:cs typeface="Narkisim" panose="020E0502050101010101" pitchFamily="34" charset="-79"/>
              </a:rPr>
              <a:t>Determination of  pathways per school</a:t>
            </a:r>
          </a:p>
          <a:p>
            <a:pPr marL="457200" lvl="0" indent="-457200">
              <a:buFont typeface="+mj-lt"/>
              <a:buAutoNum type="arabicPeriod"/>
            </a:pPr>
            <a:r>
              <a:rPr lang="en-US" sz="3100" dirty="0">
                <a:solidFill>
                  <a:schemeClr val="accent3">
                    <a:lumMod val="60000"/>
                    <a:lumOff val="40000"/>
                  </a:schemeClr>
                </a:solidFill>
                <a:latin typeface="Narkisim" panose="020E0502050101010101" pitchFamily="34" charset="-79"/>
                <a:cs typeface="Narkisim" panose="020E0502050101010101" pitchFamily="34" charset="-79"/>
              </a:rPr>
              <a:t>Selection of pathways, subjects’ combination and schools</a:t>
            </a:r>
          </a:p>
          <a:p>
            <a:pPr marL="457200" indent="-457200">
              <a:buFont typeface="+mj-lt"/>
              <a:buAutoNum type="arabicPeriod"/>
            </a:pPr>
            <a:r>
              <a:rPr lang="en-US" sz="3100" dirty="0">
                <a:solidFill>
                  <a:schemeClr val="accent3">
                    <a:lumMod val="60000"/>
                    <a:lumOff val="40000"/>
                  </a:schemeClr>
                </a:solidFill>
                <a:latin typeface="Narkisim" panose="020E0502050101010101" pitchFamily="34" charset="-79"/>
                <a:cs typeface="Narkisim" panose="020E0502050101010101" pitchFamily="34" charset="-79"/>
              </a:rPr>
              <a:t>Data validation and verification </a:t>
            </a:r>
          </a:p>
          <a:p>
            <a:pPr marL="457200" indent="-457200">
              <a:buFont typeface="+mj-lt"/>
              <a:buAutoNum type="arabicPeriod"/>
            </a:pPr>
            <a:r>
              <a:rPr lang="en-US" sz="3100" dirty="0">
                <a:solidFill>
                  <a:schemeClr val="accent3">
                    <a:lumMod val="60000"/>
                    <a:lumOff val="40000"/>
                  </a:schemeClr>
                </a:solidFill>
                <a:latin typeface="Narkisim" panose="020E0502050101010101" pitchFamily="34" charset="-79"/>
                <a:cs typeface="Narkisim" panose="020E0502050101010101" pitchFamily="34" charset="-79"/>
              </a:rPr>
              <a:t>Pre selection </a:t>
            </a:r>
            <a:endParaRPr lang="x-none" sz="3100" dirty="0">
              <a:solidFill>
                <a:schemeClr val="accent3">
                  <a:lumMod val="60000"/>
                  <a:lumOff val="40000"/>
                </a:schemeClr>
              </a:solidFill>
              <a:latin typeface="Narkisim" panose="020E0502050101010101" pitchFamily="34" charset="-79"/>
              <a:cs typeface="Narkisim" panose="020E0502050101010101" pitchFamily="34" charset="-79"/>
            </a:endParaRPr>
          </a:p>
        </p:txBody>
      </p:sp>
      <p:sp>
        <p:nvSpPr>
          <p:cNvPr id="28" name="TextBox 28"/>
          <p:cNvSpPr txBox="1"/>
          <p:nvPr/>
        </p:nvSpPr>
        <p:spPr>
          <a:xfrm>
            <a:off x="4876800" y="4603432"/>
            <a:ext cx="3736200" cy="5416868"/>
          </a:xfrm>
          <a:prstGeom prst="rect">
            <a:avLst/>
          </a:prstGeom>
          <a:solidFill>
            <a:srgbClr val="002060"/>
          </a:solidFill>
        </p:spPr>
        <p:txBody>
          <a:bodyPr wrap="square" lIns="0" tIns="0" rIns="0" bIns="0" rtlCol="0" anchor="t">
            <a:spAutoFit/>
          </a:bodyPr>
          <a:lstStyle/>
          <a:p>
            <a:pPr marL="514350" indent="-514350">
              <a:buFont typeface="+mj-lt"/>
              <a:buAutoNum type="arabicPeriod"/>
            </a:pPr>
            <a:r>
              <a:rPr lang="en-US" sz="3200" dirty="0">
                <a:solidFill>
                  <a:schemeClr val="accent3">
                    <a:lumMod val="60000"/>
                    <a:lumOff val="40000"/>
                  </a:schemeClr>
                </a:solidFill>
                <a:latin typeface="Narkisim" panose="020E0502050101010101" pitchFamily="34" charset="-79"/>
                <a:cs typeface="Narkisim" panose="020E0502050101010101" pitchFamily="34" charset="-79"/>
              </a:rPr>
              <a:t>Computation of quotas</a:t>
            </a:r>
          </a:p>
          <a:p>
            <a:pPr marL="514350" indent="-514350">
              <a:buFont typeface="+mj-lt"/>
              <a:buAutoNum type="arabicPeriod"/>
            </a:pPr>
            <a:r>
              <a:rPr lang="en-US" sz="3200" dirty="0">
                <a:solidFill>
                  <a:schemeClr val="accent3">
                    <a:lumMod val="60000"/>
                    <a:lumOff val="40000"/>
                  </a:schemeClr>
                </a:solidFill>
                <a:latin typeface="Narkisim" panose="020E0502050101010101" pitchFamily="34" charset="-79"/>
                <a:cs typeface="Narkisim" panose="020E0502050101010101" pitchFamily="34" charset="-79"/>
              </a:rPr>
              <a:t>Placement to SNE and integrated schools</a:t>
            </a:r>
          </a:p>
          <a:p>
            <a:pPr marL="514350" indent="-514350">
              <a:buFont typeface="+mj-lt"/>
              <a:buAutoNum type="arabicPeriod"/>
            </a:pPr>
            <a:r>
              <a:rPr lang="en-US" sz="3200" dirty="0">
                <a:solidFill>
                  <a:schemeClr val="accent3">
                    <a:lumMod val="60000"/>
                    <a:lumOff val="40000"/>
                  </a:schemeClr>
                </a:solidFill>
                <a:latin typeface="Narkisim" panose="020E0502050101010101" pitchFamily="34" charset="-79"/>
                <a:cs typeface="Narkisim" panose="020E0502050101010101" pitchFamily="34" charset="-79"/>
              </a:rPr>
              <a:t>Placement to boarding schools</a:t>
            </a:r>
          </a:p>
          <a:p>
            <a:pPr marL="514350" indent="-514350">
              <a:buFont typeface="+mj-lt"/>
              <a:buAutoNum type="arabicPeriod"/>
            </a:pPr>
            <a:r>
              <a:rPr lang="en-US" sz="3200" dirty="0">
                <a:solidFill>
                  <a:schemeClr val="accent3">
                    <a:lumMod val="60000"/>
                    <a:lumOff val="40000"/>
                  </a:schemeClr>
                </a:solidFill>
                <a:latin typeface="Narkisim" panose="020E0502050101010101" pitchFamily="34" charset="-79"/>
                <a:cs typeface="Narkisim" panose="020E0502050101010101" pitchFamily="34" charset="-79"/>
              </a:rPr>
              <a:t>Placement to day schools</a:t>
            </a:r>
          </a:p>
          <a:p>
            <a:pPr marL="514350" indent="-514350">
              <a:buFont typeface="+mj-lt"/>
              <a:buAutoNum type="arabicPeriod"/>
            </a:pPr>
            <a:r>
              <a:rPr lang="en-US" sz="3200" dirty="0">
                <a:solidFill>
                  <a:schemeClr val="accent3">
                    <a:lumMod val="60000"/>
                    <a:lumOff val="40000"/>
                  </a:schemeClr>
                </a:solidFill>
                <a:latin typeface="Narkisim" panose="020E0502050101010101" pitchFamily="34" charset="-79"/>
                <a:cs typeface="Narkisim" panose="020E0502050101010101" pitchFamily="34" charset="-79"/>
              </a:rPr>
              <a:t>Placement to vocational Schools</a:t>
            </a:r>
          </a:p>
        </p:txBody>
      </p:sp>
      <p:sp>
        <p:nvSpPr>
          <p:cNvPr id="29" name="TextBox 29"/>
          <p:cNvSpPr txBox="1"/>
          <p:nvPr/>
        </p:nvSpPr>
        <p:spPr>
          <a:xfrm>
            <a:off x="8978755" y="4603432"/>
            <a:ext cx="3684170" cy="5416868"/>
          </a:xfrm>
          <a:prstGeom prst="rect">
            <a:avLst/>
          </a:prstGeom>
          <a:solidFill>
            <a:srgbClr val="002060"/>
          </a:solidFill>
        </p:spPr>
        <p:txBody>
          <a:bodyPr wrap="square" lIns="0" tIns="0" rIns="0" bIns="0" rtlCol="0" anchor="t">
            <a:spAutoFit/>
          </a:bodyPr>
          <a:lstStyle/>
          <a:p>
            <a:pPr marL="457200" indent="-457200">
              <a:buFont typeface="+mj-lt"/>
              <a:buAutoNum type="arabicPeriod"/>
            </a:pPr>
            <a:r>
              <a:rPr lang="en-US" sz="3200" dirty="0">
                <a:solidFill>
                  <a:schemeClr val="accent3">
                    <a:lumMod val="60000"/>
                    <a:lumOff val="40000"/>
                  </a:schemeClr>
                </a:solidFill>
                <a:latin typeface="Narkisim" panose="020E0502050101010101" pitchFamily="34" charset="-79"/>
                <a:ea typeface="Barlow"/>
                <a:cs typeface="Narkisim" panose="020E0502050101010101" pitchFamily="34" charset="-79"/>
                <a:sym typeface="Barlow"/>
              </a:rPr>
              <a:t>Release of selection results</a:t>
            </a:r>
          </a:p>
          <a:p>
            <a:pPr marL="457200" indent="-457200">
              <a:buFont typeface="+mj-lt"/>
              <a:buAutoNum type="arabicPeriod"/>
            </a:pPr>
            <a:r>
              <a:rPr lang="en-US" sz="3200" dirty="0">
                <a:solidFill>
                  <a:schemeClr val="accent3">
                    <a:lumMod val="60000"/>
                    <a:lumOff val="40000"/>
                  </a:schemeClr>
                </a:solidFill>
                <a:latin typeface="Narkisim" panose="020E0502050101010101" pitchFamily="34" charset="-79"/>
                <a:ea typeface="Barlow"/>
                <a:cs typeface="Narkisim" panose="020E0502050101010101" pitchFamily="34" charset="-79"/>
                <a:sym typeface="Barlow"/>
              </a:rPr>
              <a:t>Handling of Joining Instructions</a:t>
            </a:r>
          </a:p>
          <a:p>
            <a:pPr marL="457200" indent="-457200">
              <a:buFont typeface="+mj-lt"/>
              <a:buAutoNum type="arabicPeriod"/>
            </a:pPr>
            <a:r>
              <a:rPr lang="en-US" sz="3200" dirty="0">
                <a:solidFill>
                  <a:schemeClr val="accent3">
                    <a:lumMod val="60000"/>
                    <a:lumOff val="40000"/>
                  </a:schemeClr>
                </a:solidFill>
                <a:latin typeface="Narkisim" panose="020E0502050101010101" pitchFamily="34" charset="-79"/>
                <a:ea typeface="Barlow"/>
                <a:cs typeface="Narkisim" panose="020E0502050101010101" pitchFamily="34" charset="-79"/>
                <a:sym typeface="Barlow"/>
              </a:rPr>
              <a:t>Change and replacement process</a:t>
            </a:r>
          </a:p>
          <a:p>
            <a:pPr marL="457200" indent="-457200">
              <a:buFont typeface="+mj-lt"/>
              <a:buAutoNum type="arabicPeriod"/>
            </a:pPr>
            <a:r>
              <a:rPr lang="en-US" sz="3200" dirty="0">
                <a:solidFill>
                  <a:schemeClr val="accent3">
                    <a:lumMod val="60000"/>
                    <a:lumOff val="40000"/>
                  </a:schemeClr>
                </a:solidFill>
                <a:latin typeface="Narkisim" panose="020E0502050101010101" pitchFamily="34" charset="-79"/>
                <a:ea typeface="Barlow"/>
                <a:cs typeface="Narkisim" panose="020E0502050101010101" pitchFamily="34" charset="-79"/>
                <a:sym typeface="Barlow"/>
              </a:rPr>
              <a:t>Admission of learners to senior schools </a:t>
            </a:r>
          </a:p>
          <a:p>
            <a:pPr marL="457200" indent="-457200">
              <a:buFont typeface="+mj-lt"/>
              <a:buAutoNum type="arabicPeriod"/>
            </a:pPr>
            <a:r>
              <a:rPr lang="en-US" sz="3200" dirty="0">
                <a:solidFill>
                  <a:schemeClr val="accent3">
                    <a:lumMod val="60000"/>
                    <a:lumOff val="40000"/>
                  </a:schemeClr>
                </a:solidFill>
                <a:latin typeface="Narkisim" panose="020E0502050101010101" pitchFamily="34" charset="-79"/>
                <a:ea typeface="Barlow"/>
                <a:cs typeface="Narkisim" panose="020E0502050101010101" pitchFamily="34" charset="-79"/>
                <a:sym typeface="Barlow"/>
              </a:rPr>
              <a:t>Monitor Implementation </a:t>
            </a:r>
          </a:p>
        </p:txBody>
      </p:sp>
      <p:pic>
        <p:nvPicPr>
          <p:cNvPr id="30" name="Picture 29">
            <a:extLst>
              <a:ext uri="{FF2B5EF4-FFF2-40B4-BE49-F238E27FC236}">
                <a16:creationId xmlns:a16="http://schemas.microsoft.com/office/drawing/2014/main" id="{9B56FC26-BB65-451E-A578-223C1F9178F3}"/>
              </a:ext>
            </a:extLst>
          </p:cNvPr>
          <p:cNvPicPr>
            <a:picLocks noChangeAspect="1"/>
          </p:cNvPicPr>
          <p:nvPr/>
        </p:nvPicPr>
        <p:blipFill>
          <a:blip r:embed="rId11" cstate="email">
            <a:extLst>
              <a:ext uri="{BEBA8EAE-BF5A-486C-A8C5-ECC9F3942E4B}">
                <a14:imgProps xmlns:a14="http://schemas.microsoft.com/office/drawing/2010/main">
                  <a14:imgLayer r:embed="rId12">
                    <a14:imgEffect>
                      <a14:brightnessContrast bright="40000"/>
                    </a14:imgEffect>
                  </a14:imgLayer>
                </a14:imgProps>
              </a:ext>
              <a:ext uri="{28A0092B-C50C-407E-A947-70E740481C1C}">
                <a14:useLocalDpi xmlns:a14="http://schemas.microsoft.com/office/drawing/2010/main"/>
              </a:ext>
            </a:extLst>
          </a:blip>
          <a:stretch>
            <a:fillRect/>
          </a:stretch>
        </p:blipFill>
        <p:spPr>
          <a:xfrm>
            <a:off x="5791200" y="1943100"/>
            <a:ext cx="1906041" cy="1436642"/>
          </a:xfrm>
          <a:prstGeom prst="rect">
            <a:avLst/>
          </a:prstGeom>
        </p:spPr>
      </p:pic>
      <p:pic>
        <p:nvPicPr>
          <p:cNvPr id="31" name="Picture 30">
            <a:extLst>
              <a:ext uri="{FF2B5EF4-FFF2-40B4-BE49-F238E27FC236}">
                <a16:creationId xmlns:a16="http://schemas.microsoft.com/office/drawing/2014/main" id="{E5160B10-CB4D-4665-98AA-B0A7BE625AD6}"/>
              </a:ext>
            </a:extLst>
          </p:cNvPr>
          <p:cNvPicPr>
            <a:picLocks noChangeAspect="1"/>
          </p:cNvPicPr>
          <p:nvPr/>
        </p:nvPicPr>
        <p:blipFill>
          <a:blip r:embed="rId13" cstate="email">
            <a:extLst>
              <a:ext uri="{28A0092B-C50C-407E-A947-70E740481C1C}">
                <a14:useLocalDpi xmlns:a14="http://schemas.microsoft.com/office/drawing/2010/main"/>
              </a:ext>
            </a:extLst>
          </a:blip>
          <a:stretch>
            <a:fillRect/>
          </a:stretch>
        </p:blipFill>
        <p:spPr>
          <a:xfrm>
            <a:off x="9220200" y="1741278"/>
            <a:ext cx="3124200" cy="187822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32" name="Picture 31">
            <a:extLst>
              <a:ext uri="{FF2B5EF4-FFF2-40B4-BE49-F238E27FC236}">
                <a16:creationId xmlns:a16="http://schemas.microsoft.com/office/drawing/2014/main" id="{C52F260E-0736-4097-B1F3-FA3AC0D2A439}"/>
              </a:ext>
            </a:extLst>
          </p:cNvPr>
          <p:cNvPicPr>
            <a:picLocks noChangeAspect="1"/>
          </p:cNvPicPr>
          <p:nvPr/>
        </p:nvPicPr>
        <p:blipFill>
          <a:blip r:embed="rId14" cstate="email">
            <a:extLst>
              <a:ext uri="{28A0092B-C50C-407E-A947-70E740481C1C}">
                <a14:useLocalDpi xmlns:a14="http://schemas.microsoft.com/office/drawing/2010/main"/>
              </a:ext>
            </a:extLst>
          </a:blip>
          <a:stretch>
            <a:fillRect/>
          </a:stretch>
        </p:blipFill>
        <p:spPr>
          <a:xfrm>
            <a:off x="995276" y="1597859"/>
            <a:ext cx="2893325" cy="2021641"/>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3"/>
          <p:cNvGrpSpPr/>
          <p:nvPr/>
        </p:nvGrpSpPr>
        <p:grpSpPr>
          <a:xfrm>
            <a:off x="-106507" y="4495583"/>
            <a:ext cx="3448310" cy="2664965"/>
            <a:chOff x="0" y="0"/>
            <a:chExt cx="898925" cy="1122848"/>
          </a:xfrm>
        </p:grpSpPr>
        <p:sp>
          <p:nvSpPr>
            <p:cNvPr id="4" name="Freeform 4"/>
            <p:cNvSpPr/>
            <p:nvPr/>
          </p:nvSpPr>
          <p:spPr>
            <a:xfrm>
              <a:off x="0" y="0"/>
              <a:ext cx="898924" cy="1122848"/>
            </a:xfrm>
            <a:custGeom>
              <a:avLst/>
              <a:gdLst/>
              <a:ahLst/>
              <a:cxnLst/>
              <a:rect l="l" t="t" r="r" b="b"/>
              <a:pathLst>
                <a:path w="898924" h="1122848">
                  <a:moveTo>
                    <a:pt x="0" y="0"/>
                  </a:moveTo>
                  <a:lnTo>
                    <a:pt x="898924" y="0"/>
                  </a:lnTo>
                  <a:lnTo>
                    <a:pt x="898924" y="1122848"/>
                  </a:lnTo>
                  <a:lnTo>
                    <a:pt x="0" y="1122848"/>
                  </a:lnTo>
                  <a:close/>
                </a:path>
              </a:pathLst>
            </a:custGeom>
            <a:solidFill>
              <a:srgbClr val="FFFFFF"/>
            </a:solidFill>
            <a:ln w="76200" cap="sq">
              <a:solidFill>
                <a:srgbClr val="002A5F"/>
              </a:solidFill>
              <a:prstDash val="solid"/>
              <a:miter/>
            </a:ln>
          </p:spPr>
        </p:sp>
        <p:sp>
          <p:nvSpPr>
            <p:cNvPr id="5" name="TextBox 5"/>
            <p:cNvSpPr txBox="1"/>
            <p:nvPr/>
          </p:nvSpPr>
          <p:spPr>
            <a:xfrm>
              <a:off x="0" y="-66675"/>
              <a:ext cx="898925" cy="1189523"/>
            </a:xfrm>
            <a:prstGeom prst="rect">
              <a:avLst/>
            </a:prstGeom>
          </p:spPr>
          <p:txBody>
            <a:bodyPr lIns="50800" tIns="50800" rIns="50800" bIns="50800" rtlCol="0" anchor="ctr"/>
            <a:lstStyle/>
            <a:p>
              <a:pPr marL="0" marR="0" lvl="0" indent="0" algn="ctr" defTabSz="914400" rtl="0" eaLnBrk="1" fontAlgn="auto" latinLnBrk="0" hangingPunct="1">
                <a:lnSpc>
                  <a:spcPts val="3499"/>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6" name="Group 6"/>
          <p:cNvGrpSpPr/>
          <p:nvPr/>
        </p:nvGrpSpPr>
        <p:grpSpPr>
          <a:xfrm>
            <a:off x="285752" y="3429000"/>
            <a:ext cx="3158782" cy="1099230"/>
            <a:chOff x="0" y="0"/>
            <a:chExt cx="1375498" cy="406400"/>
          </a:xfrm>
        </p:grpSpPr>
        <p:sp>
          <p:nvSpPr>
            <p:cNvPr id="7" name="Freeform 7"/>
            <p:cNvSpPr/>
            <p:nvPr/>
          </p:nvSpPr>
          <p:spPr>
            <a:xfrm>
              <a:off x="0" y="0"/>
              <a:ext cx="1375498" cy="406400"/>
            </a:xfrm>
            <a:custGeom>
              <a:avLst/>
              <a:gdLst/>
              <a:ahLst/>
              <a:cxnLst/>
              <a:rect l="l" t="t" r="r" b="b"/>
              <a:pathLst>
                <a:path w="1375498" h="406400">
                  <a:moveTo>
                    <a:pt x="1172298" y="0"/>
                  </a:moveTo>
                  <a:lnTo>
                    <a:pt x="0" y="0"/>
                  </a:lnTo>
                  <a:lnTo>
                    <a:pt x="0" y="406400"/>
                  </a:lnTo>
                  <a:lnTo>
                    <a:pt x="1172298" y="406400"/>
                  </a:lnTo>
                  <a:lnTo>
                    <a:pt x="1375498" y="203200"/>
                  </a:lnTo>
                  <a:lnTo>
                    <a:pt x="1172298" y="0"/>
                  </a:lnTo>
                  <a:close/>
                </a:path>
              </a:pathLst>
            </a:custGeom>
            <a:solidFill>
              <a:srgbClr val="002A5F"/>
            </a:solidFill>
          </p:spPr>
        </p:sp>
        <p:sp>
          <p:nvSpPr>
            <p:cNvPr id="8" name="TextBox 8"/>
            <p:cNvSpPr txBox="1"/>
            <p:nvPr/>
          </p:nvSpPr>
          <p:spPr>
            <a:xfrm>
              <a:off x="0" y="-66675"/>
              <a:ext cx="1261198" cy="473075"/>
            </a:xfrm>
            <a:prstGeom prst="rect">
              <a:avLst/>
            </a:prstGeom>
          </p:spPr>
          <p:txBody>
            <a:bodyPr lIns="50800" tIns="50800" rIns="50800" bIns="50800" rtlCol="0" anchor="ctr"/>
            <a:lstStyle/>
            <a:p>
              <a:pPr marL="0" marR="0" lvl="0" indent="0" algn="ctr" defTabSz="914400" rtl="0" eaLnBrk="1" fontAlgn="auto" latinLnBrk="0" hangingPunct="1">
                <a:lnSpc>
                  <a:spcPts val="3499"/>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9" name="Group 9"/>
          <p:cNvGrpSpPr/>
          <p:nvPr/>
        </p:nvGrpSpPr>
        <p:grpSpPr>
          <a:xfrm>
            <a:off x="3538535" y="4592867"/>
            <a:ext cx="3703586" cy="2567682"/>
            <a:chOff x="0" y="0"/>
            <a:chExt cx="898925" cy="1122848"/>
          </a:xfrm>
        </p:grpSpPr>
        <p:sp>
          <p:nvSpPr>
            <p:cNvPr id="10" name="Freeform 10"/>
            <p:cNvSpPr/>
            <p:nvPr/>
          </p:nvSpPr>
          <p:spPr>
            <a:xfrm>
              <a:off x="0" y="0"/>
              <a:ext cx="898924" cy="1122848"/>
            </a:xfrm>
            <a:custGeom>
              <a:avLst/>
              <a:gdLst/>
              <a:ahLst/>
              <a:cxnLst/>
              <a:rect l="l" t="t" r="r" b="b"/>
              <a:pathLst>
                <a:path w="898924" h="1122848">
                  <a:moveTo>
                    <a:pt x="0" y="0"/>
                  </a:moveTo>
                  <a:lnTo>
                    <a:pt x="898924" y="0"/>
                  </a:lnTo>
                  <a:lnTo>
                    <a:pt x="898924" y="1122848"/>
                  </a:lnTo>
                  <a:lnTo>
                    <a:pt x="0" y="1122848"/>
                  </a:lnTo>
                  <a:close/>
                </a:path>
              </a:pathLst>
            </a:custGeom>
            <a:solidFill>
              <a:srgbClr val="FFFFFF"/>
            </a:solidFill>
            <a:ln w="76200" cap="sq">
              <a:solidFill>
                <a:srgbClr val="002A5F"/>
              </a:solidFill>
              <a:prstDash val="solid"/>
              <a:miter/>
            </a:ln>
          </p:spPr>
        </p:sp>
        <p:sp>
          <p:nvSpPr>
            <p:cNvPr id="11" name="TextBox 11"/>
            <p:cNvSpPr txBox="1"/>
            <p:nvPr/>
          </p:nvSpPr>
          <p:spPr>
            <a:xfrm>
              <a:off x="0" y="-66675"/>
              <a:ext cx="898925" cy="1189523"/>
            </a:xfrm>
            <a:prstGeom prst="rect">
              <a:avLst/>
            </a:prstGeom>
          </p:spPr>
          <p:txBody>
            <a:bodyPr lIns="50800" tIns="50800" rIns="50800" bIns="50800" rtlCol="0" anchor="ctr"/>
            <a:lstStyle/>
            <a:p>
              <a:pPr marL="0" marR="0" lvl="0" indent="0" algn="ctr" defTabSz="914400" rtl="0" eaLnBrk="1" fontAlgn="auto" latinLnBrk="0" hangingPunct="1">
                <a:lnSpc>
                  <a:spcPts val="3499"/>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2" name="Group 12"/>
          <p:cNvGrpSpPr/>
          <p:nvPr/>
        </p:nvGrpSpPr>
        <p:grpSpPr>
          <a:xfrm>
            <a:off x="3505200" y="3429000"/>
            <a:ext cx="3158781" cy="1163867"/>
            <a:chOff x="0" y="0"/>
            <a:chExt cx="1375498" cy="406400"/>
          </a:xfrm>
        </p:grpSpPr>
        <p:sp>
          <p:nvSpPr>
            <p:cNvPr id="13" name="Freeform 13"/>
            <p:cNvSpPr/>
            <p:nvPr/>
          </p:nvSpPr>
          <p:spPr>
            <a:xfrm>
              <a:off x="0" y="0"/>
              <a:ext cx="1375498" cy="406400"/>
            </a:xfrm>
            <a:custGeom>
              <a:avLst/>
              <a:gdLst/>
              <a:ahLst/>
              <a:cxnLst/>
              <a:rect l="l" t="t" r="r" b="b"/>
              <a:pathLst>
                <a:path w="1375498" h="406400">
                  <a:moveTo>
                    <a:pt x="1172298" y="0"/>
                  </a:moveTo>
                  <a:lnTo>
                    <a:pt x="0" y="0"/>
                  </a:lnTo>
                  <a:lnTo>
                    <a:pt x="0" y="406400"/>
                  </a:lnTo>
                  <a:lnTo>
                    <a:pt x="1172298" y="406400"/>
                  </a:lnTo>
                  <a:lnTo>
                    <a:pt x="1375498" y="203200"/>
                  </a:lnTo>
                  <a:lnTo>
                    <a:pt x="1172298" y="0"/>
                  </a:lnTo>
                  <a:close/>
                </a:path>
              </a:pathLst>
            </a:custGeom>
            <a:solidFill>
              <a:srgbClr val="002A5F"/>
            </a:solidFill>
          </p:spPr>
        </p:sp>
        <p:sp>
          <p:nvSpPr>
            <p:cNvPr id="14" name="TextBox 14"/>
            <p:cNvSpPr txBox="1"/>
            <p:nvPr/>
          </p:nvSpPr>
          <p:spPr>
            <a:xfrm>
              <a:off x="0" y="-66675"/>
              <a:ext cx="1261198" cy="473075"/>
            </a:xfrm>
            <a:prstGeom prst="rect">
              <a:avLst/>
            </a:prstGeom>
          </p:spPr>
          <p:txBody>
            <a:bodyPr lIns="50800" tIns="50800" rIns="50800" bIns="50800" rtlCol="0" anchor="ctr"/>
            <a:lstStyle/>
            <a:p>
              <a:pPr marL="0" marR="0" lvl="0" indent="0" algn="ctr" defTabSz="914400" rtl="0" eaLnBrk="1" fontAlgn="auto" latinLnBrk="0" hangingPunct="1">
                <a:lnSpc>
                  <a:spcPts val="3499"/>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20" name="TextBox 20"/>
          <p:cNvSpPr txBox="1"/>
          <p:nvPr/>
        </p:nvSpPr>
        <p:spPr>
          <a:xfrm>
            <a:off x="6734175" y="3275883"/>
            <a:ext cx="3859302" cy="1086400"/>
          </a:xfrm>
          <a:prstGeom prst="rect">
            <a:avLst/>
          </a:prstGeom>
        </p:spPr>
        <p:txBody>
          <a:bodyPr lIns="50800" tIns="50800" rIns="50800" bIns="50800" rtlCol="0" anchor="ctr"/>
          <a:lstStyle/>
          <a:p>
            <a:pPr marL="0" marR="0" lvl="0" indent="0" algn="ctr" defTabSz="914400" rtl="0" eaLnBrk="1" fontAlgn="auto" latinLnBrk="0" hangingPunct="1">
              <a:lnSpc>
                <a:spcPts val="3499"/>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21" name="Group 21"/>
          <p:cNvGrpSpPr/>
          <p:nvPr/>
        </p:nvGrpSpPr>
        <p:grpSpPr>
          <a:xfrm>
            <a:off x="7656705" y="4495584"/>
            <a:ext cx="3967316" cy="2664964"/>
            <a:chOff x="0" y="0"/>
            <a:chExt cx="898925" cy="1122848"/>
          </a:xfrm>
        </p:grpSpPr>
        <p:sp>
          <p:nvSpPr>
            <p:cNvPr id="22" name="Freeform 22"/>
            <p:cNvSpPr/>
            <p:nvPr/>
          </p:nvSpPr>
          <p:spPr>
            <a:xfrm>
              <a:off x="0" y="0"/>
              <a:ext cx="898924" cy="1122848"/>
            </a:xfrm>
            <a:custGeom>
              <a:avLst/>
              <a:gdLst/>
              <a:ahLst/>
              <a:cxnLst/>
              <a:rect l="l" t="t" r="r" b="b"/>
              <a:pathLst>
                <a:path w="898924" h="1122848">
                  <a:moveTo>
                    <a:pt x="0" y="0"/>
                  </a:moveTo>
                  <a:lnTo>
                    <a:pt x="898924" y="0"/>
                  </a:lnTo>
                  <a:lnTo>
                    <a:pt x="898924" y="1122848"/>
                  </a:lnTo>
                  <a:lnTo>
                    <a:pt x="0" y="1122848"/>
                  </a:lnTo>
                  <a:close/>
                </a:path>
              </a:pathLst>
            </a:custGeom>
            <a:solidFill>
              <a:srgbClr val="FFFFFF"/>
            </a:solidFill>
            <a:ln w="76200" cap="sq">
              <a:solidFill>
                <a:srgbClr val="002A5F"/>
              </a:solidFill>
              <a:prstDash val="solid"/>
              <a:miter/>
            </a:ln>
          </p:spPr>
        </p:sp>
        <p:sp>
          <p:nvSpPr>
            <p:cNvPr id="23" name="TextBox 23"/>
            <p:cNvSpPr txBox="1"/>
            <p:nvPr/>
          </p:nvSpPr>
          <p:spPr>
            <a:xfrm>
              <a:off x="0" y="-66675"/>
              <a:ext cx="898925" cy="1189523"/>
            </a:xfrm>
            <a:prstGeom prst="rect">
              <a:avLst/>
            </a:prstGeom>
          </p:spPr>
          <p:txBody>
            <a:bodyPr lIns="50800" tIns="50800" rIns="50800" bIns="50800" rtlCol="0" anchor="ctr"/>
            <a:lstStyle/>
            <a:p>
              <a:pPr marL="0" marR="0" lvl="0" indent="0" algn="ctr" defTabSz="914400" rtl="0" eaLnBrk="1" fontAlgn="auto" latinLnBrk="0" hangingPunct="1">
                <a:lnSpc>
                  <a:spcPts val="3499"/>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4" name="Group 24"/>
          <p:cNvGrpSpPr/>
          <p:nvPr/>
        </p:nvGrpSpPr>
        <p:grpSpPr>
          <a:xfrm>
            <a:off x="7694523" y="3365898"/>
            <a:ext cx="3891678" cy="1104453"/>
            <a:chOff x="0" y="0"/>
            <a:chExt cx="1375498" cy="406400"/>
          </a:xfrm>
        </p:grpSpPr>
        <p:sp>
          <p:nvSpPr>
            <p:cNvPr id="25" name="Freeform 25"/>
            <p:cNvSpPr/>
            <p:nvPr/>
          </p:nvSpPr>
          <p:spPr>
            <a:xfrm>
              <a:off x="0" y="0"/>
              <a:ext cx="1375498" cy="406400"/>
            </a:xfrm>
            <a:custGeom>
              <a:avLst/>
              <a:gdLst/>
              <a:ahLst/>
              <a:cxnLst/>
              <a:rect l="l" t="t" r="r" b="b"/>
              <a:pathLst>
                <a:path w="1375498" h="406400">
                  <a:moveTo>
                    <a:pt x="1172298" y="0"/>
                  </a:moveTo>
                  <a:lnTo>
                    <a:pt x="0" y="0"/>
                  </a:lnTo>
                  <a:lnTo>
                    <a:pt x="0" y="406400"/>
                  </a:lnTo>
                  <a:lnTo>
                    <a:pt x="1172298" y="406400"/>
                  </a:lnTo>
                  <a:lnTo>
                    <a:pt x="1375498" y="203200"/>
                  </a:lnTo>
                  <a:lnTo>
                    <a:pt x="1172298" y="0"/>
                  </a:lnTo>
                  <a:close/>
                </a:path>
              </a:pathLst>
            </a:custGeom>
            <a:solidFill>
              <a:srgbClr val="002A5F"/>
            </a:solidFill>
          </p:spPr>
          <p:txBody>
            <a:bodyPr/>
            <a:lstStyle/>
            <a:p>
              <a:endParaRPr lang="x-none" dirty="0"/>
            </a:p>
          </p:txBody>
        </p:sp>
        <p:sp>
          <p:nvSpPr>
            <p:cNvPr id="26" name="TextBox 26"/>
            <p:cNvSpPr txBox="1"/>
            <p:nvPr/>
          </p:nvSpPr>
          <p:spPr>
            <a:xfrm>
              <a:off x="0" y="-66675"/>
              <a:ext cx="1261198" cy="473075"/>
            </a:xfrm>
            <a:prstGeom prst="rect">
              <a:avLst/>
            </a:prstGeom>
          </p:spPr>
          <p:txBody>
            <a:bodyPr lIns="50800" tIns="50800" rIns="50800" bIns="50800" rtlCol="0" anchor="ctr"/>
            <a:lstStyle/>
            <a:p>
              <a:pPr marL="0" marR="0" lvl="0" indent="0" algn="ctr" defTabSz="914400" rtl="0" eaLnBrk="1" fontAlgn="auto" latinLnBrk="0" hangingPunct="1">
                <a:lnSpc>
                  <a:spcPts val="3499"/>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7" name="Group 27"/>
          <p:cNvGrpSpPr/>
          <p:nvPr/>
        </p:nvGrpSpPr>
        <p:grpSpPr>
          <a:xfrm>
            <a:off x="13138829" y="3683370"/>
            <a:ext cx="4330016" cy="3392096"/>
            <a:chOff x="0" y="0"/>
            <a:chExt cx="898925" cy="1122848"/>
          </a:xfrm>
        </p:grpSpPr>
        <p:sp>
          <p:nvSpPr>
            <p:cNvPr id="28" name="Freeform 28"/>
            <p:cNvSpPr/>
            <p:nvPr/>
          </p:nvSpPr>
          <p:spPr>
            <a:xfrm>
              <a:off x="0" y="0"/>
              <a:ext cx="898924" cy="1122848"/>
            </a:xfrm>
            <a:custGeom>
              <a:avLst/>
              <a:gdLst/>
              <a:ahLst/>
              <a:cxnLst/>
              <a:rect l="l" t="t" r="r" b="b"/>
              <a:pathLst>
                <a:path w="898924" h="1122848">
                  <a:moveTo>
                    <a:pt x="0" y="0"/>
                  </a:moveTo>
                  <a:lnTo>
                    <a:pt x="898924" y="0"/>
                  </a:lnTo>
                  <a:lnTo>
                    <a:pt x="898924" y="1122848"/>
                  </a:lnTo>
                  <a:lnTo>
                    <a:pt x="0" y="1122848"/>
                  </a:lnTo>
                  <a:close/>
                </a:path>
              </a:pathLst>
            </a:custGeom>
            <a:solidFill>
              <a:srgbClr val="FFFFFF"/>
            </a:solidFill>
            <a:ln w="76200" cap="sq">
              <a:solidFill>
                <a:srgbClr val="002A5F"/>
              </a:solidFill>
              <a:prstDash val="solid"/>
              <a:miter/>
            </a:ln>
          </p:spPr>
        </p:sp>
        <p:sp>
          <p:nvSpPr>
            <p:cNvPr id="29" name="TextBox 29"/>
            <p:cNvSpPr txBox="1"/>
            <p:nvPr/>
          </p:nvSpPr>
          <p:spPr>
            <a:xfrm>
              <a:off x="0" y="-66675"/>
              <a:ext cx="898925" cy="1189523"/>
            </a:xfrm>
            <a:prstGeom prst="rect">
              <a:avLst/>
            </a:prstGeom>
          </p:spPr>
          <p:txBody>
            <a:bodyPr lIns="50800" tIns="50800" rIns="50800" bIns="50800" rtlCol="0" anchor="ctr"/>
            <a:lstStyle/>
            <a:p>
              <a:pPr marL="0" marR="0" lvl="0" indent="0" algn="ctr" defTabSz="914400" rtl="0" eaLnBrk="1" fontAlgn="auto" latinLnBrk="0" hangingPunct="1">
                <a:lnSpc>
                  <a:spcPts val="3499"/>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0" name="Group 30"/>
          <p:cNvGrpSpPr/>
          <p:nvPr/>
        </p:nvGrpSpPr>
        <p:grpSpPr>
          <a:xfrm>
            <a:off x="13030200" y="2922129"/>
            <a:ext cx="5012957" cy="689104"/>
            <a:chOff x="0" y="-66675"/>
            <a:chExt cx="1375498" cy="473075"/>
          </a:xfrm>
        </p:grpSpPr>
        <p:sp>
          <p:nvSpPr>
            <p:cNvPr id="31" name="Freeform 31"/>
            <p:cNvSpPr/>
            <p:nvPr/>
          </p:nvSpPr>
          <p:spPr>
            <a:xfrm>
              <a:off x="0" y="0"/>
              <a:ext cx="1375498" cy="406400"/>
            </a:xfrm>
            <a:custGeom>
              <a:avLst/>
              <a:gdLst/>
              <a:ahLst/>
              <a:cxnLst/>
              <a:rect l="l" t="t" r="r" b="b"/>
              <a:pathLst>
                <a:path w="1375498" h="406400">
                  <a:moveTo>
                    <a:pt x="1172298" y="0"/>
                  </a:moveTo>
                  <a:lnTo>
                    <a:pt x="0" y="0"/>
                  </a:lnTo>
                  <a:lnTo>
                    <a:pt x="0" y="406400"/>
                  </a:lnTo>
                  <a:lnTo>
                    <a:pt x="1172298" y="406400"/>
                  </a:lnTo>
                  <a:lnTo>
                    <a:pt x="1375498" y="203200"/>
                  </a:lnTo>
                  <a:lnTo>
                    <a:pt x="1172298" y="0"/>
                  </a:lnTo>
                  <a:close/>
                </a:path>
              </a:pathLst>
            </a:custGeom>
            <a:solidFill>
              <a:srgbClr val="002A5F"/>
            </a:solidFill>
          </p:spPr>
        </p:sp>
        <p:sp>
          <p:nvSpPr>
            <p:cNvPr id="32" name="TextBox 32"/>
            <p:cNvSpPr txBox="1"/>
            <p:nvPr/>
          </p:nvSpPr>
          <p:spPr>
            <a:xfrm>
              <a:off x="0" y="-66675"/>
              <a:ext cx="1261198" cy="473075"/>
            </a:xfrm>
            <a:prstGeom prst="rect">
              <a:avLst/>
            </a:prstGeom>
          </p:spPr>
          <p:txBody>
            <a:bodyPr lIns="50800" tIns="50800" rIns="50800" bIns="50800" rtlCol="0" anchor="ctr"/>
            <a:lstStyle/>
            <a:p>
              <a:pPr marL="0" marR="0" lvl="0" indent="0" algn="ctr" defTabSz="914400" rtl="0" eaLnBrk="1" fontAlgn="auto" latinLnBrk="0" hangingPunct="1">
                <a:lnSpc>
                  <a:spcPts val="3499"/>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33" name="TextBox 33"/>
          <p:cNvSpPr txBox="1"/>
          <p:nvPr/>
        </p:nvSpPr>
        <p:spPr>
          <a:xfrm>
            <a:off x="2819400" y="917780"/>
            <a:ext cx="12695824" cy="1101520"/>
          </a:xfrm>
          <a:prstGeom prst="rect">
            <a:avLst/>
          </a:prstGeom>
        </p:spPr>
        <p:txBody>
          <a:bodyPr wrap="square" lIns="0" tIns="0" rIns="0" bIns="0" rtlCol="0" anchor="t">
            <a:spAutoFit/>
          </a:bodyPr>
          <a:lstStyle/>
          <a:p>
            <a:pPr marL="0" marR="0" lvl="0" indent="0" algn="ctr" defTabSz="914400" rtl="0" eaLnBrk="1" fontAlgn="auto" latinLnBrk="0" hangingPunct="1">
              <a:lnSpc>
                <a:spcPts val="8396"/>
              </a:lnSpc>
              <a:spcBef>
                <a:spcPts val="0"/>
              </a:spcBef>
              <a:spcAft>
                <a:spcPts val="0"/>
              </a:spcAft>
              <a:buClrTx/>
              <a:buSzTx/>
              <a:buFontTx/>
              <a:buNone/>
              <a:tabLst/>
              <a:defRPr/>
            </a:pPr>
            <a:r>
              <a:rPr kumimoji="0" lang="en-US" sz="7200" b="1" i="0" u="none" strike="noStrike" kern="1200" cap="none" spc="0" normalizeH="0" baseline="0" noProof="0" dirty="0">
                <a:ln>
                  <a:noFill/>
                </a:ln>
                <a:solidFill>
                  <a:srgbClr val="000000"/>
                </a:solidFill>
                <a:effectLst/>
                <a:uLnTx/>
                <a:uFillTx/>
                <a:latin typeface="Narkisim" panose="020E0502050101010101" pitchFamily="34" charset="-79"/>
                <a:ea typeface="Glacial Indifference Bold"/>
                <a:cs typeface="Narkisim" panose="020E0502050101010101" pitchFamily="34" charset="-79"/>
                <a:sym typeface="Glacial Indifference Bold"/>
              </a:rPr>
              <a:t>Placement of learners into Grade 10 </a:t>
            </a:r>
          </a:p>
        </p:txBody>
      </p:sp>
      <p:sp>
        <p:nvSpPr>
          <p:cNvPr id="34" name="TextBox 34"/>
          <p:cNvSpPr txBox="1"/>
          <p:nvPr/>
        </p:nvSpPr>
        <p:spPr>
          <a:xfrm>
            <a:off x="1403630" y="2804207"/>
            <a:ext cx="16006391" cy="561692"/>
          </a:xfrm>
          <a:prstGeom prst="rect">
            <a:avLst/>
          </a:prstGeom>
        </p:spPr>
        <p:txBody>
          <a:bodyPr lIns="0" tIns="0" rIns="0" bIns="0" rtlCol="0" anchor="t">
            <a:spAutoFit/>
          </a:bodyPr>
          <a:lstStyle/>
          <a:p>
            <a:pPr marL="0" marR="0" lvl="0" indent="0" algn="just" defTabSz="914400" rtl="0" eaLnBrk="1" fontAlgn="auto" latinLnBrk="0" hangingPunct="1">
              <a:lnSpc>
                <a:spcPts val="3181"/>
              </a:lnSpc>
              <a:spcBef>
                <a:spcPts val="0"/>
              </a:spcBef>
              <a:spcAft>
                <a:spcPts val="0"/>
              </a:spcAft>
              <a:buClrTx/>
              <a:buSzTx/>
              <a:buFontTx/>
              <a:buNone/>
              <a:tabLst/>
              <a:defRPr/>
            </a:pPr>
            <a:r>
              <a:rPr kumimoji="0" lang="en-US" sz="6600" b="0" i="0" u="none" strike="noStrike" kern="1200" cap="none" spc="0" normalizeH="0" baseline="0" noProof="0" dirty="0">
                <a:ln>
                  <a:noFill/>
                </a:ln>
                <a:solidFill>
                  <a:srgbClr val="000000"/>
                </a:solidFill>
                <a:effectLst/>
                <a:uLnTx/>
                <a:uFillTx/>
                <a:latin typeface="Narkisim" panose="020E0502050101010101" pitchFamily="34" charset="-79"/>
                <a:ea typeface="Poppins"/>
                <a:cs typeface="Narkisim" panose="020E0502050101010101" pitchFamily="34" charset="-79"/>
                <a:sym typeface="Poppins"/>
              </a:rPr>
              <a:t>It will be based on: -</a:t>
            </a:r>
          </a:p>
        </p:txBody>
      </p:sp>
      <p:sp>
        <p:nvSpPr>
          <p:cNvPr id="35" name="TextBox 35"/>
          <p:cNvSpPr txBox="1"/>
          <p:nvPr/>
        </p:nvSpPr>
        <p:spPr>
          <a:xfrm>
            <a:off x="361951" y="3664677"/>
            <a:ext cx="2715625" cy="450123"/>
          </a:xfrm>
          <a:prstGeom prst="rect">
            <a:avLst/>
          </a:prstGeom>
        </p:spPr>
        <p:txBody>
          <a:bodyPr wrap="square" lIns="0" tIns="0" rIns="0" bIns="0" rtlCol="0" anchor="t">
            <a:spAutoFit/>
          </a:bodyPr>
          <a:lstStyle/>
          <a:p>
            <a:pPr marL="0" marR="0" lvl="0" indent="0" algn="ctr" defTabSz="914400" rtl="0" eaLnBrk="1" fontAlgn="auto" latinLnBrk="0" hangingPunct="1">
              <a:lnSpc>
                <a:spcPts val="3359"/>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white"/>
                </a:solidFill>
                <a:effectLst/>
                <a:uLnTx/>
                <a:uFillTx/>
                <a:latin typeface="Narkisim" panose="020E0502050101010101" pitchFamily="34" charset="-79"/>
                <a:ea typeface="+mn-ea"/>
                <a:cs typeface="Narkisim" panose="020E0502050101010101" pitchFamily="34" charset="-79"/>
              </a:rPr>
              <a:t>Learners’ choice</a:t>
            </a:r>
            <a:endParaRPr kumimoji="0" lang="en-US" sz="3200" b="1" i="0" u="none" strike="noStrike" kern="1200" cap="none" spc="0" normalizeH="0" baseline="0" noProof="0" dirty="0">
              <a:ln>
                <a:noFill/>
              </a:ln>
              <a:solidFill>
                <a:prstClr val="white"/>
              </a:solidFill>
              <a:effectLst/>
              <a:uLnTx/>
              <a:uFillTx/>
              <a:latin typeface="Narkisim" panose="020E0502050101010101" pitchFamily="34" charset="-79"/>
              <a:ea typeface="Poppins"/>
              <a:cs typeface="Narkisim" panose="020E0502050101010101" pitchFamily="34" charset="-79"/>
              <a:sym typeface="Poppins"/>
            </a:endParaRPr>
          </a:p>
        </p:txBody>
      </p:sp>
      <p:sp>
        <p:nvSpPr>
          <p:cNvPr id="36" name="TextBox 36"/>
          <p:cNvSpPr txBox="1"/>
          <p:nvPr/>
        </p:nvSpPr>
        <p:spPr>
          <a:xfrm>
            <a:off x="3606401" y="3649896"/>
            <a:ext cx="2757676" cy="450123"/>
          </a:xfrm>
          <a:prstGeom prst="rect">
            <a:avLst/>
          </a:prstGeom>
        </p:spPr>
        <p:txBody>
          <a:bodyPr lIns="0" tIns="0" rIns="0" bIns="0" rtlCol="0" anchor="t">
            <a:spAutoFit/>
          </a:bodyPr>
          <a:lstStyle/>
          <a:p>
            <a:pPr marL="0" marR="0" lvl="0" indent="0" algn="ctr" defTabSz="914400" rtl="0" eaLnBrk="1" fontAlgn="auto" latinLnBrk="0" hangingPunct="1">
              <a:lnSpc>
                <a:spcPts val="3359"/>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white"/>
                </a:solidFill>
                <a:effectLst/>
                <a:uLnTx/>
                <a:uFillTx/>
                <a:latin typeface="Narkisim" panose="020E0502050101010101" pitchFamily="34" charset="-79"/>
                <a:ea typeface="+mn-ea"/>
                <a:cs typeface="Narkisim" panose="020E0502050101010101" pitchFamily="34" charset="-79"/>
              </a:rPr>
              <a:t>Merit</a:t>
            </a:r>
            <a:endParaRPr kumimoji="0" lang="en-US" sz="3200" b="1" i="0" u="none" strike="noStrike" kern="1200" cap="none" spc="0" normalizeH="0" baseline="0" noProof="0" dirty="0">
              <a:ln>
                <a:noFill/>
              </a:ln>
              <a:solidFill>
                <a:prstClr val="white"/>
              </a:solidFill>
              <a:effectLst/>
              <a:uLnTx/>
              <a:uFillTx/>
              <a:latin typeface="Narkisim" panose="020E0502050101010101" pitchFamily="34" charset="-79"/>
              <a:ea typeface="Poppins"/>
              <a:cs typeface="Narkisim" panose="020E0502050101010101" pitchFamily="34" charset="-79"/>
              <a:sym typeface="Poppins"/>
            </a:endParaRPr>
          </a:p>
        </p:txBody>
      </p:sp>
      <p:sp>
        <p:nvSpPr>
          <p:cNvPr id="38" name="TextBox 38"/>
          <p:cNvSpPr txBox="1"/>
          <p:nvPr/>
        </p:nvSpPr>
        <p:spPr>
          <a:xfrm>
            <a:off x="7957010" y="3567029"/>
            <a:ext cx="2706661" cy="450123"/>
          </a:xfrm>
          <a:prstGeom prst="rect">
            <a:avLst/>
          </a:prstGeom>
        </p:spPr>
        <p:txBody>
          <a:bodyPr wrap="square" lIns="0" tIns="0" rIns="0" bIns="0" rtlCol="0" anchor="t">
            <a:spAutoFit/>
          </a:bodyPr>
          <a:lstStyle/>
          <a:p>
            <a:pPr marL="0" marR="0" lvl="0" indent="0" algn="ctr" defTabSz="914400" rtl="0" eaLnBrk="1" fontAlgn="auto" latinLnBrk="0" hangingPunct="1">
              <a:lnSpc>
                <a:spcPts val="3359"/>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white"/>
                </a:solidFill>
                <a:effectLst/>
                <a:uLnTx/>
                <a:uFillTx/>
                <a:latin typeface="Narkisim" panose="020E0502050101010101" pitchFamily="34" charset="-79"/>
                <a:ea typeface="+mn-ea"/>
                <a:cs typeface="Narkisim" panose="020E0502050101010101" pitchFamily="34" charset="-79"/>
              </a:rPr>
              <a:t>Equity</a:t>
            </a:r>
            <a:endParaRPr kumimoji="0" lang="en-US" sz="3200" b="1" i="0" u="none" strike="noStrike" kern="1200" cap="none" spc="0" normalizeH="0" baseline="0" noProof="0" dirty="0">
              <a:ln>
                <a:noFill/>
              </a:ln>
              <a:solidFill>
                <a:prstClr val="white"/>
              </a:solidFill>
              <a:effectLst/>
              <a:uLnTx/>
              <a:uFillTx/>
              <a:latin typeface="Narkisim" panose="020E0502050101010101" pitchFamily="34" charset="-79"/>
              <a:ea typeface="Poppins"/>
              <a:cs typeface="Narkisim" panose="020E0502050101010101" pitchFamily="34" charset="-79"/>
              <a:sym typeface="Poppins"/>
            </a:endParaRPr>
          </a:p>
        </p:txBody>
      </p:sp>
      <p:sp>
        <p:nvSpPr>
          <p:cNvPr id="39" name="TextBox 39"/>
          <p:cNvSpPr txBox="1"/>
          <p:nvPr/>
        </p:nvSpPr>
        <p:spPr>
          <a:xfrm>
            <a:off x="14316073" y="3238053"/>
            <a:ext cx="2963272" cy="373179"/>
          </a:xfrm>
          <a:prstGeom prst="rect">
            <a:avLst/>
          </a:prstGeom>
        </p:spPr>
        <p:txBody>
          <a:bodyPr wrap="square" lIns="0" tIns="0" rIns="0" bIns="0" rtlCol="0" anchor="t">
            <a:spAutoFit/>
          </a:bodyPr>
          <a:lstStyle/>
          <a:p>
            <a:pPr marL="0" marR="0" lvl="0" indent="0" algn="ctr" defTabSz="914400" rtl="0" eaLnBrk="1" fontAlgn="auto" latinLnBrk="0" hangingPunct="1">
              <a:lnSpc>
                <a:spcPts val="264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white"/>
                </a:solidFill>
                <a:effectLst/>
                <a:uLnTx/>
                <a:uFillTx/>
                <a:latin typeface="Narkisim" panose="020E0502050101010101" pitchFamily="34" charset="-79"/>
                <a:ea typeface="+mn-ea"/>
                <a:cs typeface="Narkisim" panose="020E0502050101010101" pitchFamily="34" charset="-79"/>
              </a:rPr>
              <a:t>school capacity</a:t>
            </a:r>
            <a:endParaRPr kumimoji="0" lang="en-US" sz="3200" b="1" i="0" u="none" strike="noStrike" kern="1200" cap="none" spc="0" normalizeH="0" baseline="0" noProof="0" dirty="0">
              <a:ln>
                <a:noFill/>
              </a:ln>
              <a:solidFill>
                <a:prstClr val="white"/>
              </a:solidFill>
              <a:effectLst/>
              <a:uLnTx/>
              <a:uFillTx/>
              <a:latin typeface="Narkisim" panose="020E0502050101010101" pitchFamily="34" charset="-79"/>
              <a:ea typeface="Poppins"/>
              <a:cs typeface="Narkisim" panose="020E0502050101010101" pitchFamily="34" charset="-79"/>
              <a:sym typeface="Poppins"/>
            </a:endParaRPr>
          </a:p>
        </p:txBody>
      </p:sp>
      <p:sp>
        <p:nvSpPr>
          <p:cNvPr id="40" name="TextBox 40"/>
          <p:cNvSpPr txBox="1"/>
          <p:nvPr/>
        </p:nvSpPr>
        <p:spPr>
          <a:xfrm>
            <a:off x="49727" y="4660315"/>
            <a:ext cx="3224210" cy="2462213"/>
          </a:xfrm>
          <a:prstGeom prst="rect">
            <a:avLst/>
          </a:prstGeom>
        </p:spPr>
        <p:txBody>
          <a:bodyPr wrap="square" lIns="0" tIns="0" rIns="0" bIns="0" rtlCol="0" anchor="t">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prstClr val="black"/>
                </a:solidFill>
                <a:effectLst/>
                <a:uLnTx/>
                <a:uFillTx/>
                <a:latin typeface="Narkisim" panose="020E0502050101010101" pitchFamily="34" charset="-79"/>
                <a:ea typeface="+mn-ea"/>
                <a:cs typeface="Narkisim" panose="020E0502050101010101" pitchFamily="34" charset="-79"/>
              </a:rPr>
              <a:t>Pathways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prstClr val="black"/>
                </a:solidFill>
                <a:effectLst/>
                <a:uLnTx/>
                <a:uFillTx/>
                <a:latin typeface="Narkisim" panose="020E0502050101010101" pitchFamily="34" charset="-79"/>
                <a:ea typeface="+mn-ea"/>
                <a:cs typeface="Narkisim" panose="020E0502050101010101" pitchFamily="34" charset="-79"/>
              </a:rPr>
              <a:t>Tracks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prstClr val="black"/>
                </a:solidFill>
                <a:effectLst/>
                <a:uLnTx/>
                <a:uFillTx/>
                <a:latin typeface="Narkisim" panose="020E0502050101010101" pitchFamily="34" charset="-79"/>
                <a:ea typeface="+mn-ea"/>
                <a:cs typeface="Narkisim" panose="020E0502050101010101" pitchFamily="34" charset="-79"/>
              </a:rPr>
              <a:t>Subject Combinations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prstClr val="black"/>
                </a:solidFill>
                <a:effectLst/>
                <a:uLnTx/>
                <a:uFillTx/>
                <a:latin typeface="Narkisim" panose="020E0502050101010101" pitchFamily="34" charset="-79"/>
                <a:ea typeface="+mn-ea"/>
                <a:cs typeface="Narkisim" panose="020E0502050101010101" pitchFamily="34" charset="-79"/>
              </a:rPr>
              <a:t>schools</a:t>
            </a:r>
            <a:endParaRPr kumimoji="0" lang="en-US" sz="3200" b="0" i="0" u="none" strike="noStrike" kern="1200" cap="none" spc="0" normalizeH="0" baseline="0" noProof="0" dirty="0">
              <a:ln>
                <a:noFill/>
              </a:ln>
              <a:solidFill>
                <a:srgbClr val="000000"/>
              </a:solidFill>
              <a:effectLst/>
              <a:uLnTx/>
              <a:uFillTx/>
              <a:latin typeface="Narkisim" panose="020E0502050101010101" pitchFamily="34" charset="-79"/>
              <a:ea typeface="Poppins"/>
              <a:cs typeface="Narkisim" panose="020E0502050101010101" pitchFamily="34" charset="-79"/>
              <a:sym typeface="Poppins"/>
            </a:endParaRPr>
          </a:p>
        </p:txBody>
      </p:sp>
      <p:sp>
        <p:nvSpPr>
          <p:cNvPr id="41" name="Freeform 41"/>
          <p:cNvSpPr/>
          <p:nvPr/>
        </p:nvSpPr>
        <p:spPr>
          <a:xfrm>
            <a:off x="-147416" y="-919417"/>
            <a:ext cx="4303860" cy="4729516"/>
          </a:xfrm>
          <a:custGeom>
            <a:avLst/>
            <a:gdLst/>
            <a:ahLst/>
            <a:cxnLst/>
            <a:rect l="l" t="t" r="r" b="b"/>
            <a:pathLst>
              <a:path w="4303860" h="4729516">
                <a:moveTo>
                  <a:pt x="0" y="0"/>
                </a:moveTo>
                <a:lnTo>
                  <a:pt x="4303860" y="0"/>
                </a:lnTo>
                <a:lnTo>
                  <a:pt x="4303860" y="4729516"/>
                </a:lnTo>
                <a:lnTo>
                  <a:pt x="0" y="472951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43" name="Freeform 43"/>
          <p:cNvSpPr/>
          <p:nvPr/>
        </p:nvSpPr>
        <p:spPr>
          <a:xfrm>
            <a:off x="2202106" y="1349806"/>
            <a:ext cx="640154" cy="292070"/>
          </a:xfrm>
          <a:custGeom>
            <a:avLst/>
            <a:gdLst/>
            <a:ahLst/>
            <a:cxnLst/>
            <a:rect l="l" t="t" r="r" b="b"/>
            <a:pathLst>
              <a:path w="640154" h="292070">
                <a:moveTo>
                  <a:pt x="0" y="0"/>
                </a:moveTo>
                <a:lnTo>
                  <a:pt x="640153" y="0"/>
                </a:lnTo>
                <a:lnTo>
                  <a:pt x="640153" y="292070"/>
                </a:lnTo>
                <a:lnTo>
                  <a:pt x="0" y="292070"/>
                </a:lnTo>
                <a:lnTo>
                  <a:pt x="0" y="0"/>
                </a:lnTo>
                <a:close/>
              </a:path>
            </a:pathLst>
          </a:custGeom>
          <a: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a:blipFill>
        </p:spPr>
      </p:sp>
      <p:sp>
        <p:nvSpPr>
          <p:cNvPr id="44" name="Freeform 44"/>
          <p:cNvSpPr/>
          <p:nvPr/>
        </p:nvSpPr>
        <p:spPr>
          <a:xfrm>
            <a:off x="15445741" y="1349806"/>
            <a:ext cx="640154" cy="292070"/>
          </a:xfrm>
          <a:custGeom>
            <a:avLst/>
            <a:gdLst/>
            <a:ahLst/>
            <a:cxnLst/>
            <a:rect l="l" t="t" r="r" b="b"/>
            <a:pathLst>
              <a:path w="640154" h="292070">
                <a:moveTo>
                  <a:pt x="0" y="0"/>
                </a:moveTo>
                <a:lnTo>
                  <a:pt x="640153" y="0"/>
                </a:lnTo>
                <a:lnTo>
                  <a:pt x="640153" y="292070"/>
                </a:lnTo>
                <a:lnTo>
                  <a:pt x="0" y="292070"/>
                </a:lnTo>
                <a:lnTo>
                  <a:pt x="0" y="0"/>
                </a:lnTo>
                <a:close/>
              </a:path>
            </a:pathLst>
          </a:custGeom>
          <a: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a:blipFill>
        </p:spPr>
      </p:sp>
      <p:sp>
        <p:nvSpPr>
          <p:cNvPr id="45" name="TextBox 45"/>
          <p:cNvSpPr txBox="1"/>
          <p:nvPr/>
        </p:nvSpPr>
        <p:spPr>
          <a:xfrm>
            <a:off x="3590188" y="4660315"/>
            <a:ext cx="3609807" cy="1477328"/>
          </a:xfrm>
          <a:prstGeom prst="rect">
            <a:avLst/>
          </a:prstGeom>
        </p:spPr>
        <p:txBody>
          <a:bodyPr wrap="square" lIns="0" tIns="0" rIns="0" bIns="0" rtlCol="0" anchor="t">
            <a:spAutoFit/>
          </a:bodyPr>
          <a:lstStyle/>
          <a:p>
            <a:pPr marR="0" lvl="0" algn="l" defTabSz="914400" rtl="0" eaLnBrk="1" fontAlgn="auto" latinLnBrk="0" hangingPunct="1">
              <a:lnSpc>
                <a:spcPct val="100000"/>
              </a:lnSpc>
              <a:spcBef>
                <a:spcPts val="0"/>
              </a:spcBef>
              <a:spcAft>
                <a:spcPts val="0"/>
              </a:spcAft>
              <a:buClrTx/>
              <a:buSzTx/>
              <a:tabLst/>
              <a:defRPr/>
            </a:pPr>
            <a:r>
              <a:rPr kumimoji="0" lang="en-GB" sz="3200" b="0" i="0" u="none" strike="noStrike" kern="1200" cap="none" spc="0" normalizeH="0" baseline="0" noProof="0" dirty="0">
                <a:ln>
                  <a:noFill/>
                </a:ln>
                <a:solidFill>
                  <a:prstClr val="black"/>
                </a:solidFill>
                <a:effectLst/>
                <a:uLnTx/>
                <a:uFillTx/>
                <a:latin typeface="Narkisim" panose="020E0502050101010101" pitchFamily="34" charset="-79"/>
                <a:ea typeface="+mn-ea"/>
                <a:cs typeface="Narkisim" panose="020E0502050101010101" pitchFamily="34" charset="-79"/>
              </a:rPr>
              <a:t>Learner Academic Performance in Grade 9 assessment</a:t>
            </a:r>
            <a:endParaRPr kumimoji="0" lang="en-US" sz="3200" b="0" i="0" u="none" strike="noStrike" kern="1200" cap="none" spc="0" normalizeH="0" baseline="0" noProof="0" dirty="0">
              <a:ln>
                <a:noFill/>
              </a:ln>
              <a:solidFill>
                <a:srgbClr val="000000"/>
              </a:solidFill>
              <a:effectLst/>
              <a:uLnTx/>
              <a:uFillTx/>
              <a:latin typeface="Narkisim" panose="020E0502050101010101" pitchFamily="34" charset="-79"/>
              <a:ea typeface="Poppins"/>
              <a:cs typeface="Narkisim" panose="020E0502050101010101" pitchFamily="34" charset="-79"/>
              <a:sym typeface="Poppins"/>
            </a:endParaRPr>
          </a:p>
        </p:txBody>
      </p:sp>
      <p:sp>
        <p:nvSpPr>
          <p:cNvPr id="47" name="TextBox 47"/>
          <p:cNvSpPr txBox="1"/>
          <p:nvPr/>
        </p:nvSpPr>
        <p:spPr>
          <a:xfrm>
            <a:off x="7694517" y="4738163"/>
            <a:ext cx="3891683" cy="1477328"/>
          </a:xfrm>
          <a:prstGeom prst="rect">
            <a:avLst/>
          </a:prstGeom>
        </p:spPr>
        <p:txBody>
          <a:bodyPr wrap="square" lIns="0" tIns="0" rIns="0" bIns="0" rtlCol="0" anchor="t">
            <a:spAutoFit/>
          </a:bodyPr>
          <a:lstStyle/>
          <a:p>
            <a:pPr marR="0" lvl="0" algn="l" defTabSz="914400" rtl="0" eaLnBrk="1" fontAlgn="auto" latinLnBrk="0" hangingPunct="1">
              <a:lnSpc>
                <a:spcPct val="100000"/>
              </a:lnSpc>
              <a:spcBef>
                <a:spcPts val="0"/>
              </a:spcBef>
              <a:spcAft>
                <a:spcPts val="0"/>
              </a:spcAft>
              <a:buClrTx/>
              <a:buSzTx/>
              <a:tabLst/>
              <a:defRPr/>
            </a:pPr>
            <a:r>
              <a:rPr lang="en-GB" sz="3200" dirty="0">
                <a:solidFill>
                  <a:prstClr val="black"/>
                </a:solidFill>
                <a:latin typeface="Narkisim" panose="020E0502050101010101" pitchFamily="34" charset="-79"/>
                <a:cs typeface="Narkisim" panose="020E0502050101010101" pitchFamily="34" charset="-79"/>
              </a:rPr>
              <a:t> R</a:t>
            </a:r>
            <a:r>
              <a:rPr kumimoji="0" lang="en-GB" sz="3200" b="0" i="0" u="none" strike="noStrike" kern="1200" cap="none" spc="0" normalizeH="0" baseline="0" noProof="0" dirty="0" err="1">
                <a:ln>
                  <a:noFill/>
                </a:ln>
                <a:solidFill>
                  <a:prstClr val="black"/>
                </a:solidFill>
                <a:effectLst/>
                <a:uLnTx/>
                <a:uFillTx/>
                <a:latin typeface="Narkisim" panose="020E0502050101010101" pitchFamily="34" charset="-79"/>
                <a:ea typeface="+mn-ea"/>
                <a:cs typeface="Narkisim" panose="020E0502050101010101" pitchFamily="34" charset="-79"/>
              </a:rPr>
              <a:t>egional</a:t>
            </a:r>
            <a:r>
              <a:rPr kumimoji="0" lang="en-GB" sz="3200" b="0" i="0" u="none" strike="noStrike" kern="1200" cap="none" spc="0" normalizeH="0" baseline="0" noProof="0" dirty="0">
                <a:ln>
                  <a:noFill/>
                </a:ln>
                <a:solidFill>
                  <a:prstClr val="black"/>
                </a:solidFill>
                <a:effectLst/>
                <a:uLnTx/>
                <a:uFillTx/>
                <a:latin typeface="Narkisim" panose="020E0502050101010101" pitchFamily="34" charset="-79"/>
                <a:ea typeface="+mn-ea"/>
                <a:cs typeface="Narkisim" panose="020E0502050101010101" pitchFamily="34" charset="-79"/>
              </a:rPr>
              <a:t> balancing to ensure fair access for all learners</a:t>
            </a:r>
            <a:endParaRPr kumimoji="0" lang="en-US" sz="3200" b="0" i="0" u="none" strike="noStrike" kern="1200" cap="none" spc="0" normalizeH="0" baseline="0" noProof="0" dirty="0">
              <a:ln>
                <a:noFill/>
              </a:ln>
              <a:solidFill>
                <a:srgbClr val="000000"/>
              </a:solidFill>
              <a:effectLst/>
              <a:uLnTx/>
              <a:uFillTx/>
              <a:latin typeface="Narkisim" panose="020E0502050101010101" pitchFamily="34" charset="-79"/>
              <a:ea typeface="Poppins"/>
              <a:cs typeface="Narkisim" panose="020E0502050101010101" pitchFamily="34" charset="-79"/>
              <a:sym typeface="Poppins"/>
            </a:endParaRPr>
          </a:p>
        </p:txBody>
      </p:sp>
      <p:sp>
        <p:nvSpPr>
          <p:cNvPr id="48" name="TextBox 48"/>
          <p:cNvSpPr txBox="1"/>
          <p:nvPr/>
        </p:nvSpPr>
        <p:spPr>
          <a:xfrm>
            <a:off x="13487401" y="4595007"/>
            <a:ext cx="3981444" cy="1477328"/>
          </a:xfrm>
          <a:prstGeom prst="rect">
            <a:avLst/>
          </a:prstGeom>
        </p:spPr>
        <p:txBody>
          <a:bodyPr wrap="square" lIns="0" tIns="0" rIns="0" bIns="0" rtlCol="0" anchor="t">
            <a:spAutoFit/>
          </a:bodyPr>
          <a:lstStyle/>
          <a:p>
            <a:pPr marR="0" lvl="0" algn="l" defTabSz="914400" rtl="0" eaLnBrk="1" fontAlgn="auto" latinLnBrk="0" hangingPunct="1">
              <a:lnSpc>
                <a:spcPct val="100000"/>
              </a:lnSpc>
              <a:spcBef>
                <a:spcPts val="0"/>
              </a:spcBef>
              <a:spcAft>
                <a:spcPts val="0"/>
              </a:spcAft>
              <a:buClrTx/>
              <a:buSzTx/>
              <a:tabLst/>
              <a:defRPr/>
            </a:pPr>
            <a:r>
              <a:rPr kumimoji="0" lang="en-GB" sz="3200" b="0" i="0" u="none" strike="noStrike" kern="1200" cap="none" spc="0" normalizeH="0" baseline="0" noProof="0" dirty="0">
                <a:ln>
                  <a:noFill/>
                </a:ln>
                <a:solidFill>
                  <a:prstClr val="black"/>
                </a:solidFill>
                <a:effectLst/>
                <a:uLnTx/>
                <a:uFillTx/>
                <a:latin typeface="Narkisim" panose="020E0502050101010101" pitchFamily="34" charset="-79"/>
                <a:ea typeface="+mn-ea"/>
                <a:cs typeface="Narkisim" panose="020E0502050101010101" pitchFamily="34" charset="-79"/>
              </a:rPr>
              <a:t>Availability of space and resources in respective schools applied for</a:t>
            </a:r>
            <a:r>
              <a:rPr kumimoji="0" lang="en-US" sz="3200" b="0" i="0" u="none" strike="noStrike" kern="1200" cap="none" spc="0" normalizeH="0" baseline="0" noProof="0" dirty="0">
                <a:ln>
                  <a:noFill/>
                </a:ln>
                <a:solidFill>
                  <a:srgbClr val="000000"/>
                </a:solidFill>
                <a:effectLst/>
                <a:uLnTx/>
                <a:uFillTx/>
                <a:latin typeface="Narkisim" panose="020E0502050101010101" pitchFamily="34" charset="-79"/>
                <a:ea typeface="Poppins"/>
                <a:cs typeface="Narkisim" panose="020E0502050101010101" pitchFamily="34" charset="-79"/>
                <a:sym typeface="Poppins"/>
              </a:rPr>
              <a:t>.</a:t>
            </a:r>
          </a:p>
        </p:txBody>
      </p:sp>
      <p:graphicFrame>
        <p:nvGraphicFramePr>
          <p:cNvPr id="51" name="Diagram 50">
            <a:extLst>
              <a:ext uri="{FF2B5EF4-FFF2-40B4-BE49-F238E27FC236}">
                <a16:creationId xmlns:a16="http://schemas.microsoft.com/office/drawing/2014/main" id="{109DDA69-E4A8-4BC7-82B1-7F7E58F704CD}"/>
              </a:ext>
            </a:extLst>
          </p:cNvPr>
          <p:cNvGraphicFramePr/>
          <p:nvPr/>
        </p:nvGraphicFramePr>
        <p:xfrm>
          <a:off x="0" y="7653397"/>
          <a:ext cx="17677983" cy="2062103"/>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26342984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aphicFrame>
        <p:nvGraphicFramePr>
          <p:cNvPr id="4" name="Diagram 3">
            <a:extLst>
              <a:ext uri="{FF2B5EF4-FFF2-40B4-BE49-F238E27FC236}">
                <a16:creationId xmlns:a16="http://schemas.microsoft.com/office/drawing/2014/main" id="{44242087-F944-FAF3-77DE-3BE800837DC8}"/>
              </a:ext>
            </a:extLst>
          </p:cNvPr>
          <p:cNvGraphicFramePr/>
          <p:nvPr/>
        </p:nvGraphicFramePr>
        <p:xfrm>
          <a:off x="1238865" y="61355"/>
          <a:ext cx="14969613" cy="15633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7" name="Content Placeholder 6">
            <a:extLst>
              <a:ext uri="{FF2B5EF4-FFF2-40B4-BE49-F238E27FC236}">
                <a16:creationId xmlns:a16="http://schemas.microsoft.com/office/drawing/2014/main" id="{21D02DCF-9F8B-4422-A7F2-764C332BA5C0}"/>
              </a:ext>
            </a:extLst>
          </p:cNvPr>
          <p:cNvGraphicFramePr>
            <a:graphicFrameLocks noGrp="1"/>
          </p:cNvGraphicFramePr>
          <p:nvPr>
            <p:ph idx="1"/>
            <p:extLst>
              <p:ext uri="{D42A27DB-BD31-4B8C-83A1-F6EECF244321}">
                <p14:modId xmlns:p14="http://schemas.microsoft.com/office/powerpoint/2010/main" val="3987243153"/>
              </p:ext>
            </p:extLst>
          </p:nvPr>
        </p:nvGraphicFramePr>
        <p:xfrm>
          <a:off x="152400" y="1624684"/>
          <a:ext cx="4724400" cy="7338061"/>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8" name="Table 7">
            <a:extLst>
              <a:ext uri="{FF2B5EF4-FFF2-40B4-BE49-F238E27FC236}">
                <a16:creationId xmlns:a16="http://schemas.microsoft.com/office/drawing/2014/main" id="{0A71A035-DB8E-4439-BC79-7B5BB8EBD3CF}"/>
              </a:ext>
            </a:extLst>
          </p:cNvPr>
          <p:cNvGraphicFramePr>
            <a:graphicFrameLocks noGrp="1"/>
          </p:cNvGraphicFramePr>
          <p:nvPr>
            <p:extLst>
              <p:ext uri="{D42A27DB-BD31-4B8C-83A1-F6EECF244321}">
                <p14:modId xmlns:p14="http://schemas.microsoft.com/office/powerpoint/2010/main" val="741103791"/>
              </p:ext>
            </p:extLst>
          </p:nvPr>
        </p:nvGraphicFramePr>
        <p:xfrm>
          <a:off x="5029200" y="1714500"/>
          <a:ext cx="13258800" cy="7338061"/>
        </p:xfrm>
        <a:graphic>
          <a:graphicData uri="http://schemas.openxmlformats.org/drawingml/2006/table">
            <a:tbl>
              <a:tblPr firstRow="1" bandRow="1">
                <a:tableStyleId>{5C22544A-7EE6-4342-B048-85BDC9FD1C3A}</a:tableStyleId>
              </a:tblPr>
              <a:tblGrid>
                <a:gridCol w="1750382">
                  <a:extLst>
                    <a:ext uri="{9D8B030D-6E8A-4147-A177-3AD203B41FA5}">
                      <a16:colId xmlns:a16="http://schemas.microsoft.com/office/drawing/2014/main" val="3666175838"/>
                    </a:ext>
                  </a:extLst>
                </a:gridCol>
                <a:gridCol w="1901990">
                  <a:extLst>
                    <a:ext uri="{9D8B030D-6E8A-4147-A177-3AD203B41FA5}">
                      <a16:colId xmlns:a16="http://schemas.microsoft.com/office/drawing/2014/main" val="2590277759"/>
                    </a:ext>
                  </a:extLst>
                </a:gridCol>
                <a:gridCol w="4506890">
                  <a:extLst>
                    <a:ext uri="{9D8B030D-6E8A-4147-A177-3AD203B41FA5}">
                      <a16:colId xmlns:a16="http://schemas.microsoft.com/office/drawing/2014/main" val="4211914320"/>
                    </a:ext>
                  </a:extLst>
                </a:gridCol>
                <a:gridCol w="5099538">
                  <a:extLst>
                    <a:ext uri="{9D8B030D-6E8A-4147-A177-3AD203B41FA5}">
                      <a16:colId xmlns:a16="http://schemas.microsoft.com/office/drawing/2014/main" val="2538856246"/>
                    </a:ext>
                  </a:extLst>
                </a:gridCol>
              </a:tblGrid>
              <a:tr h="970027">
                <a:tc>
                  <a:txBody>
                    <a:bodyPr/>
                    <a:lstStyle/>
                    <a:p>
                      <a:r>
                        <a:rPr lang="en-US" sz="3000" dirty="0">
                          <a:solidFill>
                            <a:schemeClr val="bg1"/>
                          </a:solidFill>
                          <a:latin typeface="Verdana Pro Cond Semibold" panose="020B0706030504040204" pitchFamily="34" charset="0"/>
                          <a:cs typeface="Arial" panose="020B0604020202020204" pitchFamily="34" charset="0"/>
                        </a:rPr>
                        <a:t>Pathway </a:t>
                      </a:r>
                    </a:p>
                  </a:txBody>
                  <a:tcPr marL="137160" marR="137160" marT="68580" marB="685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3000" dirty="0">
                          <a:solidFill>
                            <a:schemeClr val="bg1"/>
                          </a:solidFill>
                          <a:latin typeface="Verdana Pro Cond Semibold" panose="020B0706030504040204" pitchFamily="34" charset="0"/>
                          <a:cs typeface="Arial" panose="020B0604020202020204" pitchFamily="34" charset="0"/>
                        </a:rPr>
                        <a:t>Track </a:t>
                      </a:r>
                    </a:p>
                  </a:txBody>
                  <a:tcPr marL="137160" marR="137160" marT="68580" marB="685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3000" dirty="0">
                          <a:solidFill>
                            <a:schemeClr val="bg1"/>
                          </a:solidFill>
                          <a:latin typeface="Verdana Pro Cond Semibold" panose="020B0706030504040204" pitchFamily="34" charset="0"/>
                          <a:cs typeface="Arial" panose="020B0604020202020204" pitchFamily="34" charset="0"/>
                        </a:rPr>
                        <a:t>Subject at Senior School </a:t>
                      </a:r>
                    </a:p>
                  </a:txBody>
                  <a:tcPr marL="137160" marR="137160" marT="68580" marB="685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3000" dirty="0">
                          <a:solidFill>
                            <a:schemeClr val="bg1"/>
                          </a:solidFill>
                          <a:latin typeface="Verdana Pro Cond Semibold" panose="020B0706030504040204" pitchFamily="34" charset="0"/>
                          <a:cs typeface="Arial" panose="020B0604020202020204" pitchFamily="34" charset="0"/>
                        </a:rPr>
                        <a:t>Cluster of JS Learning Areas</a:t>
                      </a:r>
                    </a:p>
                  </a:txBody>
                  <a:tcPr marL="137160" marR="137160" marT="68580" marB="685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817300919"/>
                  </a:ext>
                </a:extLst>
              </a:tr>
              <a:tr h="1982501">
                <a:tc rowSpan="3">
                  <a:txBody>
                    <a:bodyPr/>
                    <a:lstStyle/>
                    <a:p>
                      <a:r>
                        <a:rPr lang="en-US" sz="3000" b="1" dirty="0">
                          <a:latin typeface="Verdana Pro Cond Semibold" panose="020B0706030504040204" pitchFamily="34" charset="0"/>
                          <a:cs typeface="Arial" panose="020B0604020202020204" pitchFamily="34" charset="0"/>
                        </a:rPr>
                        <a:t>STEM</a:t>
                      </a:r>
                    </a:p>
                  </a:txBody>
                  <a:tcPr marL="137160" marR="137160" marT="68580" marB="685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3000" b="1" kern="1200" dirty="0">
                          <a:solidFill>
                            <a:schemeClr val="dk1"/>
                          </a:solidFill>
                          <a:effectLst/>
                          <a:latin typeface="Verdana Pro Cond Semibold" panose="020B0706030504040204" pitchFamily="34" charset="0"/>
                          <a:ea typeface="+mn-ea"/>
                          <a:cs typeface="Arial" panose="020B0604020202020204" pitchFamily="34" charset="0"/>
                        </a:rPr>
                        <a:t>Pure Science</a:t>
                      </a:r>
                      <a:endParaRPr lang="en-US" sz="3000" b="1" dirty="0">
                        <a:latin typeface="Verdana Pro Cond Semibold" panose="020B0706030504040204" pitchFamily="34" charset="0"/>
                        <a:cs typeface="Arial" panose="020B0604020202020204" pitchFamily="34" charset="0"/>
                      </a:endParaRPr>
                    </a:p>
                  </a:txBody>
                  <a:tcPr marL="137160" marR="137160" marT="68580" marB="685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buFont typeface="Arial" panose="020B0604020202020204" pitchFamily="34" charset="0"/>
                        <a:buNone/>
                      </a:pPr>
                      <a:r>
                        <a:rPr lang="en-GB" sz="3000" b="0" kern="1200" dirty="0">
                          <a:solidFill>
                            <a:schemeClr val="dk1"/>
                          </a:solidFill>
                          <a:effectLst/>
                          <a:latin typeface="Verdana Pro Cond Semibold" panose="020B0706030504040204" pitchFamily="34" charset="0"/>
                          <a:ea typeface="+mn-ea"/>
                          <a:cs typeface="Arial" panose="020B0604020202020204" pitchFamily="34" charset="0"/>
                        </a:rPr>
                        <a:t>Mathematics</a:t>
                      </a:r>
                      <a:r>
                        <a:rPr lang="en-US" sz="3000" b="0" kern="1200" baseline="0" dirty="0">
                          <a:solidFill>
                            <a:schemeClr val="dk1"/>
                          </a:solidFill>
                          <a:effectLst/>
                          <a:latin typeface="Verdana Pro Cond Semibold" panose="020B0706030504040204" pitchFamily="34" charset="0"/>
                          <a:ea typeface="+mn-ea"/>
                          <a:cs typeface="Arial" panose="020B0604020202020204" pitchFamily="34" charset="0"/>
                        </a:rPr>
                        <a:t>,</a:t>
                      </a:r>
                      <a:r>
                        <a:rPr lang="en-GB" sz="3000" b="0" kern="1200" dirty="0">
                          <a:solidFill>
                            <a:schemeClr val="dk1"/>
                          </a:solidFill>
                          <a:effectLst/>
                          <a:latin typeface="Verdana Pro Cond Semibold" panose="020B0706030504040204" pitchFamily="34" charset="0"/>
                          <a:ea typeface="+mn-ea"/>
                          <a:cs typeface="Arial" panose="020B0604020202020204" pitchFamily="34" charset="0"/>
                        </a:rPr>
                        <a:t>Chemistry,</a:t>
                      </a:r>
                    </a:p>
                    <a:p>
                      <a:pPr marL="0" indent="0">
                        <a:buFont typeface="Arial" panose="020B0604020202020204" pitchFamily="34" charset="0"/>
                        <a:buNone/>
                      </a:pPr>
                      <a:r>
                        <a:rPr lang="en-GB" sz="3000" b="0" kern="1200" dirty="0">
                          <a:solidFill>
                            <a:schemeClr val="dk1"/>
                          </a:solidFill>
                          <a:effectLst/>
                          <a:latin typeface="Verdana Pro Cond Semibold" panose="020B0706030504040204" pitchFamily="34" charset="0"/>
                          <a:ea typeface="+mn-ea"/>
                          <a:cs typeface="Arial" panose="020B0604020202020204" pitchFamily="34" charset="0"/>
                        </a:rPr>
                        <a:t>Physics, Biology</a:t>
                      </a:r>
                      <a:endParaRPr lang="en-US" sz="3000" b="0" kern="1200" dirty="0">
                        <a:solidFill>
                          <a:schemeClr val="dk1"/>
                        </a:solidFill>
                        <a:effectLst/>
                        <a:latin typeface="Verdana Pro Cond Semibold" panose="020B0706030504040204" pitchFamily="34" charset="0"/>
                        <a:ea typeface="+mn-ea"/>
                        <a:cs typeface="Arial" panose="020B0604020202020204" pitchFamily="34" charset="0"/>
                      </a:endParaRPr>
                    </a:p>
                  </a:txBody>
                  <a:tcPr marL="137160" marR="137160" marT="68580" marB="685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457200" indent="-457200">
                        <a:buFont typeface="+mj-lt"/>
                        <a:buAutoNum type="arabicPeriod"/>
                      </a:pPr>
                      <a:r>
                        <a:rPr lang="en-GB" sz="3000" b="0" kern="1200" dirty="0">
                          <a:solidFill>
                            <a:schemeClr val="dk1"/>
                          </a:solidFill>
                          <a:effectLst/>
                          <a:latin typeface="Verdana Pro Cond Semibold" panose="020B0706030504040204" pitchFamily="34" charset="0"/>
                          <a:ea typeface="+mn-ea"/>
                          <a:cs typeface="Arial" panose="020B0604020202020204" pitchFamily="34" charset="0"/>
                        </a:rPr>
                        <a:t>Integrated Science, </a:t>
                      </a:r>
                    </a:p>
                    <a:p>
                      <a:pPr marL="457200" indent="-457200">
                        <a:buFont typeface="+mj-lt"/>
                        <a:buAutoNum type="arabicPeriod"/>
                      </a:pPr>
                      <a:r>
                        <a:rPr lang="en-GB" sz="3000" b="0" kern="1200" dirty="0">
                          <a:solidFill>
                            <a:schemeClr val="dk1"/>
                          </a:solidFill>
                          <a:effectLst/>
                          <a:latin typeface="Verdana Pro Cond Semibold" panose="020B0706030504040204" pitchFamily="34" charset="0"/>
                          <a:ea typeface="+mn-ea"/>
                          <a:cs typeface="Arial" panose="020B0604020202020204" pitchFamily="34" charset="0"/>
                        </a:rPr>
                        <a:t>Mathematics </a:t>
                      </a:r>
                    </a:p>
                    <a:p>
                      <a:pPr marL="457200" indent="-457200">
                        <a:buFont typeface="+mj-lt"/>
                        <a:buAutoNum type="arabicPeriod"/>
                      </a:pPr>
                      <a:r>
                        <a:rPr lang="en-GB" sz="3000" b="0" kern="1200" dirty="0">
                          <a:solidFill>
                            <a:schemeClr val="dk1"/>
                          </a:solidFill>
                          <a:effectLst/>
                          <a:latin typeface="Verdana Pro Cond Semibold" panose="020B0706030504040204" pitchFamily="34" charset="0"/>
                          <a:ea typeface="+mn-ea"/>
                          <a:cs typeface="Arial" panose="020B0604020202020204" pitchFamily="34" charset="0"/>
                        </a:rPr>
                        <a:t>Any other learning area</a:t>
                      </a:r>
                      <a:endParaRPr lang="en-US" sz="3000" b="0" kern="1200" dirty="0">
                        <a:solidFill>
                          <a:schemeClr val="dk1"/>
                        </a:solidFill>
                        <a:effectLst/>
                        <a:latin typeface="Verdana Pro Cond Semibold" panose="020B0706030504040204" pitchFamily="34" charset="0"/>
                        <a:ea typeface="+mn-ea"/>
                        <a:cs typeface="Arial" panose="020B0604020202020204" pitchFamily="34" charset="0"/>
                      </a:endParaRPr>
                    </a:p>
                  </a:txBody>
                  <a:tcPr marL="137160" marR="137160" marT="68580" marB="685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525016968"/>
                  </a:ext>
                </a:extLst>
              </a:tr>
              <a:tr h="1982501">
                <a:tc vMerge="1">
                  <a:txBody>
                    <a:bodyPr/>
                    <a:lstStyle/>
                    <a:p>
                      <a:endParaRPr lang="en-US"/>
                    </a:p>
                  </a:txBody>
                  <a:tcPr/>
                </a:tc>
                <a:tc>
                  <a:txBody>
                    <a:bodyPr/>
                    <a:lstStyle/>
                    <a:p>
                      <a:r>
                        <a:rPr lang="en-GB" sz="3000" b="1" kern="1200" dirty="0">
                          <a:solidFill>
                            <a:schemeClr val="dk1"/>
                          </a:solidFill>
                          <a:effectLst/>
                          <a:latin typeface="Verdana Pro Cond Semibold" panose="020B0706030504040204" pitchFamily="34" charset="0"/>
                          <a:ea typeface="+mn-ea"/>
                          <a:cs typeface="Arial" panose="020B0604020202020204" pitchFamily="34" charset="0"/>
                        </a:rPr>
                        <a:t>Applied Science</a:t>
                      </a:r>
                      <a:endParaRPr lang="en-US" sz="3000" b="1" dirty="0">
                        <a:latin typeface="Verdana Pro Cond Semibold" panose="020B0706030504040204" pitchFamily="34" charset="0"/>
                        <a:cs typeface="Arial" panose="020B0604020202020204" pitchFamily="34" charset="0"/>
                      </a:endParaRPr>
                    </a:p>
                  </a:txBody>
                  <a:tcPr marL="137160" marR="137160" marT="68580" marB="685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3000" b="0" kern="1200" dirty="0">
                          <a:solidFill>
                            <a:schemeClr val="dk1"/>
                          </a:solidFill>
                          <a:effectLst/>
                          <a:latin typeface="Verdana Pro Cond Semibold" panose="020B0706030504040204" pitchFamily="34" charset="0"/>
                          <a:ea typeface="+mn-ea"/>
                          <a:cs typeface="Arial" panose="020B0604020202020204" pitchFamily="34" charset="0"/>
                        </a:rPr>
                        <a:t>Agriculture</a:t>
                      </a:r>
                      <a:r>
                        <a:rPr lang="en-US" sz="3000" b="0" kern="1200" baseline="0" dirty="0">
                          <a:solidFill>
                            <a:schemeClr val="dk1"/>
                          </a:solidFill>
                          <a:effectLst/>
                          <a:latin typeface="Verdana Pro Cond Semibold" panose="020B0706030504040204" pitchFamily="34" charset="0"/>
                          <a:ea typeface="+mn-ea"/>
                          <a:cs typeface="Arial" panose="020B0604020202020204" pitchFamily="34" charset="0"/>
                        </a:rPr>
                        <a:t>    </a:t>
                      </a:r>
                      <a:r>
                        <a:rPr lang="en-GB" sz="3000" b="0" kern="1200" dirty="0">
                          <a:solidFill>
                            <a:schemeClr val="dk1"/>
                          </a:solidFill>
                          <a:effectLst/>
                          <a:latin typeface="Verdana Pro Cond Semibold" panose="020B0706030504040204" pitchFamily="34" charset="0"/>
                          <a:ea typeface="+mn-ea"/>
                          <a:cs typeface="Arial" panose="020B0604020202020204" pitchFamily="34" charset="0"/>
                        </a:rPr>
                        <a:t>Computer</a:t>
                      </a:r>
                      <a:endParaRPr lang="en-US" sz="3000" b="0" kern="1200" dirty="0">
                        <a:solidFill>
                          <a:schemeClr val="dk1"/>
                        </a:solidFill>
                        <a:effectLst/>
                        <a:latin typeface="Verdana Pro Cond Semibold" panose="020B0706030504040204" pitchFamily="34" charset="0"/>
                        <a:ea typeface="+mn-ea"/>
                        <a:cs typeface="Arial" panose="020B0604020202020204" pitchFamily="34" charset="0"/>
                      </a:endParaRPr>
                    </a:p>
                    <a:p>
                      <a:r>
                        <a:rPr lang="en-GB" sz="3000" b="0" kern="1200" dirty="0">
                          <a:solidFill>
                            <a:schemeClr val="dk1"/>
                          </a:solidFill>
                          <a:effectLst/>
                          <a:latin typeface="Verdana Pro Cond Semibold" panose="020B0706030504040204" pitchFamily="34" charset="0"/>
                          <a:ea typeface="+mn-ea"/>
                          <a:cs typeface="Arial" panose="020B0604020202020204" pitchFamily="34" charset="0"/>
                        </a:rPr>
                        <a:t>Home science</a:t>
                      </a:r>
                      <a:endParaRPr lang="en-US" sz="3000" b="0" kern="1200" dirty="0">
                        <a:solidFill>
                          <a:schemeClr val="dk1"/>
                        </a:solidFill>
                        <a:effectLst/>
                        <a:latin typeface="Verdana Pro Cond Semibold" panose="020B0706030504040204" pitchFamily="34" charset="0"/>
                        <a:ea typeface="+mn-ea"/>
                        <a:cs typeface="Arial" panose="020B0604020202020204" pitchFamily="34" charset="0"/>
                      </a:endParaRPr>
                    </a:p>
                  </a:txBody>
                  <a:tcPr marL="137160" marR="137160" marT="68580" marB="685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457200" indent="-457200">
                        <a:buFont typeface="+mj-lt"/>
                        <a:buAutoNum type="arabicPeriod"/>
                      </a:pPr>
                      <a:r>
                        <a:rPr lang="en-GB" sz="3000" b="0" kern="1200" dirty="0">
                          <a:solidFill>
                            <a:schemeClr val="dk1"/>
                          </a:solidFill>
                          <a:effectLst/>
                          <a:latin typeface="Verdana Pro Cond Semibold" panose="020B0706030504040204" pitchFamily="34" charset="0"/>
                          <a:ea typeface="+mn-ea"/>
                          <a:cs typeface="Arial" panose="020B0604020202020204" pitchFamily="34" charset="0"/>
                        </a:rPr>
                        <a:t>Agriculture,</a:t>
                      </a:r>
                      <a:r>
                        <a:rPr lang="en-GB" sz="3000" b="0" kern="1200" baseline="0" dirty="0">
                          <a:solidFill>
                            <a:schemeClr val="dk1"/>
                          </a:solidFill>
                          <a:effectLst/>
                          <a:latin typeface="Verdana Pro Cond Semibold" panose="020B0706030504040204" pitchFamily="34" charset="0"/>
                          <a:ea typeface="+mn-ea"/>
                          <a:cs typeface="Arial" panose="020B0604020202020204" pitchFamily="34" charset="0"/>
                        </a:rPr>
                        <a:t> </a:t>
                      </a:r>
                    </a:p>
                    <a:p>
                      <a:pPr marL="457200" indent="-457200">
                        <a:buFont typeface="+mj-lt"/>
                        <a:buAutoNum type="arabicPeriod"/>
                      </a:pPr>
                      <a:r>
                        <a:rPr lang="en-GB" sz="3000" b="0" kern="1200" dirty="0">
                          <a:solidFill>
                            <a:schemeClr val="dk1"/>
                          </a:solidFill>
                          <a:effectLst/>
                          <a:latin typeface="Verdana Pro Cond Semibold" panose="020B0706030504040204" pitchFamily="34" charset="0"/>
                          <a:ea typeface="+mn-ea"/>
                          <a:cs typeface="Arial" panose="020B0604020202020204" pitchFamily="34" charset="0"/>
                        </a:rPr>
                        <a:t>Pre-technical studies </a:t>
                      </a:r>
                    </a:p>
                    <a:p>
                      <a:pPr marL="457200" indent="-457200">
                        <a:buFont typeface="+mj-lt"/>
                        <a:buAutoNum type="arabicPeriod"/>
                      </a:pPr>
                      <a:r>
                        <a:rPr lang="en-GB" sz="3000" b="0" kern="1200" dirty="0">
                          <a:solidFill>
                            <a:schemeClr val="dk1"/>
                          </a:solidFill>
                          <a:effectLst/>
                          <a:latin typeface="Verdana Pro Cond Semibold" panose="020B0706030504040204" pitchFamily="34" charset="0"/>
                          <a:ea typeface="+mn-ea"/>
                          <a:cs typeface="Arial" panose="020B0604020202020204" pitchFamily="34" charset="0"/>
                        </a:rPr>
                        <a:t>Any other learning area </a:t>
                      </a:r>
                      <a:endParaRPr lang="en-US" sz="3000" b="0" dirty="0">
                        <a:latin typeface="Verdana Pro Cond Semibold" panose="020B0706030504040204" pitchFamily="34" charset="0"/>
                        <a:cs typeface="Arial" panose="020B0604020202020204" pitchFamily="34" charset="0"/>
                      </a:endParaRPr>
                    </a:p>
                  </a:txBody>
                  <a:tcPr marL="137160" marR="137160" marT="68580" marB="685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75378309"/>
                  </a:ext>
                </a:extLst>
              </a:tr>
              <a:tr h="2403032">
                <a:tc vMerge="1">
                  <a:txBody>
                    <a:bodyPr/>
                    <a:lstStyle/>
                    <a:p>
                      <a:endParaRPr lang="en-US"/>
                    </a:p>
                  </a:txBody>
                  <a:tcPr/>
                </a:tc>
                <a:tc>
                  <a:txBody>
                    <a:bodyPr/>
                    <a:lstStyle/>
                    <a:p>
                      <a:r>
                        <a:rPr lang="en-GB" sz="3000" b="1" kern="1200" dirty="0">
                          <a:solidFill>
                            <a:schemeClr val="dk1"/>
                          </a:solidFill>
                          <a:effectLst/>
                          <a:latin typeface="Verdana Pro Cond Semibold" panose="020B0706030504040204" pitchFamily="34" charset="0"/>
                          <a:ea typeface="+mn-ea"/>
                          <a:cs typeface="Arial" panose="020B0604020202020204" pitchFamily="34" charset="0"/>
                        </a:rPr>
                        <a:t>Technical Studies</a:t>
                      </a:r>
                      <a:endParaRPr lang="en-US" sz="3000" b="1" dirty="0">
                        <a:latin typeface="Verdana Pro Cond Semibold" panose="020B0706030504040204" pitchFamily="34" charset="0"/>
                        <a:cs typeface="Arial" panose="020B0604020202020204" pitchFamily="34" charset="0"/>
                      </a:endParaRPr>
                    </a:p>
                  </a:txBody>
                  <a:tcPr marL="137160" marR="137160" marT="68580" marB="685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spcBef>
                          <a:spcPts val="0"/>
                        </a:spcBef>
                        <a:spcAft>
                          <a:spcPts val="0"/>
                        </a:spcAft>
                      </a:pPr>
                      <a:r>
                        <a:rPr lang="en-GB" sz="3000" b="0" dirty="0">
                          <a:solidFill>
                            <a:schemeClr val="tx1"/>
                          </a:solidFill>
                          <a:effectLst/>
                          <a:latin typeface="Verdana Pro Cond Semibold" panose="020B0706030504040204" pitchFamily="34" charset="0"/>
                          <a:ea typeface="Times New Roman" panose="02020603050405020304" pitchFamily="18" charset="0"/>
                          <a:cs typeface="Arial" panose="020B0604020202020204" pitchFamily="34" charset="0"/>
                        </a:rPr>
                        <a:t>Aviation,</a:t>
                      </a:r>
                      <a:r>
                        <a:rPr lang="en-GB" sz="3000" b="0" baseline="0" dirty="0">
                          <a:solidFill>
                            <a:schemeClr val="tx1"/>
                          </a:solidFill>
                          <a:effectLst/>
                          <a:latin typeface="Verdana Pro Cond Semibold" panose="020B0706030504040204" pitchFamily="34" charset="0"/>
                          <a:ea typeface="Times New Roman" panose="02020603050405020304" pitchFamily="18" charset="0"/>
                          <a:cs typeface="Arial" panose="020B0604020202020204" pitchFamily="34" charset="0"/>
                        </a:rPr>
                        <a:t> </a:t>
                      </a:r>
                      <a:r>
                        <a:rPr lang="en-GB" sz="3000" b="0" dirty="0">
                          <a:solidFill>
                            <a:schemeClr val="tx1"/>
                          </a:solidFill>
                          <a:effectLst/>
                          <a:latin typeface="Verdana Pro Cond Semibold" panose="020B0706030504040204" pitchFamily="34" charset="0"/>
                          <a:ea typeface="Times New Roman" panose="02020603050405020304" pitchFamily="18" charset="0"/>
                          <a:cs typeface="Arial" panose="020B0604020202020204" pitchFamily="34" charset="0"/>
                        </a:rPr>
                        <a:t>Building construction, Electricity     Power mechanic</a:t>
                      </a:r>
                      <a:endParaRPr lang="en-US" sz="3000" b="0" dirty="0">
                        <a:solidFill>
                          <a:schemeClr val="tx1"/>
                        </a:solidFill>
                        <a:effectLst/>
                        <a:latin typeface="Verdana Pro Cond Semibold" panose="020B0706030504040204" pitchFamily="34" charset="0"/>
                        <a:ea typeface="Times New Roman" panose="02020603050405020304" pitchFamily="18" charset="0"/>
                        <a:cs typeface="Arial" panose="020B0604020202020204" pitchFamily="34" charset="0"/>
                      </a:endParaRPr>
                    </a:p>
                    <a:p>
                      <a:pPr marL="0" marR="0">
                        <a:spcBef>
                          <a:spcPts val="0"/>
                        </a:spcBef>
                        <a:spcAft>
                          <a:spcPts val="0"/>
                        </a:spcAft>
                      </a:pPr>
                      <a:r>
                        <a:rPr lang="en-GB" sz="3000" b="0" dirty="0">
                          <a:solidFill>
                            <a:schemeClr val="tx1"/>
                          </a:solidFill>
                          <a:effectLst/>
                          <a:latin typeface="Verdana Pro Cond Semibold" panose="020B0706030504040204" pitchFamily="34" charset="0"/>
                          <a:ea typeface="Times New Roman" panose="02020603050405020304" pitchFamily="18" charset="0"/>
                          <a:cs typeface="Arial" panose="020B0604020202020204" pitchFamily="34" charset="0"/>
                        </a:rPr>
                        <a:t>Metal work    Wood work</a:t>
                      </a:r>
                      <a:endParaRPr lang="en-US" sz="3000" b="0" dirty="0">
                        <a:solidFill>
                          <a:schemeClr val="tx1"/>
                        </a:solidFill>
                        <a:effectLst/>
                        <a:latin typeface="Verdana Pro Cond Semibold" panose="020B0706030504040204" pitchFamily="34" charset="0"/>
                        <a:ea typeface="Times New Roman" panose="02020603050405020304" pitchFamily="18" charset="0"/>
                        <a:cs typeface="Arial" panose="020B0604020202020204" pitchFamily="34" charset="0"/>
                      </a:endParaRPr>
                    </a:p>
                  </a:txBody>
                  <a:tcPr marL="10478" marR="1047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457200" marR="0" indent="-457200" algn="l" defTabSz="457200" rtl="0" eaLnBrk="1" latinLnBrk="0" hangingPunct="1">
                        <a:spcBef>
                          <a:spcPts val="0"/>
                        </a:spcBef>
                        <a:spcAft>
                          <a:spcPts val="0"/>
                        </a:spcAft>
                        <a:buFont typeface="+mj-lt"/>
                        <a:buAutoNum type="arabicPeriod"/>
                      </a:pPr>
                      <a:r>
                        <a:rPr lang="en-GB" sz="3000" b="0" kern="1200" dirty="0">
                          <a:solidFill>
                            <a:schemeClr val="dk1"/>
                          </a:solidFill>
                          <a:effectLst/>
                          <a:latin typeface="Verdana Pro Cond Semibold" panose="020B0706030504040204" pitchFamily="34" charset="0"/>
                          <a:ea typeface="+mn-ea"/>
                          <a:cs typeface="Arial" panose="020B0604020202020204" pitchFamily="34" charset="0"/>
                        </a:rPr>
                        <a:t>Pre-technical Studies, </a:t>
                      </a:r>
                    </a:p>
                    <a:p>
                      <a:pPr marL="457200" marR="0" indent="-457200" algn="l" defTabSz="457200" rtl="0" eaLnBrk="1" latinLnBrk="0" hangingPunct="1">
                        <a:spcBef>
                          <a:spcPts val="0"/>
                        </a:spcBef>
                        <a:spcAft>
                          <a:spcPts val="0"/>
                        </a:spcAft>
                        <a:buFont typeface="+mj-lt"/>
                        <a:buAutoNum type="arabicPeriod"/>
                      </a:pPr>
                      <a:r>
                        <a:rPr lang="en-GB" sz="3000" b="0" kern="1200" dirty="0">
                          <a:solidFill>
                            <a:schemeClr val="dk1"/>
                          </a:solidFill>
                          <a:effectLst/>
                          <a:latin typeface="Verdana Pro Cond Semibold" panose="020B0706030504040204" pitchFamily="34" charset="0"/>
                          <a:ea typeface="+mn-ea"/>
                          <a:cs typeface="Arial" panose="020B0604020202020204" pitchFamily="34" charset="0"/>
                        </a:rPr>
                        <a:t>Mathematics</a:t>
                      </a:r>
                      <a:r>
                        <a:rPr lang="en-US" sz="3000" b="0" kern="1200" dirty="0">
                          <a:solidFill>
                            <a:schemeClr val="dk1"/>
                          </a:solidFill>
                          <a:effectLst/>
                          <a:latin typeface="Verdana Pro Cond Semibold" panose="020B0706030504040204" pitchFamily="34" charset="0"/>
                          <a:ea typeface="+mn-ea"/>
                          <a:cs typeface="Arial" panose="020B0604020202020204" pitchFamily="34" charset="0"/>
                        </a:rPr>
                        <a:t> </a:t>
                      </a:r>
                    </a:p>
                    <a:p>
                      <a:pPr marL="457200" marR="0" indent="-457200" algn="l" defTabSz="457200" rtl="0" eaLnBrk="1" latinLnBrk="0" hangingPunct="1">
                        <a:spcBef>
                          <a:spcPts val="0"/>
                        </a:spcBef>
                        <a:spcAft>
                          <a:spcPts val="0"/>
                        </a:spcAft>
                        <a:buFont typeface="+mj-lt"/>
                        <a:buAutoNum type="arabicPeriod"/>
                      </a:pPr>
                      <a:r>
                        <a:rPr lang="en-US" sz="3000" b="0" kern="1200" dirty="0">
                          <a:solidFill>
                            <a:schemeClr val="dk1"/>
                          </a:solidFill>
                          <a:effectLst/>
                          <a:latin typeface="Verdana Pro Cond Semibold" panose="020B0706030504040204" pitchFamily="34" charset="0"/>
                          <a:ea typeface="+mn-ea"/>
                          <a:cs typeface="Arial" panose="020B0604020202020204" pitchFamily="34" charset="0"/>
                        </a:rPr>
                        <a:t>Any other learning area </a:t>
                      </a:r>
                    </a:p>
                  </a:txBody>
                  <a:tcPr marL="10478" marR="1047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85769623"/>
                  </a:ext>
                </a:extLst>
              </a:tr>
            </a:tbl>
          </a:graphicData>
        </a:graphic>
      </p:graphicFrame>
    </p:spTree>
    <p:extLst>
      <p:ext uri="{BB962C8B-B14F-4D97-AF65-F5344CB8AC3E}">
        <p14:creationId xmlns:p14="http://schemas.microsoft.com/office/powerpoint/2010/main" val="350745251"/>
      </p:ext>
    </p:extLst>
  </p:cSld>
  <p:clrMapOvr>
    <a:overrideClrMapping bg1="lt1" tx1="dk1" bg2="lt2" tx2="dk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a:extLst>
            <a:ext uri="{FF2B5EF4-FFF2-40B4-BE49-F238E27FC236}">
              <a16:creationId xmlns:a16="http://schemas.microsoft.com/office/drawing/2014/main" id="{D7291EE1-027D-7445-486C-828D1F4722E5}"/>
            </a:ext>
          </a:extLst>
        </p:cNvPr>
        <p:cNvGrpSpPr/>
        <p:nvPr/>
      </p:nvGrpSpPr>
      <p:grpSpPr>
        <a:xfrm>
          <a:off x="0" y="0"/>
          <a:ext cx="0" cy="0"/>
          <a:chOff x="0" y="0"/>
          <a:chExt cx="0" cy="0"/>
        </a:xfrm>
      </p:grpSpPr>
      <p:graphicFrame>
        <p:nvGraphicFramePr>
          <p:cNvPr id="3" name="Diagram 2">
            <a:extLst>
              <a:ext uri="{FF2B5EF4-FFF2-40B4-BE49-F238E27FC236}">
                <a16:creationId xmlns:a16="http://schemas.microsoft.com/office/drawing/2014/main" id="{0399543B-C18C-8214-09D8-26F740E48724}"/>
              </a:ext>
            </a:extLst>
          </p:cNvPr>
          <p:cNvGraphicFramePr/>
          <p:nvPr/>
        </p:nvGraphicFramePr>
        <p:xfrm>
          <a:off x="740369" y="98256"/>
          <a:ext cx="15541851" cy="16057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Content Placeholder 5">
            <a:extLst>
              <a:ext uri="{FF2B5EF4-FFF2-40B4-BE49-F238E27FC236}">
                <a16:creationId xmlns:a16="http://schemas.microsoft.com/office/drawing/2014/main" id="{017F3CC7-36FA-4695-35B8-8A9DF741891D}"/>
              </a:ext>
            </a:extLst>
          </p:cNvPr>
          <p:cNvGraphicFramePr>
            <a:graphicFrameLocks noGrp="1"/>
          </p:cNvGraphicFramePr>
          <p:nvPr>
            <p:ph idx="1"/>
            <p:extLst>
              <p:ext uri="{D42A27DB-BD31-4B8C-83A1-F6EECF244321}">
                <p14:modId xmlns:p14="http://schemas.microsoft.com/office/powerpoint/2010/main" val="1384164555"/>
              </p:ext>
            </p:extLst>
          </p:nvPr>
        </p:nvGraphicFramePr>
        <p:xfrm>
          <a:off x="228600" y="1638300"/>
          <a:ext cx="18059398" cy="7445068"/>
        </p:xfrm>
        <a:graphic>
          <a:graphicData uri="http://schemas.openxmlformats.org/drawingml/2006/table">
            <a:tbl>
              <a:tblPr firstRow="1" bandRow="1">
                <a:tableStyleId>{5C22544A-7EE6-4342-B048-85BDC9FD1C3A}</a:tableStyleId>
              </a:tblPr>
              <a:tblGrid>
                <a:gridCol w="1977264">
                  <a:extLst>
                    <a:ext uri="{9D8B030D-6E8A-4147-A177-3AD203B41FA5}">
                      <a16:colId xmlns:a16="http://schemas.microsoft.com/office/drawing/2014/main" val="2536865895"/>
                    </a:ext>
                  </a:extLst>
                </a:gridCol>
                <a:gridCol w="3128136">
                  <a:extLst>
                    <a:ext uri="{9D8B030D-6E8A-4147-A177-3AD203B41FA5}">
                      <a16:colId xmlns:a16="http://schemas.microsoft.com/office/drawing/2014/main" val="3574391226"/>
                    </a:ext>
                  </a:extLst>
                </a:gridCol>
                <a:gridCol w="6066138">
                  <a:extLst>
                    <a:ext uri="{9D8B030D-6E8A-4147-A177-3AD203B41FA5}">
                      <a16:colId xmlns:a16="http://schemas.microsoft.com/office/drawing/2014/main" val="1213772500"/>
                    </a:ext>
                  </a:extLst>
                </a:gridCol>
                <a:gridCol w="6887860">
                  <a:extLst>
                    <a:ext uri="{9D8B030D-6E8A-4147-A177-3AD203B41FA5}">
                      <a16:colId xmlns:a16="http://schemas.microsoft.com/office/drawing/2014/main" val="3475052368"/>
                    </a:ext>
                  </a:extLst>
                </a:gridCol>
              </a:tblGrid>
              <a:tr h="624425">
                <a:tc>
                  <a:txBody>
                    <a:bodyPr/>
                    <a:lstStyle/>
                    <a:p>
                      <a:pPr algn="ctr" rtl="0" fontAlgn="t">
                        <a:spcBef>
                          <a:spcPts val="0"/>
                        </a:spcBef>
                        <a:spcAft>
                          <a:spcPts val="0"/>
                        </a:spcAft>
                      </a:pPr>
                      <a:r>
                        <a:rPr lang="en-US" sz="3000" b="0" i="0" u="none" strike="noStrike" dirty="0">
                          <a:solidFill>
                            <a:schemeClr val="bg1"/>
                          </a:solidFill>
                          <a:effectLst/>
                          <a:latin typeface="Verdana Pro Cond Semibold" panose="020B0706030504040204" pitchFamily="34" charset="0"/>
                        </a:rPr>
                        <a:t>Pathway</a:t>
                      </a:r>
                      <a:endParaRPr lang="en-US" sz="3000" dirty="0">
                        <a:solidFill>
                          <a:schemeClr val="bg1"/>
                        </a:solidFill>
                        <a:effectLst/>
                        <a:latin typeface="Verdana Pro Cond Semibold" panose="020B0706030504040204" pitchFamily="34" charset="0"/>
                      </a:endParaRPr>
                    </a:p>
                  </a:txBody>
                  <a:tcPr marL="10478" marR="10478" marT="68580" marB="68580"/>
                </a:tc>
                <a:tc>
                  <a:txBody>
                    <a:bodyPr/>
                    <a:lstStyle/>
                    <a:p>
                      <a:pPr marL="63500" algn="ctr" rtl="0" fontAlgn="t">
                        <a:spcBef>
                          <a:spcPts val="0"/>
                        </a:spcBef>
                        <a:spcAft>
                          <a:spcPts val="0"/>
                        </a:spcAft>
                      </a:pPr>
                      <a:r>
                        <a:rPr lang="en-US" sz="3000" b="0" i="0" u="none" strike="noStrike" dirty="0">
                          <a:solidFill>
                            <a:schemeClr val="bg1"/>
                          </a:solidFill>
                          <a:effectLst/>
                          <a:latin typeface="Verdana Pro Cond Semibold" panose="020B0706030504040204" pitchFamily="34" charset="0"/>
                        </a:rPr>
                        <a:t>Track</a:t>
                      </a:r>
                      <a:endParaRPr lang="en-US" sz="3000" dirty="0">
                        <a:solidFill>
                          <a:schemeClr val="bg1"/>
                        </a:solidFill>
                        <a:effectLst/>
                        <a:latin typeface="Verdana Pro Cond Semibold" panose="020B0706030504040204" pitchFamily="34" charset="0"/>
                      </a:endParaRPr>
                    </a:p>
                  </a:txBody>
                  <a:tcPr marL="10478" marR="10478" marT="68580" marB="68580"/>
                </a:tc>
                <a:tc>
                  <a:txBody>
                    <a:bodyPr/>
                    <a:lstStyle/>
                    <a:p>
                      <a:pPr algn="ctr" rtl="0" fontAlgn="t">
                        <a:spcBef>
                          <a:spcPts val="0"/>
                        </a:spcBef>
                        <a:spcAft>
                          <a:spcPts val="0"/>
                        </a:spcAft>
                      </a:pPr>
                      <a:r>
                        <a:rPr lang="en-US" sz="3000" b="0" i="0" u="none" strike="noStrike" dirty="0">
                          <a:solidFill>
                            <a:schemeClr val="bg1"/>
                          </a:solidFill>
                          <a:effectLst/>
                          <a:latin typeface="Verdana Pro Cond Semibold" panose="020B0706030504040204" pitchFamily="34" charset="0"/>
                        </a:rPr>
                        <a:t>Elective Subjects at SS</a:t>
                      </a:r>
                      <a:endParaRPr lang="en-US" sz="3000" dirty="0">
                        <a:solidFill>
                          <a:schemeClr val="bg1"/>
                        </a:solidFill>
                        <a:effectLst/>
                        <a:latin typeface="Verdana Pro Cond Semibold" panose="020B0706030504040204" pitchFamily="34" charset="0"/>
                      </a:endParaRPr>
                    </a:p>
                  </a:txBody>
                  <a:tcPr marL="10478" marR="10478" marT="68580" marB="68580"/>
                </a:tc>
                <a:tc>
                  <a:txBody>
                    <a:bodyPr/>
                    <a:lstStyle/>
                    <a:p>
                      <a:pPr algn="ctr" rtl="0" fontAlgn="t">
                        <a:spcBef>
                          <a:spcPts val="0"/>
                        </a:spcBef>
                        <a:spcAft>
                          <a:spcPts val="0"/>
                        </a:spcAft>
                      </a:pPr>
                      <a:r>
                        <a:rPr lang="en-US" sz="3000" b="0" i="0" u="none" strike="noStrike" dirty="0">
                          <a:solidFill>
                            <a:schemeClr val="bg1"/>
                          </a:solidFill>
                          <a:effectLst/>
                          <a:latin typeface="Verdana Pro Cond Semibold" panose="020B0706030504040204" pitchFamily="34" charset="0"/>
                        </a:rPr>
                        <a:t>Cluster of Learning Areas at JS</a:t>
                      </a:r>
                      <a:endParaRPr lang="en-US" sz="3000" dirty="0">
                        <a:solidFill>
                          <a:schemeClr val="bg1"/>
                        </a:solidFill>
                        <a:effectLst/>
                        <a:latin typeface="Verdana Pro Cond Semibold" panose="020B0706030504040204" pitchFamily="34" charset="0"/>
                      </a:endParaRPr>
                    </a:p>
                  </a:txBody>
                  <a:tcPr marL="10478" marR="10478" marT="68580" marB="68580"/>
                </a:tc>
                <a:extLst>
                  <a:ext uri="{0D108BD9-81ED-4DB2-BD59-A6C34878D82A}">
                    <a16:rowId xmlns:a16="http://schemas.microsoft.com/office/drawing/2014/main" val="2442307470"/>
                  </a:ext>
                </a:extLst>
              </a:tr>
              <a:tr h="2065406">
                <a:tc rowSpan="2">
                  <a:txBody>
                    <a:bodyPr/>
                    <a:lstStyle/>
                    <a:p>
                      <a:pPr rtl="0" fontAlgn="t">
                        <a:spcBef>
                          <a:spcPts val="0"/>
                        </a:spcBef>
                        <a:spcAft>
                          <a:spcPts val="0"/>
                        </a:spcAft>
                      </a:pPr>
                      <a:r>
                        <a:rPr lang="en-US" sz="3000" b="0" i="0" u="none" strike="noStrike" dirty="0">
                          <a:solidFill>
                            <a:schemeClr val="tx1"/>
                          </a:solidFill>
                          <a:effectLst/>
                          <a:latin typeface="Verdana Pro Cond Semibold" panose="020B0706030504040204" pitchFamily="34" charset="0"/>
                        </a:rPr>
                        <a:t>Social Science</a:t>
                      </a:r>
                      <a:endParaRPr lang="en-US" sz="3000" dirty="0">
                        <a:solidFill>
                          <a:schemeClr val="tx1"/>
                        </a:solidFill>
                        <a:effectLst/>
                        <a:latin typeface="Verdana Pro Cond Semibold" panose="020B0706030504040204" pitchFamily="34" charset="0"/>
                      </a:endParaRPr>
                    </a:p>
                    <a:p>
                      <a:pPr marL="342900" rtl="0" fontAlgn="t">
                        <a:spcBef>
                          <a:spcPts val="1200"/>
                        </a:spcBef>
                        <a:spcAft>
                          <a:spcPts val="1200"/>
                        </a:spcAft>
                      </a:pPr>
                      <a:r>
                        <a:rPr lang="en-US" sz="3000" b="0" i="0" u="none" strike="noStrike" dirty="0">
                          <a:solidFill>
                            <a:schemeClr val="tx1"/>
                          </a:solidFill>
                          <a:effectLst/>
                          <a:latin typeface="Verdana Pro Cond Semibold" panose="020B0706030504040204" pitchFamily="34" charset="0"/>
                        </a:rPr>
                        <a:t> </a:t>
                      </a:r>
                      <a:endParaRPr lang="en-US" sz="3000" dirty="0">
                        <a:solidFill>
                          <a:schemeClr val="tx1"/>
                        </a:solidFill>
                        <a:effectLst/>
                        <a:latin typeface="Verdana Pro Cond Semibold" panose="020B0706030504040204" pitchFamily="34" charset="0"/>
                      </a:endParaRPr>
                    </a:p>
                  </a:txBody>
                  <a:tcPr marL="10478" marR="10478" marT="68580" marB="68580"/>
                </a:tc>
                <a:tc>
                  <a:txBody>
                    <a:bodyPr/>
                    <a:lstStyle/>
                    <a:p>
                      <a:pPr rtl="0" fontAlgn="t">
                        <a:spcBef>
                          <a:spcPts val="0"/>
                        </a:spcBef>
                        <a:spcAft>
                          <a:spcPts val="0"/>
                        </a:spcAft>
                      </a:pPr>
                      <a:r>
                        <a:rPr lang="en-US" sz="3000" b="0" i="0" u="none" strike="noStrike" dirty="0">
                          <a:solidFill>
                            <a:schemeClr val="tx1"/>
                          </a:solidFill>
                          <a:effectLst/>
                          <a:latin typeface="Verdana Pro Cond Semibold" panose="020B0706030504040204" pitchFamily="34" charset="0"/>
                        </a:rPr>
                        <a:t>Language and Literature</a:t>
                      </a:r>
                      <a:endParaRPr lang="en-US" sz="3000" dirty="0">
                        <a:solidFill>
                          <a:schemeClr val="tx1"/>
                        </a:solidFill>
                        <a:effectLst/>
                        <a:latin typeface="Verdana Pro Cond Semibold" panose="020B0706030504040204" pitchFamily="34" charset="0"/>
                      </a:endParaRPr>
                    </a:p>
                  </a:txBody>
                  <a:tcPr marL="10478" marR="10478" marT="68580" marB="68580"/>
                </a:tc>
                <a:tc>
                  <a:txBody>
                    <a:bodyPr/>
                    <a:lstStyle/>
                    <a:p>
                      <a:pPr marL="0" indent="0" rtl="0" fontAlgn="t">
                        <a:spcBef>
                          <a:spcPts val="0"/>
                        </a:spcBef>
                        <a:spcAft>
                          <a:spcPts val="0"/>
                        </a:spcAft>
                        <a:buFont typeface="+mj-lt"/>
                        <a:buNone/>
                      </a:pPr>
                      <a:r>
                        <a:rPr lang="en-US" sz="3000" b="0" i="0" u="none" strike="noStrike" dirty="0">
                          <a:solidFill>
                            <a:schemeClr val="tx1"/>
                          </a:solidFill>
                          <a:effectLst/>
                          <a:latin typeface="Verdana Pro Cond Semibold" panose="020B0706030504040204" pitchFamily="34" charset="0"/>
                        </a:rPr>
                        <a:t>Literature in English, </a:t>
                      </a:r>
                      <a:r>
                        <a:rPr lang="en-US" sz="3000" b="0" i="0" u="none" strike="noStrike" dirty="0" err="1">
                          <a:solidFill>
                            <a:schemeClr val="tx1"/>
                          </a:solidFill>
                          <a:effectLst/>
                          <a:latin typeface="Verdana Pro Cond Semibold" panose="020B0706030504040204" pitchFamily="34" charset="0"/>
                        </a:rPr>
                        <a:t>Fasihi</a:t>
                      </a:r>
                      <a:r>
                        <a:rPr lang="en-US" sz="3000" b="0" i="0" u="none" strike="noStrike" dirty="0">
                          <a:solidFill>
                            <a:schemeClr val="tx1"/>
                          </a:solidFill>
                          <a:effectLst/>
                          <a:latin typeface="Verdana Pro Cond Semibold" panose="020B0706030504040204" pitchFamily="34" charset="0"/>
                        </a:rPr>
                        <a:t> </a:t>
                      </a:r>
                      <a:r>
                        <a:rPr lang="en-US" sz="3000" b="0" i="0" u="none" strike="noStrike" dirty="0" err="1">
                          <a:solidFill>
                            <a:schemeClr val="tx1"/>
                          </a:solidFill>
                          <a:effectLst/>
                          <a:latin typeface="Verdana Pro Cond Semibold" panose="020B0706030504040204" pitchFamily="34" charset="0"/>
                        </a:rPr>
                        <a:t>ya</a:t>
                      </a:r>
                      <a:r>
                        <a:rPr lang="en-US" sz="3000" b="0" i="0" u="none" strike="noStrike" dirty="0">
                          <a:solidFill>
                            <a:schemeClr val="tx1"/>
                          </a:solidFill>
                          <a:effectLst/>
                          <a:latin typeface="Verdana Pro Cond Semibold" panose="020B0706030504040204" pitchFamily="34" charset="0"/>
                        </a:rPr>
                        <a:t> Kiswahili, Sign language, Arabic, French. German, Mandarin Chinese and Indigenous languages</a:t>
                      </a:r>
                      <a:endParaRPr lang="en-US" sz="3000" dirty="0">
                        <a:solidFill>
                          <a:schemeClr val="tx1"/>
                        </a:solidFill>
                        <a:effectLst/>
                        <a:latin typeface="Verdana Pro Cond Semibold" panose="020B0706030504040204" pitchFamily="34" charset="0"/>
                      </a:endParaRPr>
                    </a:p>
                  </a:txBody>
                  <a:tcPr marL="10478" marR="10478" marT="68580" marB="68580"/>
                </a:tc>
                <a:tc>
                  <a:txBody>
                    <a:bodyPr/>
                    <a:lstStyle/>
                    <a:p>
                      <a:pPr marL="457200" indent="-457200" rtl="0" fontAlgn="t">
                        <a:spcBef>
                          <a:spcPts val="0"/>
                        </a:spcBef>
                        <a:spcAft>
                          <a:spcPts val="0"/>
                        </a:spcAft>
                        <a:buFont typeface="+mj-lt"/>
                        <a:buAutoNum type="arabicPeriod"/>
                      </a:pPr>
                      <a:r>
                        <a:rPr lang="en-US" sz="3000" b="0" i="0" u="none" strike="noStrike" dirty="0">
                          <a:solidFill>
                            <a:schemeClr val="tx1"/>
                          </a:solidFill>
                          <a:effectLst/>
                          <a:latin typeface="Verdana Pro Cond Semibold" panose="020B0706030504040204" pitchFamily="34" charset="0"/>
                        </a:rPr>
                        <a:t> English. </a:t>
                      </a:r>
                    </a:p>
                    <a:p>
                      <a:pPr marL="457200" indent="-457200" rtl="0" fontAlgn="t">
                        <a:spcBef>
                          <a:spcPts val="0"/>
                        </a:spcBef>
                        <a:spcAft>
                          <a:spcPts val="0"/>
                        </a:spcAft>
                        <a:buFont typeface="+mj-lt"/>
                        <a:buAutoNum type="arabicPeriod"/>
                      </a:pPr>
                      <a:r>
                        <a:rPr lang="en-US" sz="3000" b="0" i="0" u="none" strike="noStrike" dirty="0">
                          <a:solidFill>
                            <a:schemeClr val="tx1"/>
                          </a:solidFill>
                          <a:effectLst/>
                          <a:latin typeface="Verdana Pro Cond Semibold" panose="020B0706030504040204" pitchFamily="34" charset="0"/>
                        </a:rPr>
                        <a:t>Kiswahili/Kenya Sign Language (KSL)</a:t>
                      </a:r>
                    </a:p>
                    <a:p>
                      <a:pPr marL="457200" indent="-457200" rtl="0" fontAlgn="t">
                        <a:spcBef>
                          <a:spcPts val="0"/>
                        </a:spcBef>
                        <a:spcAft>
                          <a:spcPts val="0"/>
                        </a:spcAft>
                        <a:buFont typeface="+mj-lt"/>
                        <a:buAutoNum type="arabicPeriod"/>
                      </a:pPr>
                      <a:r>
                        <a:rPr lang="en-US" sz="3000" b="0" i="0" u="none" strike="noStrike" dirty="0">
                          <a:solidFill>
                            <a:schemeClr val="tx1"/>
                          </a:solidFill>
                          <a:effectLst/>
                          <a:latin typeface="Verdana Pro Cond Semibold" panose="020B0706030504040204" pitchFamily="34" charset="0"/>
                        </a:rPr>
                        <a:t>Any other learning area </a:t>
                      </a:r>
                      <a:endParaRPr lang="en-US" sz="3000" dirty="0">
                        <a:solidFill>
                          <a:schemeClr val="tx1"/>
                        </a:solidFill>
                        <a:effectLst/>
                        <a:latin typeface="Verdana Pro Cond Semibold" panose="020B0706030504040204" pitchFamily="34" charset="0"/>
                      </a:endParaRPr>
                    </a:p>
                  </a:txBody>
                  <a:tcPr marL="10478" marR="10478" marT="68580" marB="68580"/>
                </a:tc>
                <a:extLst>
                  <a:ext uri="{0D108BD9-81ED-4DB2-BD59-A6C34878D82A}">
                    <a16:rowId xmlns:a16="http://schemas.microsoft.com/office/drawing/2014/main" val="2227729082"/>
                  </a:ext>
                </a:extLst>
              </a:tr>
              <a:tr h="1585079">
                <a:tc vMerge="1">
                  <a:txBody>
                    <a:bodyPr/>
                    <a:lstStyle/>
                    <a:p>
                      <a:endParaRPr lang="en-US"/>
                    </a:p>
                  </a:txBody>
                  <a:tcPr/>
                </a:tc>
                <a:tc>
                  <a:txBody>
                    <a:bodyPr/>
                    <a:lstStyle/>
                    <a:p>
                      <a:pPr rtl="0" fontAlgn="t">
                        <a:spcBef>
                          <a:spcPts val="0"/>
                        </a:spcBef>
                        <a:spcAft>
                          <a:spcPts val="0"/>
                        </a:spcAft>
                      </a:pPr>
                      <a:r>
                        <a:rPr lang="en-US" sz="3000" b="0" i="0" u="none" strike="noStrike" dirty="0">
                          <a:solidFill>
                            <a:schemeClr val="tx1"/>
                          </a:solidFill>
                          <a:effectLst/>
                          <a:latin typeface="Verdana Pro Cond Semibold" panose="020B0706030504040204" pitchFamily="34" charset="0"/>
                        </a:rPr>
                        <a:t>Humanities and Business Studies</a:t>
                      </a:r>
                      <a:endParaRPr lang="en-US" sz="3000" dirty="0">
                        <a:solidFill>
                          <a:schemeClr val="tx1"/>
                        </a:solidFill>
                        <a:effectLst/>
                        <a:latin typeface="Verdana Pro Cond Semibold" panose="020B0706030504040204" pitchFamily="34" charset="0"/>
                      </a:endParaRPr>
                    </a:p>
                  </a:txBody>
                  <a:tcPr marL="10478" marR="10478" marT="68580" marB="68580"/>
                </a:tc>
                <a:tc>
                  <a:txBody>
                    <a:bodyPr/>
                    <a:lstStyle/>
                    <a:p>
                      <a:pPr marL="0" indent="0" rtl="0" fontAlgn="t">
                        <a:spcBef>
                          <a:spcPts val="0"/>
                        </a:spcBef>
                        <a:spcAft>
                          <a:spcPts val="0"/>
                        </a:spcAft>
                        <a:buFont typeface="+mj-lt"/>
                        <a:buNone/>
                      </a:pPr>
                      <a:r>
                        <a:rPr lang="en-US" sz="3000" b="0" i="0" u="none" strike="noStrike" dirty="0">
                          <a:solidFill>
                            <a:schemeClr val="tx1"/>
                          </a:solidFill>
                          <a:effectLst/>
                          <a:latin typeface="Verdana Pro Cond Semibold" panose="020B0706030504040204" pitchFamily="34" charset="0"/>
                        </a:rPr>
                        <a:t>Religious education (CRE/IRE/HRE),  History and Citizenship, Business Studies and Geography</a:t>
                      </a:r>
                      <a:endParaRPr lang="en-US" sz="3000" dirty="0">
                        <a:solidFill>
                          <a:schemeClr val="tx1"/>
                        </a:solidFill>
                        <a:effectLst/>
                        <a:latin typeface="Verdana Pro Cond Semibold" panose="020B0706030504040204" pitchFamily="34" charset="0"/>
                      </a:endParaRPr>
                    </a:p>
                  </a:txBody>
                  <a:tcPr marL="10478" marR="10478" marT="68580" marB="68580"/>
                </a:tc>
                <a:tc>
                  <a:txBody>
                    <a:bodyPr/>
                    <a:lstStyle/>
                    <a:p>
                      <a:pPr marL="457200" indent="-457200" rtl="0" fontAlgn="t">
                        <a:spcBef>
                          <a:spcPts val="0"/>
                        </a:spcBef>
                        <a:spcAft>
                          <a:spcPts val="0"/>
                        </a:spcAft>
                        <a:buFont typeface="+mj-lt"/>
                        <a:buAutoNum type="arabicPeriod"/>
                      </a:pPr>
                      <a:r>
                        <a:rPr lang="en-US" sz="3000" b="0" i="0" u="none" strike="noStrike" dirty="0">
                          <a:solidFill>
                            <a:schemeClr val="tx1"/>
                          </a:solidFill>
                          <a:effectLst/>
                          <a:latin typeface="Verdana Pro Cond Semibold" panose="020B0706030504040204" pitchFamily="34" charset="0"/>
                        </a:rPr>
                        <a:t>Social Studies</a:t>
                      </a:r>
                      <a:endParaRPr lang="en-US" sz="3000" dirty="0">
                        <a:solidFill>
                          <a:schemeClr val="tx1"/>
                        </a:solidFill>
                        <a:effectLst/>
                        <a:latin typeface="Verdana Pro Cond Semibold" panose="020B0706030504040204" pitchFamily="34" charset="0"/>
                      </a:endParaRPr>
                    </a:p>
                    <a:p>
                      <a:pPr marL="457200" indent="-457200" rtl="0" fontAlgn="t">
                        <a:spcBef>
                          <a:spcPts val="0"/>
                        </a:spcBef>
                        <a:spcAft>
                          <a:spcPts val="0"/>
                        </a:spcAft>
                        <a:buFont typeface="+mj-lt"/>
                        <a:buAutoNum type="arabicPeriod"/>
                      </a:pPr>
                      <a:r>
                        <a:rPr lang="en-US" sz="3000" b="0" i="0" u="none" strike="noStrike" dirty="0">
                          <a:solidFill>
                            <a:schemeClr val="tx1"/>
                          </a:solidFill>
                          <a:effectLst/>
                          <a:latin typeface="Verdana Pro Cond Semibold" panose="020B0706030504040204" pitchFamily="34" charset="0"/>
                        </a:rPr>
                        <a:t>Religious Education</a:t>
                      </a:r>
                      <a:endParaRPr lang="en-US" sz="3000" dirty="0">
                        <a:solidFill>
                          <a:schemeClr val="tx1"/>
                        </a:solidFill>
                        <a:effectLst/>
                        <a:latin typeface="Verdana Pro Cond Semibold" panose="020B0706030504040204" pitchFamily="34" charset="0"/>
                      </a:endParaRPr>
                    </a:p>
                    <a:p>
                      <a:pPr marL="457200" indent="-457200" rtl="0" fontAlgn="t">
                        <a:spcBef>
                          <a:spcPts val="0"/>
                        </a:spcBef>
                        <a:spcAft>
                          <a:spcPts val="0"/>
                        </a:spcAft>
                        <a:buFont typeface="+mj-lt"/>
                        <a:buAutoNum type="arabicPeriod"/>
                      </a:pPr>
                      <a:r>
                        <a:rPr lang="en-US" sz="3000" b="0" i="0" u="none" strike="noStrike" dirty="0">
                          <a:solidFill>
                            <a:schemeClr val="tx1"/>
                          </a:solidFill>
                          <a:effectLst/>
                          <a:latin typeface="Verdana Pro Cond Semibold" panose="020B0706030504040204" pitchFamily="34" charset="0"/>
                        </a:rPr>
                        <a:t>Pre technical studies</a:t>
                      </a:r>
                      <a:endParaRPr lang="en-US" sz="3000" dirty="0">
                        <a:solidFill>
                          <a:schemeClr val="tx1"/>
                        </a:solidFill>
                        <a:effectLst/>
                        <a:latin typeface="Verdana Pro Cond Semibold" panose="020B0706030504040204" pitchFamily="34" charset="0"/>
                      </a:endParaRPr>
                    </a:p>
                  </a:txBody>
                  <a:tcPr marL="10478" marR="10478" marT="68580" marB="68580"/>
                </a:tc>
                <a:extLst>
                  <a:ext uri="{0D108BD9-81ED-4DB2-BD59-A6C34878D82A}">
                    <a16:rowId xmlns:a16="http://schemas.microsoft.com/office/drawing/2014/main" val="647582923"/>
                  </a:ext>
                </a:extLst>
              </a:tr>
              <a:tr h="1585079">
                <a:tc rowSpan="2">
                  <a:txBody>
                    <a:bodyPr/>
                    <a:lstStyle/>
                    <a:p>
                      <a:pPr rtl="0" fontAlgn="t">
                        <a:spcBef>
                          <a:spcPts val="0"/>
                        </a:spcBef>
                        <a:spcAft>
                          <a:spcPts val="0"/>
                        </a:spcAft>
                      </a:pPr>
                      <a:r>
                        <a:rPr lang="en-US" sz="3000" b="0" i="0" u="none" strike="noStrike" dirty="0">
                          <a:solidFill>
                            <a:schemeClr val="tx1"/>
                          </a:solidFill>
                          <a:effectLst/>
                          <a:latin typeface="Verdana Pro Cond Semibold" panose="020B0706030504040204" pitchFamily="34" charset="0"/>
                        </a:rPr>
                        <a:t>Arts And Sports Science</a:t>
                      </a:r>
                      <a:endParaRPr lang="en-US" sz="3000" dirty="0">
                        <a:solidFill>
                          <a:schemeClr val="tx1"/>
                        </a:solidFill>
                        <a:effectLst/>
                        <a:latin typeface="Verdana Pro Cond Semibold" panose="020B0706030504040204" pitchFamily="34" charset="0"/>
                      </a:endParaRPr>
                    </a:p>
                  </a:txBody>
                  <a:tcPr marL="10478" marR="10478" marT="68580" marB="68580"/>
                </a:tc>
                <a:tc>
                  <a:txBody>
                    <a:bodyPr/>
                    <a:lstStyle/>
                    <a:p>
                      <a:pPr rtl="0" fontAlgn="t">
                        <a:spcBef>
                          <a:spcPts val="0"/>
                        </a:spcBef>
                        <a:spcAft>
                          <a:spcPts val="0"/>
                        </a:spcAft>
                      </a:pPr>
                      <a:r>
                        <a:rPr lang="en-US" sz="3000" b="0" i="0" u="none" strike="noStrike" dirty="0">
                          <a:solidFill>
                            <a:schemeClr val="tx1"/>
                          </a:solidFill>
                          <a:effectLst/>
                          <a:latin typeface="Verdana Pro Cond Semibold" panose="020B0706030504040204" pitchFamily="34" charset="0"/>
                        </a:rPr>
                        <a:t>Arts</a:t>
                      </a:r>
                      <a:endParaRPr lang="en-US" sz="3000" dirty="0">
                        <a:solidFill>
                          <a:schemeClr val="tx1"/>
                        </a:solidFill>
                        <a:effectLst/>
                        <a:latin typeface="Verdana Pro Cond Semibold" panose="020B0706030504040204" pitchFamily="34" charset="0"/>
                      </a:endParaRPr>
                    </a:p>
                  </a:txBody>
                  <a:tcPr marL="10478" marR="10478" marT="68580" marB="68580"/>
                </a:tc>
                <a:tc>
                  <a:txBody>
                    <a:bodyPr/>
                    <a:lstStyle/>
                    <a:p>
                      <a:pPr marL="0" indent="0" rtl="0" fontAlgn="t">
                        <a:spcBef>
                          <a:spcPts val="0"/>
                        </a:spcBef>
                        <a:spcAft>
                          <a:spcPts val="0"/>
                        </a:spcAft>
                        <a:buFont typeface="+mj-lt"/>
                        <a:buNone/>
                      </a:pPr>
                      <a:r>
                        <a:rPr lang="en-US" sz="3000" b="0" i="0" u="none" strike="noStrike" dirty="0">
                          <a:solidFill>
                            <a:schemeClr val="tx1"/>
                          </a:solidFill>
                          <a:effectLst/>
                          <a:latin typeface="Verdana Pro Cond Semibold" panose="020B0706030504040204" pitchFamily="34" charset="0"/>
                        </a:rPr>
                        <a:t>Music and dance, Theatre and film and Fine Art</a:t>
                      </a:r>
                      <a:endParaRPr lang="en-US" sz="3000" dirty="0">
                        <a:solidFill>
                          <a:schemeClr val="tx1"/>
                        </a:solidFill>
                        <a:effectLst/>
                        <a:latin typeface="Verdana Pro Cond Semibold" panose="020B0706030504040204" pitchFamily="34" charset="0"/>
                      </a:endParaRPr>
                    </a:p>
                  </a:txBody>
                  <a:tcPr marL="10478" marR="10478" marT="68580" marB="68580"/>
                </a:tc>
                <a:tc>
                  <a:txBody>
                    <a:bodyPr/>
                    <a:lstStyle/>
                    <a:p>
                      <a:pPr marL="457200" indent="-457200" rtl="0" fontAlgn="t">
                        <a:spcBef>
                          <a:spcPts val="0"/>
                        </a:spcBef>
                        <a:spcAft>
                          <a:spcPts val="0"/>
                        </a:spcAft>
                        <a:buFont typeface="+mj-lt"/>
                        <a:buAutoNum type="arabicPeriod"/>
                      </a:pPr>
                      <a:r>
                        <a:rPr lang="en-US" sz="3000" b="0" i="0" u="none" strike="noStrike" dirty="0">
                          <a:solidFill>
                            <a:schemeClr val="tx1"/>
                          </a:solidFill>
                          <a:effectLst/>
                          <a:latin typeface="Verdana Pro Cond Semibold" panose="020B0706030504040204" pitchFamily="34" charset="0"/>
                        </a:rPr>
                        <a:t>Creative Arts,  </a:t>
                      </a:r>
                    </a:p>
                    <a:p>
                      <a:pPr marL="457200" indent="-457200" rtl="0" fontAlgn="t">
                        <a:spcBef>
                          <a:spcPts val="0"/>
                        </a:spcBef>
                        <a:spcAft>
                          <a:spcPts val="0"/>
                        </a:spcAft>
                        <a:buFont typeface="+mj-lt"/>
                        <a:buAutoNum type="arabicPeriod"/>
                      </a:pPr>
                      <a:r>
                        <a:rPr lang="en-US" sz="3000" b="0" i="0" u="none" strike="noStrike" dirty="0">
                          <a:solidFill>
                            <a:schemeClr val="tx1"/>
                          </a:solidFill>
                          <a:effectLst/>
                          <a:latin typeface="Verdana Pro Cond Semibold" panose="020B0706030504040204" pitchFamily="34" charset="0"/>
                        </a:rPr>
                        <a:t>Social Studies,  </a:t>
                      </a:r>
                    </a:p>
                    <a:p>
                      <a:pPr marL="457200" marR="0" lvl="0" indent="-457200" algn="l" defTabSz="457200" rtl="0" eaLnBrk="1" fontAlgn="t" latinLnBrk="0" hangingPunct="1">
                        <a:lnSpc>
                          <a:spcPct val="100000"/>
                        </a:lnSpc>
                        <a:spcBef>
                          <a:spcPts val="0"/>
                        </a:spcBef>
                        <a:spcAft>
                          <a:spcPts val="0"/>
                        </a:spcAft>
                        <a:buClrTx/>
                        <a:buSzTx/>
                        <a:buFont typeface="+mj-lt"/>
                        <a:buAutoNum type="arabicPeriod"/>
                        <a:tabLst/>
                        <a:defRPr/>
                      </a:pPr>
                      <a:r>
                        <a:rPr lang="en-US" sz="3000" b="0" i="0" u="none" strike="noStrike" dirty="0">
                          <a:solidFill>
                            <a:schemeClr val="tx1"/>
                          </a:solidFill>
                          <a:effectLst/>
                          <a:latin typeface="Verdana Pro Cond Semibold" panose="020B0706030504040204" pitchFamily="34" charset="0"/>
                        </a:rPr>
                        <a:t>Any other learning area</a:t>
                      </a:r>
                      <a:endParaRPr lang="en-US" sz="3000" dirty="0">
                        <a:solidFill>
                          <a:schemeClr val="tx1"/>
                        </a:solidFill>
                        <a:effectLst/>
                        <a:latin typeface="Verdana Pro Cond Semibold" panose="020B0706030504040204" pitchFamily="34" charset="0"/>
                      </a:endParaRPr>
                    </a:p>
                  </a:txBody>
                  <a:tcPr marL="10478" marR="10478" marT="68580" marB="68580"/>
                </a:tc>
                <a:extLst>
                  <a:ext uri="{0D108BD9-81ED-4DB2-BD59-A6C34878D82A}">
                    <a16:rowId xmlns:a16="http://schemas.microsoft.com/office/drawing/2014/main" val="915147191"/>
                  </a:ext>
                </a:extLst>
              </a:tr>
              <a:tr h="1585079">
                <a:tc vMerge="1">
                  <a:txBody>
                    <a:bodyPr/>
                    <a:lstStyle/>
                    <a:p>
                      <a:endParaRPr lang="en-US"/>
                    </a:p>
                  </a:txBody>
                  <a:tcPr/>
                </a:tc>
                <a:tc>
                  <a:txBody>
                    <a:bodyPr/>
                    <a:lstStyle/>
                    <a:p>
                      <a:pPr rtl="0" fontAlgn="t">
                        <a:spcBef>
                          <a:spcPts val="0"/>
                        </a:spcBef>
                        <a:spcAft>
                          <a:spcPts val="0"/>
                        </a:spcAft>
                      </a:pPr>
                      <a:r>
                        <a:rPr lang="en-US" sz="3000" b="0" i="0" u="none" strike="noStrike" dirty="0">
                          <a:solidFill>
                            <a:schemeClr val="tx1"/>
                          </a:solidFill>
                          <a:effectLst/>
                          <a:latin typeface="Verdana Pro Cond Semibold" panose="020B0706030504040204" pitchFamily="34" charset="0"/>
                        </a:rPr>
                        <a:t>Sports Science</a:t>
                      </a:r>
                      <a:endParaRPr lang="en-US" sz="3000" dirty="0">
                        <a:solidFill>
                          <a:schemeClr val="tx1"/>
                        </a:solidFill>
                        <a:effectLst/>
                        <a:latin typeface="Verdana Pro Cond Semibold" panose="020B0706030504040204" pitchFamily="34" charset="0"/>
                      </a:endParaRPr>
                    </a:p>
                  </a:txBody>
                  <a:tcPr marL="10478" marR="10478" marT="68580" marB="68580"/>
                </a:tc>
                <a:tc>
                  <a:txBody>
                    <a:bodyPr/>
                    <a:lstStyle/>
                    <a:p>
                      <a:pPr marL="0" indent="0" rtl="0" fontAlgn="t">
                        <a:spcBef>
                          <a:spcPts val="0"/>
                        </a:spcBef>
                        <a:spcAft>
                          <a:spcPts val="0"/>
                        </a:spcAft>
                        <a:buFont typeface="+mj-lt"/>
                        <a:buNone/>
                      </a:pPr>
                      <a:r>
                        <a:rPr lang="en-US" sz="3000" b="0" i="0" u="none" strike="noStrike" dirty="0">
                          <a:solidFill>
                            <a:schemeClr val="tx1"/>
                          </a:solidFill>
                          <a:effectLst/>
                          <a:latin typeface="Verdana Pro Cond Semibold" panose="020B0706030504040204" pitchFamily="34" charset="0"/>
                        </a:rPr>
                        <a:t>Sports and recreation </a:t>
                      </a:r>
                      <a:endParaRPr lang="en-US" sz="3000" dirty="0">
                        <a:solidFill>
                          <a:schemeClr val="tx1"/>
                        </a:solidFill>
                        <a:effectLst/>
                        <a:latin typeface="Verdana Pro Cond Semibold" panose="020B0706030504040204" pitchFamily="34" charset="0"/>
                      </a:endParaRPr>
                    </a:p>
                  </a:txBody>
                  <a:tcPr marL="10478" marR="10478" marT="68580" marB="68580"/>
                </a:tc>
                <a:tc>
                  <a:txBody>
                    <a:bodyPr/>
                    <a:lstStyle/>
                    <a:p>
                      <a:pPr marL="457200" indent="-457200" rtl="0" fontAlgn="t">
                        <a:spcBef>
                          <a:spcPts val="0"/>
                        </a:spcBef>
                        <a:spcAft>
                          <a:spcPts val="0"/>
                        </a:spcAft>
                        <a:buFont typeface="+mj-lt"/>
                        <a:buAutoNum type="arabicPeriod"/>
                      </a:pPr>
                      <a:r>
                        <a:rPr lang="en-US" sz="3000" b="0" i="0" u="none" strike="noStrike" dirty="0">
                          <a:solidFill>
                            <a:schemeClr val="tx1"/>
                          </a:solidFill>
                          <a:effectLst/>
                          <a:latin typeface="Verdana Pro Cond Semibold" panose="020B0706030504040204" pitchFamily="34" charset="0"/>
                        </a:rPr>
                        <a:t>Creative arts</a:t>
                      </a:r>
                      <a:endParaRPr lang="en-US" sz="3000" dirty="0">
                        <a:solidFill>
                          <a:schemeClr val="tx1"/>
                        </a:solidFill>
                        <a:effectLst/>
                        <a:latin typeface="Verdana Pro Cond Semibold" panose="020B0706030504040204" pitchFamily="34" charset="0"/>
                      </a:endParaRPr>
                    </a:p>
                    <a:p>
                      <a:pPr marL="457200" indent="-457200" rtl="0" fontAlgn="t">
                        <a:spcBef>
                          <a:spcPts val="0"/>
                        </a:spcBef>
                        <a:spcAft>
                          <a:spcPts val="0"/>
                        </a:spcAft>
                        <a:buFont typeface="+mj-lt"/>
                        <a:buAutoNum type="arabicPeriod"/>
                      </a:pPr>
                      <a:r>
                        <a:rPr lang="en-US" sz="3000" b="0" i="0" u="none" strike="noStrike" dirty="0">
                          <a:solidFill>
                            <a:schemeClr val="tx1"/>
                          </a:solidFill>
                          <a:effectLst/>
                          <a:latin typeface="Verdana Pro Cond Semibold" panose="020B0706030504040204" pitchFamily="34" charset="0"/>
                        </a:rPr>
                        <a:t>Integrated science</a:t>
                      </a:r>
                    </a:p>
                    <a:p>
                      <a:pPr marL="457200" marR="0" lvl="0" indent="-457200" algn="l" defTabSz="457200" rtl="0" eaLnBrk="1" fontAlgn="t" latinLnBrk="0" hangingPunct="1">
                        <a:lnSpc>
                          <a:spcPct val="100000"/>
                        </a:lnSpc>
                        <a:spcBef>
                          <a:spcPts val="0"/>
                        </a:spcBef>
                        <a:spcAft>
                          <a:spcPts val="0"/>
                        </a:spcAft>
                        <a:buClrTx/>
                        <a:buSzTx/>
                        <a:buFont typeface="+mj-lt"/>
                        <a:buAutoNum type="arabicPeriod"/>
                        <a:tabLst/>
                        <a:defRPr/>
                      </a:pPr>
                      <a:r>
                        <a:rPr lang="en-US" sz="3000" b="0" i="0" u="none" strike="noStrike" dirty="0">
                          <a:solidFill>
                            <a:schemeClr val="tx1"/>
                          </a:solidFill>
                          <a:effectLst/>
                          <a:latin typeface="Verdana Pro Cond Semibold" panose="020B0706030504040204" pitchFamily="34" charset="0"/>
                        </a:rPr>
                        <a:t>Any other learning area</a:t>
                      </a:r>
                      <a:endParaRPr lang="en-US" sz="3000" dirty="0">
                        <a:solidFill>
                          <a:schemeClr val="tx1"/>
                        </a:solidFill>
                        <a:effectLst/>
                        <a:latin typeface="Verdana Pro Cond Semibold" panose="020B0706030504040204" pitchFamily="34" charset="0"/>
                      </a:endParaRPr>
                    </a:p>
                  </a:txBody>
                  <a:tcPr marL="10478" marR="10478" marT="68580" marB="68580"/>
                </a:tc>
                <a:extLst>
                  <a:ext uri="{0D108BD9-81ED-4DB2-BD59-A6C34878D82A}">
                    <a16:rowId xmlns:a16="http://schemas.microsoft.com/office/drawing/2014/main" val="2245741795"/>
                  </a:ext>
                </a:extLst>
              </a:tr>
            </a:tbl>
          </a:graphicData>
        </a:graphic>
      </p:graphicFrame>
    </p:spTree>
    <p:extLst>
      <p:ext uri="{BB962C8B-B14F-4D97-AF65-F5344CB8AC3E}">
        <p14:creationId xmlns:p14="http://schemas.microsoft.com/office/powerpoint/2010/main" val="2400302410"/>
      </p:ext>
    </p:extLst>
  </p:cSld>
  <p:clrMapOvr>
    <a:overrideClrMapping bg1="lt1" tx1="dk1" bg2="lt2" tx2="dk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aphicFrame>
        <p:nvGraphicFramePr>
          <p:cNvPr id="11" name="Diagram 10">
            <a:extLst>
              <a:ext uri="{FF2B5EF4-FFF2-40B4-BE49-F238E27FC236}">
                <a16:creationId xmlns:a16="http://schemas.microsoft.com/office/drawing/2014/main" id="{28AEC0DB-8A4C-A777-20C5-EEE502E5B57D}"/>
              </a:ext>
            </a:extLst>
          </p:cNvPr>
          <p:cNvGraphicFramePr/>
          <p:nvPr>
            <p:extLst>
              <p:ext uri="{D42A27DB-BD31-4B8C-83A1-F6EECF244321}">
                <p14:modId xmlns:p14="http://schemas.microsoft.com/office/powerpoint/2010/main" val="54627469"/>
              </p:ext>
            </p:extLst>
          </p:nvPr>
        </p:nvGraphicFramePr>
        <p:xfrm>
          <a:off x="594859" y="114300"/>
          <a:ext cx="15562295" cy="163029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0" name="Content Placeholder 9">
            <a:extLst>
              <a:ext uri="{FF2B5EF4-FFF2-40B4-BE49-F238E27FC236}">
                <a16:creationId xmlns:a16="http://schemas.microsoft.com/office/drawing/2014/main" id="{05C0ECCC-2299-32C4-98A4-964A4FF8C894}"/>
              </a:ext>
            </a:extLst>
          </p:cNvPr>
          <p:cNvGraphicFramePr>
            <a:graphicFrameLocks noGrp="1"/>
          </p:cNvGraphicFramePr>
          <p:nvPr>
            <p:ph sz="half" idx="1"/>
            <p:extLst>
              <p:ext uri="{D42A27DB-BD31-4B8C-83A1-F6EECF244321}">
                <p14:modId xmlns:p14="http://schemas.microsoft.com/office/powerpoint/2010/main" val="3534917937"/>
              </p:ext>
            </p:extLst>
          </p:nvPr>
        </p:nvGraphicFramePr>
        <p:xfrm>
          <a:off x="574576" y="1744590"/>
          <a:ext cx="6131024" cy="842811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9" name="Content Placeholder 8">
            <a:extLst>
              <a:ext uri="{FF2B5EF4-FFF2-40B4-BE49-F238E27FC236}">
                <a16:creationId xmlns:a16="http://schemas.microsoft.com/office/drawing/2014/main" id="{AE2B8C73-6CDB-6CD2-9EC8-95F4CA502CC9}"/>
              </a:ext>
            </a:extLst>
          </p:cNvPr>
          <p:cNvGraphicFramePr>
            <a:graphicFrameLocks noGrp="1"/>
          </p:cNvGraphicFramePr>
          <p:nvPr>
            <p:ph sz="half" idx="2"/>
            <p:extLst>
              <p:ext uri="{D42A27DB-BD31-4B8C-83A1-F6EECF244321}">
                <p14:modId xmlns:p14="http://schemas.microsoft.com/office/powerpoint/2010/main" val="2465613379"/>
              </p:ext>
            </p:extLst>
          </p:nvPr>
        </p:nvGraphicFramePr>
        <p:xfrm>
          <a:off x="6858000" y="2019300"/>
          <a:ext cx="10668000" cy="8153396"/>
        </p:xfrm>
        <a:graphic>
          <a:graphicData uri="http://schemas.openxmlformats.org/drawingml/2006/table">
            <a:tbl>
              <a:tblPr firstRow="1" bandRow="1">
                <a:tableStyleId>{5C22544A-7EE6-4342-B048-85BDC9FD1C3A}</a:tableStyleId>
              </a:tblPr>
              <a:tblGrid>
                <a:gridCol w="3739896">
                  <a:extLst>
                    <a:ext uri="{9D8B030D-6E8A-4147-A177-3AD203B41FA5}">
                      <a16:colId xmlns:a16="http://schemas.microsoft.com/office/drawing/2014/main" val="4166438482"/>
                    </a:ext>
                  </a:extLst>
                </a:gridCol>
                <a:gridCol w="5251704">
                  <a:extLst>
                    <a:ext uri="{9D8B030D-6E8A-4147-A177-3AD203B41FA5}">
                      <a16:colId xmlns:a16="http://schemas.microsoft.com/office/drawing/2014/main" val="2081063189"/>
                    </a:ext>
                  </a:extLst>
                </a:gridCol>
                <a:gridCol w="1676400">
                  <a:extLst>
                    <a:ext uri="{9D8B030D-6E8A-4147-A177-3AD203B41FA5}">
                      <a16:colId xmlns:a16="http://schemas.microsoft.com/office/drawing/2014/main" val="8407743"/>
                    </a:ext>
                  </a:extLst>
                </a:gridCol>
              </a:tblGrid>
              <a:tr h="1337388">
                <a:tc>
                  <a:txBody>
                    <a:bodyPr/>
                    <a:lstStyle/>
                    <a:p>
                      <a:pPr marL="0" marR="0" algn="l">
                        <a:spcBef>
                          <a:spcPts val="0"/>
                        </a:spcBef>
                        <a:spcAft>
                          <a:spcPts val="0"/>
                        </a:spcAft>
                      </a:pPr>
                      <a:r>
                        <a:rPr lang="en-GB" sz="3600" b="1" dirty="0">
                          <a:solidFill>
                            <a:schemeClr val="bg1"/>
                          </a:solidFill>
                          <a:effectLst/>
                          <a:latin typeface="Narkisim" panose="020E0502050101010101" pitchFamily="34" charset="-79"/>
                          <a:ea typeface="Times New Roman" panose="02020603050405020304" pitchFamily="18" charset="0"/>
                          <a:cs typeface="Narkisim" panose="020E0502050101010101" pitchFamily="34" charset="-79"/>
                        </a:rPr>
                        <a:t>Performance Level</a:t>
                      </a:r>
                      <a:endParaRPr lang="en-US" sz="3600" b="1" dirty="0">
                        <a:solidFill>
                          <a:schemeClr val="bg1"/>
                        </a:solidFill>
                        <a:effectLst/>
                        <a:latin typeface="Narkisim" panose="020E0502050101010101" pitchFamily="34" charset="-79"/>
                        <a:ea typeface="Times New Roman" panose="02020603050405020304" pitchFamily="18" charset="0"/>
                        <a:cs typeface="Narkisim" panose="020E0502050101010101" pitchFamily="34" charset="-79"/>
                      </a:endParaRPr>
                    </a:p>
                  </a:txBody>
                  <a:tcPr marL="102870" marR="102870" marT="0" marB="0" anchor="ctr">
                    <a:solidFill>
                      <a:schemeClr val="accent2"/>
                    </a:solidFill>
                  </a:tcPr>
                </a:tc>
                <a:tc>
                  <a:txBody>
                    <a:bodyPr/>
                    <a:lstStyle/>
                    <a:p>
                      <a:pPr marL="0" marR="0" algn="ctr">
                        <a:spcBef>
                          <a:spcPts val="0"/>
                        </a:spcBef>
                        <a:spcAft>
                          <a:spcPts val="0"/>
                        </a:spcAft>
                      </a:pPr>
                      <a:r>
                        <a:rPr lang="en-GB" sz="3600" b="1" dirty="0">
                          <a:solidFill>
                            <a:schemeClr val="bg1"/>
                          </a:solidFill>
                          <a:effectLst/>
                          <a:latin typeface="Narkisim" panose="020E0502050101010101" pitchFamily="34" charset="-79"/>
                          <a:ea typeface="Times New Roman" panose="02020603050405020304" pitchFamily="18" charset="0"/>
                          <a:cs typeface="Narkisim" panose="020E0502050101010101" pitchFamily="34" charset="-79"/>
                        </a:rPr>
                        <a:t>Actual Performance Level</a:t>
                      </a:r>
                      <a:endParaRPr lang="en-US" sz="3600" b="1" dirty="0">
                        <a:solidFill>
                          <a:schemeClr val="bg1"/>
                        </a:solidFill>
                        <a:effectLst/>
                        <a:latin typeface="Narkisim" panose="020E0502050101010101" pitchFamily="34" charset="-79"/>
                        <a:ea typeface="Times New Roman" panose="02020603050405020304" pitchFamily="18" charset="0"/>
                        <a:cs typeface="Narkisim" panose="020E0502050101010101" pitchFamily="34" charset="-79"/>
                      </a:endParaRPr>
                    </a:p>
                  </a:txBody>
                  <a:tcPr marL="102870" marR="102870" marT="0" marB="0" anchor="ctr"/>
                </a:tc>
                <a:tc>
                  <a:txBody>
                    <a:bodyPr/>
                    <a:lstStyle/>
                    <a:p>
                      <a:pPr marL="0" marR="0" algn="ctr">
                        <a:spcBef>
                          <a:spcPts val="0"/>
                        </a:spcBef>
                        <a:spcAft>
                          <a:spcPts val="0"/>
                        </a:spcAft>
                      </a:pPr>
                      <a:r>
                        <a:rPr lang="en-GB" sz="3600" b="1" dirty="0">
                          <a:solidFill>
                            <a:schemeClr val="bg1"/>
                          </a:solidFill>
                          <a:effectLst/>
                          <a:latin typeface="Narkisim" panose="020E0502050101010101" pitchFamily="34" charset="-79"/>
                          <a:ea typeface="Times New Roman" panose="02020603050405020304" pitchFamily="18" charset="0"/>
                          <a:cs typeface="Narkisim" panose="020E0502050101010101" pitchFamily="34" charset="-79"/>
                        </a:rPr>
                        <a:t>Points</a:t>
                      </a:r>
                      <a:endParaRPr lang="en-US" sz="3600" b="1" dirty="0">
                        <a:solidFill>
                          <a:schemeClr val="bg1"/>
                        </a:solidFill>
                        <a:effectLst/>
                        <a:latin typeface="Narkisim" panose="020E0502050101010101" pitchFamily="34" charset="-79"/>
                        <a:ea typeface="Times New Roman" panose="02020603050405020304" pitchFamily="18" charset="0"/>
                        <a:cs typeface="Narkisim" panose="020E0502050101010101" pitchFamily="34" charset="-79"/>
                      </a:endParaRPr>
                    </a:p>
                  </a:txBody>
                  <a:tcPr marL="102870" marR="102870" marT="0" marB="0" anchor="ctr"/>
                </a:tc>
                <a:extLst>
                  <a:ext uri="{0D108BD9-81ED-4DB2-BD59-A6C34878D82A}">
                    <a16:rowId xmlns:a16="http://schemas.microsoft.com/office/drawing/2014/main" val="2771401388"/>
                  </a:ext>
                </a:extLst>
              </a:tr>
              <a:tr h="852001">
                <a:tc rowSpan="2">
                  <a:txBody>
                    <a:bodyPr/>
                    <a:lstStyle/>
                    <a:p>
                      <a:pPr marL="0" marR="0" algn="l">
                        <a:spcBef>
                          <a:spcPts val="0"/>
                        </a:spcBef>
                        <a:spcAft>
                          <a:spcPts val="0"/>
                        </a:spcAft>
                      </a:pPr>
                      <a:r>
                        <a:rPr lang="en-GB" sz="3600" b="1" dirty="0">
                          <a:solidFill>
                            <a:schemeClr val="bg1"/>
                          </a:solidFill>
                          <a:effectLst/>
                          <a:latin typeface="Narkisim" panose="020E0502050101010101" pitchFamily="34" charset="-79"/>
                          <a:ea typeface="Times New Roman" panose="02020603050405020304" pitchFamily="18" charset="0"/>
                          <a:cs typeface="Narkisim" panose="020E0502050101010101" pitchFamily="34" charset="-79"/>
                        </a:rPr>
                        <a:t>Exceeding Expectation</a:t>
                      </a:r>
                      <a:endParaRPr lang="en-US" sz="3600" b="1" dirty="0">
                        <a:solidFill>
                          <a:schemeClr val="bg1"/>
                        </a:solidFill>
                        <a:effectLst/>
                        <a:latin typeface="Narkisim" panose="020E0502050101010101" pitchFamily="34" charset="-79"/>
                        <a:ea typeface="Times New Roman" panose="02020603050405020304" pitchFamily="18" charset="0"/>
                        <a:cs typeface="Narkisim" panose="020E0502050101010101" pitchFamily="34" charset="-79"/>
                      </a:endParaRPr>
                    </a:p>
                  </a:txBody>
                  <a:tcPr marL="102870" marR="102870" marT="0" marB="0" anchor="ctr">
                    <a:solidFill>
                      <a:schemeClr val="accent2"/>
                    </a:solidFill>
                  </a:tcPr>
                </a:tc>
                <a:tc>
                  <a:txBody>
                    <a:bodyPr/>
                    <a:lstStyle/>
                    <a:p>
                      <a:pPr marL="0" marR="0" algn="ctr">
                        <a:spcBef>
                          <a:spcPts val="0"/>
                        </a:spcBef>
                        <a:spcAft>
                          <a:spcPts val="0"/>
                        </a:spcAft>
                      </a:pPr>
                      <a:r>
                        <a:rPr lang="en-GB" sz="3600" b="1" dirty="0">
                          <a:solidFill>
                            <a:schemeClr val="tx1"/>
                          </a:solidFill>
                          <a:effectLst/>
                          <a:latin typeface="Narkisim" panose="020E0502050101010101" pitchFamily="34" charset="-79"/>
                          <a:ea typeface="Times New Roman" panose="02020603050405020304" pitchFamily="18" charset="0"/>
                          <a:cs typeface="Narkisim" panose="020E0502050101010101" pitchFamily="34" charset="-79"/>
                        </a:rPr>
                        <a:t>Achievement Level (AL) 8</a:t>
                      </a:r>
                      <a:endParaRPr lang="en-US" sz="3600" b="1" dirty="0">
                        <a:solidFill>
                          <a:schemeClr val="tx1"/>
                        </a:solidFill>
                        <a:effectLst/>
                        <a:latin typeface="Narkisim" panose="020E0502050101010101" pitchFamily="34" charset="-79"/>
                        <a:ea typeface="Times New Roman" panose="02020603050405020304" pitchFamily="18" charset="0"/>
                        <a:cs typeface="Narkisim" panose="020E0502050101010101" pitchFamily="34" charset="-79"/>
                      </a:endParaRPr>
                    </a:p>
                  </a:txBody>
                  <a:tcPr marL="102870" marR="102870" marT="0" marB="0"/>
                </a:tc>
                <a:tc>
                  <a:txBody>
                    <a:bodyPr/>
                    <a:lstStyle/>
                    <a:p>
                      <a:pPr marL="0" marR="0" algn="ctr">
                        <a:spcBef>
                          <a:spcPts val="0"/>
                        </a:spcBef>
                        <a:spcAft>
                          <a:spcPts val="0"/>
                        </a:spcAft>
                      </a:pPr>
                      <a:r>
                        <a:rPr lang="en-GB" sz="3600" b="1" dirty="0">
                          <a:solidFill>
                            <a:schemeClr val="tx1"/>
                          </a:solidFill>
                          <a:effectLst/>
                          <a:latin typeface="Narkisim" panose="020E0502050101010101" pitchFamily="34" charset="-79"/>
                          <a:ea typeface="Times New Roman" panose="02020603050405020304" pitchFamily="18" charset="0"/>
                          <a:cs typeface="Narkisim" panose="020E0502050101010101" pitchFamily="34" charset="-79"/>
                        </a:rPr>
                        <a:t>8.0</a:t>
                      </a:r>
                      <a:endParaRPr lang="en-US" sz="3600" b="1" dirty="0">
                        <a:solidFill>
                          <a:schemeClr val="tx1"/>
                        </a:solidFill>
                        <a:effectLst/>
                        <a:latin typeface="Narkisim" panose="020E0502050101010101" pitchFamily="34" charset="-79"/>
                        <a:ea typeface="Times New Roman" panose="02020603050405020304" pitchFamily="18" charset="0"/>
                        <a:cs typeface="Narkisim" panose="020E0502050101010101" pitchFamily="34" charset="-79"/>
                      </a:endParaRPr>
                    </a:p>
                  </a:txBody>
                  <a:tcPr marL="102870" marR="102870" marT="0" marB="0"/>
                </a:tc>
                <a:extLst>
                  <a:ext uri="{0D108BD9-81ED-4DB2-BD59-A6C34878D82A}">
                    <a16:rowId xmlns:a16="http://schemas.microsoft.com/office/drawing/2014/main" val="334445768"/>
                  </a:ext>
                </a:extLst>
              </a:tr>
              <a:tr h="852001">
                <a:tc vMerge="1">
                  <a:txBody>
                    <a:bodyPr/>
                    <a:lstStyle/>
                    <a:p>
                      <a:endParaRPr lang="en-US"/>
                    </a:p>
                  </a:txBody>
                  <a:tcPr/>
                </a:tc>
                <a:tc>
                  <a:txBody>
                    <a:bodyPr/>
                    <a:lstStyle/>
                    <a:p>
                      <a:pPr marL="0" marR="0" algn="ctr">
                        <a:spcBef>
                          <a:spcPts val="0"/>
                        </a:spcBef>
                        <a:spcAft>
                          <a:spcPts val="0"/>
                        </a:spcAft>
                      </a:pPr>
                      <a:r>
                        <a:rPr lang="en-GB" sz="3600" b="1" dirty="0">
                          <a:solidFill>
                            <a:schemeClr val="tx1"/>
                          </a:solidFill>
                          <a:effectLst/>
                          <a:latin typeface="Narkisim" panose="020E0502050101010101" pitchFamily="34" charset="-79"/>
                          <a:ea typeface="Times New Roman" panose="02020603050405020304" pitchFamily="18" charset="0"/>
                          <a:cs typeface="Narkisim" panose="020E0502050101010101" pitchFamily="34" charset="-79"/>
                        </a:rPr>
                        <a:t>AL7</a:t>
                      </a:r>
                      <a:endParaRPr lang="en-US" sz="3600" b="1" dirty="0">
                        <a:solidFill>
                          <a:schemeClr val="tx1"/>
                        </a:solidFill>
                        <a:effectLst/>
                        <a:latin typeface="Narkisim" panose="020E0502050101010101" pitchFamily="34" charset="-79"/>
                        <a:ea typeface="Times New Roman" panose="02020603050405020304" pitchFamily="18" charset="0"/>
                        <a:cs typeface="Narkisim" panose="020E0502050101010101" pitchFamily="34" charset="-79"/>
                      </a:endParaRPr>
                    </a:p>
                  </a:txBody>
                  <a:tcPr marL="102870" marR="102870" marT="0" marB="0"/>
                </a:tc>
                <a:tc>
                  <a:txBody>
                    <a:bodyPr/>
                    <a:lstStyle/>
                    <a:p>
                      <a:pPr marL="0" marR="0" algn="ctr">
                        <a:spcBef>
                          <a:spcPts val="0"/>
                        </a:spcBef>
                        <a:spcAft>
                          <a:spcPts val="0"/>
                        </a:spcAft>
                      </a:pPr>
                      <a:r>
                        <a:rPr lang="en-GB" sz="3600" b="1" dirty="0">
                          <a:solidFill>
                            <a:schemeClr val="tx1"/>
                          </a:solidFill>
                          <a:effectLst/>
                          <a:latin typeface="Narkisim" panose="020E0502050101010101" pitchFamily="34" charset="-79"/>
                          <a:ea typeface="Times New Roman" panose="02020603050405020304" pitchFamily="18" charset="0"/>
                          <a:cs typeface="Narkisim" panose="020E0502050101010101" pitchFamily="34" charset="-79"/>
                        </a:rPr>
                        <a:t>7.0</a:t>
                      </a:r>
                      <a:endParaRPr lang="en-US" sz="3600" b="1" dirty="0">
                        <a:solidFill>
                          <a:schemeClr val="tx1"/>
                        </a:solidFill>
                        <a:effectLst/>
                        <a:latin typeface="Narkisim" panose="020E0502050101010101" pitchFamily="34" charset="-79"/>
                        <a:ea typeface="Times New Roman" panose="02020603050405020304" pitchFamily="18" charset="0"/>
                        <a:cs typeface="Narkisim" panose="020E0502050101010101" pitchFamily="34" charset="-79"/>
                      </a:endParaRPr>
                    </a:p>
                  </a:txBody>
                  <a:tcPr marL="102870" marR="102870" marT="0" marB="0"/>
                </a:tc>
                <a:extLst>
                  <a:ext uri="{0D108BD9-81ED-4DB2-BD59-A6C34878D82A}">
                    <a16:rowId xmlns:a16="http://schemas.microsoft.com/office/drawing/2014/main" val="1898185837"/>
                  </a:ext>
                </a:extLst>
              </a:tr>
              <a:tr h="852001">
                <a:tc rowSpan="2">
                  <a:txBody>
                    <a:bodyPr/>
                    <a:lstStyle/>
                    <a:p>
                      <a:pPr marL="0" marR="0" algn="l">
                        <a:spcBef>
                          <a:spcPts val="0"/>
                        </a:spcBef>
                        <a:spcAft>
                          <a:spcPts val="0"/>
                        </a:spcAft>
                      </a:pPr>
                      <a:r>
                        <a:rPr lang="en-GB" sz="3600" b="1" dirty="0">
                          <a:solidFill>
                            <a:schemeClr val="bg1"/>
                          </a:solidFill>
                          <a:effectLst/>
                          <a:latin typeface="Narkisim" panose="020E0502050101010101" pitchFamily="34" charset="-79"/>
                          <a:ea typeface="Times New Roman" panose="02020603050405020304" pitchFamily="18" charset="0"/>
                          <a:cs typeface="Narkisim" panose="020E0502050101010101" pitchFamily="34" charset="-79"/>
                        </a:rPr>
                        <a:t>Meeting Expectation</a:t>
                      </a:r>
                      <a:endParaRPr lang="en-US" sz="3600" b="1" dirty="0">
                        <a:solidFill>
                          <a:schemeClr val="bg1"/>
                        </a:solidFill>
                        <a:effectLst/>
                        <a:latin typeface="Narkisim" panose="020E0502050101010101" pitchFamily="34" charset="-79"/>
                        <a:ea typeface="Times New Roman" panose="02020603050405020304" pitchFamily="18" charset="0"/>
                        <a:cs typeface="Narkisim" panose="020E0502050101010101" pitchFamily="34" charset="-79"/>
                      </a:endParaRPr>
                    </a:p>
                  </a:txBody>
                  <a:tcPr marL="102870" marR="102870" marT="0" marB="0" anchor="ctr">
                    <a:solidFill>
                      <a:schemeClr val="accent2"/>
                    </a:solidFill>
                  </a:tcPr>
                </a:tc>
                <a:tc>
                  <a:txBody>
                    <a:bodyPr/>
                    <a:lstStyle/>
                    <a:p>
                      <a:pPr marL="0" marR="0" algn="ctr">
                        <a:spcBef>
                          <a:spcPts val="0"/>
                        </a:spcBef>
                        <a:spcAft>
                          <a:spcPts val="0"/>
                        </a:spcAft>
                      </a:pPr>
                      <a:r>
                        <a:rPr lang="en-GB" sz="3600" b="1" dirty="0">
                          <a:solidFill>
                            <a:schemeClr val="tx1"/>
                          </a:solidFill>
                          <a:effectLst/>
                          <a:latin typeface="Narkisim" panose="020E0502050101010101" pitchFamily="34" charset="-79"/>
                          <a:ea typeface="Times New Roman" panose="02020603050405020304" pitchFamily="18" charset="0"/>
                          <a:cs typeface="Narkisim" panose="020E0502050101010101" pitchFamily="34" charset="-79"/>
                        </a:rPr>
                        <a:t>AL6</a:t>
                      </a:r>
                      <a:endParaRPr lang="en-US" sz="3600" b="1" dirty="0">
                        <a:solidFill>
                          <a:schemeClr val="tx1"/>
                        </a:solidFill>
                        <a:effectLst/>
                        <a:latin typeface="Narkisim" panose="020E0502050101010101" pitchFamily="34" charset="-79"/>
                        <a:ea typeface="Times New Roman" panose="02020603050405020304" pitchFamily="18" charset="0"/>
                        <a:cs typeface="Narkisim" panose="020E0502050101010101" pitchFamily="34" charset="-79"/>
                      </a:endParaRPr>
                    </a:p>
                  </a:txBody>
                  <a:tcPr marL="102870" marR="102870" marT="0" marB="0"/>
                </a:tc>
                <a:tc>
                  <a:txBody>
                    <a:bodyPr/>
                    <a:lstStyle/>
                    <a:p>
                      <a:pPr marL="0" marR="0" algn="ctr">
                        <a:spcBef>
                          <a:spcPts val="0"/>
                        </a:spcBef>
                        <a:spcAft>
                          <a:spcPts val="0"/>
                        </a:spcAft>
                      </a:pPr>
                      <a:r>
                        <a:rPr lang="en-GB" sz="3600" b="1" dirty="0">
                          <a:solidFill>
                            <a:schemeClr val="tx1"/>
                          </a:solidFill>
                          <a:effectLst/>
                          <a:latin typeface="Narkisim" panose="020E0502050101010101" pitchFamily="34" charset="-79"/>
                          <a:ea typeface="Times New Roman" panose="02020603050405020304" pitchFamily="18" charset="0"/>
                          <a:cs typeface="Narkisim" panose="020E0502050101010101" pitchFamily="34" charset="-79"/>
                        </a:rPr>
                        <a:t>6.0</a:t>
                      </a:r>
                      <a:endParaRPr lang="en-US" sz="3600" b="1" dirty="0">
                        <a:solidFill>
                          <a:schemeClr val="tx1"/>
                        </a:solidFill>
                        <a:effectLst/>
                        <a:latin typeface="Narkisim" panose="020E0502050101010101" pitchFamily="34" charset="-79"/>
                        <a:ea typeface="Times New Roman" panose="02020603050405020304" pitchFamily="18" charset="0"/>
                        <a:cs typeface="Narkisim" panose="020E0502050101010101" pitchFamily="34" charset="-79"/>
                      </a:endParaRPr>
                    </a:p>
                  </a:txBody>
                  <a:tcPr marL="102870" marR="102870" marT="0" marB="0"/>
                </a:tc>
                <a:extLst>
                  <a:ext uri="{0D108BD9-81ED-4DB2-BD59-A6C34878D82A}">
                    <a16:rowId xmlns:a16="http://schemas.microsoft.com/office/drawing/2014/main" val="2283223595"/>
                  </a:ext>
                </a:extLst>
              </a:tr>
              <a:tr h="852001">
                <a:tc vMerge="1">
                  <a:txBody>
                    <a:bodyPr/>
                    <a:lstStyle/>
                    <a:p>
                      <a:endParaRPr lang="en-US"/>
                    </a:p>
                  </a:txBody>
                  <a:tcPr/>
                </a:tc>
                <a:tc>
                  <a:txBody>
                    <a:bodyPr/>
                    <a:lstStyle/>
                    <a:p>
                      <a:pPr marL="0" marR="0" algn="ctr">
                        <a:spcBef>
                          <a:spcPts val="0"/>
                        </a:spcBef>
                        <a:spcAft>
                          <a:spcPts val="0"/>
                        </a:spcAft>
                      </a:pPr>
                      <a:r>
                        <a:rPr lang="en-GB" sz="3600" b="1" dirty="0">
                          <a:solidFill>
                            <a:schemeClr val="tx1"/>
                          </a:solidFill>
                          <a:effectLst/>
                          <a:latin typeface="Narkisim" panose="020E0502050101010101" pitchFamily="34" charset="-79"/>
                          <a:ea typeface="Times New Roman" panose="02020603050405020304" pitchFamily="18" charset="0"/>
                          <a:cs typeface="Narkisim" panose="020E0502050101010101" pitchFamily="34" charset="-79"/>
                        </a:rPr>
                        <a:t>AL5</a:t>
                      </a:r>
                      <a:endParaRPr lang="en-US" sz="3600" b="1" dirty="0">
                        <a:solidFill>
                          <a:schemeClr val="tx1"/>
                        </a:solidFill>
                        <a:effectLst/>
                        <a:latin typeface="Narkisim" panose="020E0502050101010101" pitchFamily="34" charset="-79"/>
                        <a:ea typeface="Times New Roman" panose="02020603050405020304" pitchFamily="18" charset="0"/>
                        <a:cs typeface="Narkisim" panose="020E0502050101010101" pitchFamily="34" charset="-79"/>
                      </a:endParaRPr>
                    </a:p>
                  </a:txBody>
                  <a:tcPr marL="102870" marR="102870" marT="0" marB="0"/>
                </a:tc>
                <a:tc>
                  <a:txBody>
                    <a:bodyPr/>
                    <a:lstStyle/>
                    <a:p>
                      <a:pPr marL="0" marR="0" algn="ctr">
                        <a:spcBef>
                          <a:spcPts val="0"/>
                        </a:spcBef>
                        <a:spcAft>
                          <a:spcPts val="0"/>
                        </a:spcAft>
                      </a:pPr>
                      <a:r>
                        <a:rPr lang="en-GB" sz="3600" b="1" dirty="0">
                          <a:solidFill>
                            <a:schemeClr val="tx1"/>
                          </a:solidFill>
                          <a:effectLst/>
                          <a:latin typeface="Narkisim" panose="020E0502050101010101" pitchFamily="34" charset="-79"/>
                          <a:ea typeface="Times New Roman" panose="02020603050405020304" pitchFamily="18" charset="0"/>
                          <a:cs typeface="Narkisim" panose="020E0502050101010101" pitchFamily="34" charset="-79"/>
                        </a:rPr>
                        <a:t>5.0</a:t>
                      </a:r>
                      <a:endParaRPr lang="en-US" sz="3600" b="1" dirty="0">
                        <a:solidFill>
                          <a:schemeClr val="tx1"/>
                        </a:solidFill>
                        <a:effectLst/>
                        <a:latin typeface="Narkisim" panose="020E0502050101010101" pitchFamily="34" charset="-79"/>
                        <a:ea typeface="Times New Roman" panose="02020603050405020304" pitchFamily="18" charset="0"/>
                        <a:cs typeface="Narkisim" panose="020E0502050101010101" pitchFamily="34" charset="-79"/>
                      </a:endParaRPr>
                    </a:p>
                  </a:txBody>
                  <a:tcPr marL="102870" marR="102870" marT="0" marB="0"/>
                </a:tc>
                <a:extLst>
                  <a:ext uri="{0D108BD9-81ED-4DB2-BD59-A6C34878D82A}">
                    <a16:rowId xmlns:a16="http://schemas.microsoft.com/office/drawing/2014/main" val="3763537097"/>
                  </a:ext>
                </a:extLst>
              </a:tr>
              <a:tr h="852001">
                <a:tc rowSpan="2">
                  <a:txBody>
                    <a:bodyPr/>
                    <a:lstStyle/>
                    <a:p>
                      <a:pPr marL="0" marR="0" algn="l">
                        <a:spcBef>
                          <a:spcPts val="0"/>
                        </a:spcBef>
                        <a:spcAft>
                          <a:spcPts val="0"/>
                        </a:spcAft>
                      </a:pPr>
                      <a:r>
                        <a:rPr lang="en-GB" sz="3600" b="1" dirty="0">
                          <a:solidFill>
                            <a:schemeClr val="bg1"/>
                          </a:solidFill>
                          <a:effectLst/>
                          <a:latin typeface="Narkisim" panose="020E0502050101010101" pitchFamily="34" charset="-79"/>
                          <a:ea typeface="Times New Roman" panose="02020603050405020304" pitchFamily="18" charset="0"/>
                          <a:cs typeface="Narkisim" panose="020E0502050101010101" pitchFamily="34" charset="-79"/>
                        </a:rPr>
                        <a:t>Approaching Expectation</a:t>
                      </a:r>
                      <a:endParaRPr lang="en-US" sz="3600" b="1" dirty="0">
                        <a:solidFill>
                          <a:schemeClr val="bg1"/>
                        </a:solidFill>
                        <a:effectLst/>
                        <a:latin typeface="Narkisim" panose="020E0502050101010101" pitchFamily="34" charset="-79"/>
                        <a:ea typeface="Times New Roman" panose="02020603050405020304" pitchFamily="18" charset="0"/>
                        <a:cs typeface="Narkisim" panose="020E0502050101010101" pitchFamily="34" charset="-79"/>
                      </a:endParaRPr>
                    </a:p>
                  </a:txBody>
                  <a:tcPr marL="102870" marR="102870" marT="0" marB="0" anchor="ctr">
                    <a:solidFill>
                      <a:schemeClr val="accent2"/>
                    </a:solidFill>
                  </a:tcPr>
                </a:tc>
                <a:tc>
                  <a:txBody>
                    <a:bodyPr/>
                    <a:lstStyle/>
                    <a:p>
                      <a:pPr marL="0" marR="0" algn="ctr">
                        <a:spcBef>
                          <a:spcPts val="0"/>
                        </a:spcBef>
                        <a:spcAft>
                          <a:spcPts val="0"/>
                        </a:spcAft>
                      </a:pPr>
                      <a:r>
                        <a:rPr lang="en-GB" sz="3600" b="1" dirty="0">
                          <a:solidFill>
                            <a:schemeClr val="tx1"/>
                          </a:solidFill>
                          <a:effectLst/>
                          <a:latin typeface="Narkisim" panose="020E0502050101010101" pitchFamily="34" charset="-79"/>
                          <a:ea typeface="Times New Roman" panose="02020603050405020304" pitchFamily="18" charset="0"/>
                          <a:cs typeface="Narkisim" panose="020E0502050101010101" pitchFamily="34" charset="-79"/>
                        </a:rPr>
                        <a:t>AL4</a:t>
                      </a:r>
                      <a:endParaRPr lang="en-US" sz="3600" b="1" dirty="0">
                        <a:solidFill>
                          <a:schemeClr val="tx1"/>
                        </a:solidFill>
                        <a:effectLst/>
                        <a:latin typeface="Narkisim" panose="020E0502050101010101" pitchFamily="34" charset="-79"/>
                        <a:ea typeface="Times New Roman" panose="02020603050405020304" pitchFamily="18" charset="0"/>
                        <a:cs typeface="Narkisim" panose="020E0502050101010101" pitchFamily="34" charset="-79"/>
                      </a:endParaRPr>
                    </a:p>
                  </a:txBody>
                  <a:tcPr marL="102870" marR="102870" marT="0" marB="0"/>
                </a:tc>
                <a:tc>
                  <a:txBody>
                    <a:bodyPr/>
                    <a:lstStyle/>
                    <a:p>
                      <a:pPr marL="0" marR="0" algn="ctr">
                        <a:spcBef>
                          <a:spcPts val="0"/>
                        </a:spcBef>
                        <a:spcAft>
                          <a:spcPts val="0"/>
                        </a:spcAft>
                      </a:pPr>
                      <a:r>
                        <a:rPr lang="en-GB" sz="3600" b="1" dirty="0">
                          <a:solidFill>
                            <a:schemeClr val="tx1"/>
                          </a:solidFill>
                          <a:effectLst/>
                          <a:latin typeface="Narkisim" panose="020E0502050101010101" pitchFamily="34" charset="-79"/>
                          <a:ea typeface="Times New Roman" panose="02020603050405020304" pitchFamily="18" charset="0"/>
                          <a:cs typeface="Narkisim" panose="020E0502050101010101" pitchFamily="34" charset="-79"/>
                        </a:rPr>
                        <a:t>4.0</a:t>
                      </a:r>
                      <a:endParaRPr lang="en-US" sz="3600" b="1" dirty="0">
                        <a:solidFill>
                          <a:schemeClr val="tx1"/>
                        </a:solidFill>
                        <a:effectLst/>
                        <a:latin typeface="Narkisim" panose="020E0502050101010101" pitchFamily="34" charset="-79"/>
                        <a:ea typeface="Times New Roman" panose="02020603050405020304" pitchFamily="18" charset="0"/>
                        <a:cs typeface="Narkisim" panose="020E0502050101010101" pitchFamily="34" charset="-79"/>
                      </a:endParaRPr>
                    </a:p>
                  </a:txBody>
                  <a:tcPr marL="102870" marR="102870" marT="0" marB="0"/>
                </a:tc>
                <a:extLst>
                  <a:ext uri="{0D108BD9-81ED-4DB2-BD59-A6C34878D82A}">
                    <a16:rowId xmlns:a16="http://schemas.microsoft.com/office/drawing/2014/main" val="3610926334"/>
                  </a:ext>
                </a:extLst>
              </a:tr>
              <a:tr h="852001">
                <a:tc vMerge="1">
                  <a:txBody>
                    <a:bodyPr/>
                    <a:lstStyle/>
                    <a:p>
                      <a:endParaRPr lang="en-US"/>
                    </a:p>
                  </a:txBody>
                  <a:tcPr/>
                </a:tc>
                <a:tc>
                  <a:txBody>
                    <a:bodyPr/>
                    <a:lstStyle/>
                    <a:p>
                      <a:pPr marL="0" marR="0" algn="ctr">
                        <a:spcBef>
                          <a:spcPts val="0"/>
                        </a:spcBef>
                        <a:spcAft>
                          <a:spcPts val="0"/>
                        </a:spcAft>
                      </a:pPr>
                      <a:r>
                        <a:rPr lang="en-GB" sz="3600" b="1" dirty="0">
                          <a:solidFill>
                            <a:schemeClr val="tx1"/>
                          </a:solidFill>
                          <a:effectLst/>
                          <a:latin typeface="Narkisim" panose="020E0502050101010101" pitchFamily="34" charset="-79"/>
                          <a:ea typeface="Times New Roman" panose="02020603050405020304" pitchFamily="18" charset="0"/>
                          <a:cs typeface="Narkisim" panose="020E0502050101010101" pitchFamily="34" charset="-79"/>
                        </a:rPr>
                        <a:t>AL3</a:t>
                      </a:r>
                      <a:endParaRPr lang="en-US" sz="3600" b="1" dirty="0">
                        <a:solidFill>
                          <a:schemeClr val="tx1"/>
                        </a:solidFill>
                        <a:effectLst/>
                        <a:latin typeface="Narkisim" panose="020E0502050101010101" pitchFamily="34" charset="-79"/>
                        <a:ea typeface="Times New Roman" panose="02020603050405020304" pitchFamily="18" charset="0"/>
                        <a:cs typeface="Narkisim" panose="020E0502050101010101" pitchFamily="34" charset="-79"/>
                      </a:endParaRPr>
                    </a:p>
                  </a:txBody>
                  <a:tcPr marL="102870" marR="102870" marT="0" marB="0"/>
                </a:tc>
                <a:tc>
                  <a:txBody>
                    <a:bodyPr/>
                    <a:lstStyle/>
                    <a:p>
                      <a:pPr marL="0" marR="0" algn="ctr">
                        <a:spcBef>
                          <a:spcPts val="0"/>
                        </a:spcBef>
                        <a:spcAft>
                          <a:spcPts val="0"/>
                        </a:spcAft>
                      </a:pPr>
                      <a:r>
                        <a:rPr lang="en-GB" sz="3600" b="1" dirty="0">
                          <a:solidFill>
                            <a:schemeClr val="tx1"/>
                          </a:solidFill>
                          <a:effectLst/>
                          <a:latin typeface="Narkisim" panose="020E0502050101010101" pitchFamily="34" charset="-79"/>
                          <a:ea typeface="Times New Roman" panose="02020603050405020304" pitchFamily="18" charset="0"/>
                          <a:cs typeface="Narkisim" panose="020E0502050101010101" pitchFamily="34" charset="-79"/>
                        </a:rPr>
                        <a:t>3.0</a:t>
                      </a:r>
                      <a:endParaRPr lang="en-US" sz="3600" b="1" dirty="0">
                        <a:solidFill>
                          <a:schemeClr val="tx1"/>
                        </a:solidFill>
                        <a:effectLst/>
                        <a:latin typeface="Narkisim" panose="020E0502050101010101" pitchFamily="34" charset="-79"/>
                        <a:ea typeface="Times New Roman" panose="02020603050405020304" pitchFamily="18" charset="0"/>
                        <a:cs typeface="Narkisim" panose="020E0502050101010101" pitchFamily="34" charset="-79"/>
                      </a:endParaRPr>
                    </a:p>
                  </a:txBody>
                  <a:tcPr marL="102870" marR="102870" marT="0" marB="0"/>
                </a:tc>
                <a:extLst>
                  <a:ext uri="{0D108BD9-81ED-4DB2-BD59-A6C34878D82A}">
                    <a16:rowId xmlns:a16="http://schemas.microsoft.com/office/drawing/2014/main" val="1965922671"/>
                  </a:ext>
                </a:extLst>
              </a:tr>
              <a:tr h="852001">
                <a:tc rowSpan="2">
                  <a:txBody>
                    <a:bodyPr/>
                    <a:lstStyle/>
                    <a:p>
                      <a:pPr marL="0" marR="0" algn="l">
                        <a:spcBef>
                          <a:spcPts val="0"/>
                        </a:spcBef>
                        <a:spcAft>
                          <a:spcPts val="0"/>
                        </a:spcAft>
                      </a:pPr>
                      <a:r>
                        <a:rPr lang="en-GB" sz="3600" b="1" dirty="0">
                          <a:solidFill>
                            <a:schemeClr val="bg1"/>
                          </a:solidFill>
                          <a:effectLst/>
                          <a:latin typeface="Narkisim" panose="020E0502050101010101" pitchFamily="34" charset="-79"/>
                          <a:ea typeface="Times New Roman" panose="02020603050405020304" pitchFamily="18" charset="0"/>
                          <a:cs typeface="Narkisim" panose="020E0502050101010101" pitchFamily="34" charset="-79"/>
                        </a:rPr>
                        <a:t>Below Expectation</a:t>
                      </a:r>
                      <a:endParaRPr lang="en-US" sz="3600" b="1" dirty="0">
                        <a:solidFill>
                          <a:schemeClr val="bg1"/>
                        </a:solidFill>
                        <a:effectLst/>
                        <a:latin typeface="Narkisim" panose="020E0502050101010101" pitchFamily="34" charset="-79"/>
                        <a:ea typeface="Times New Roman" panose="02020603050405020304" pitchFamily="18" charset="0"/>
                        <a:cs typeface="Narkisim" panose="020E0502050101010101" pitchFamily="34" charset="-79"/>
                      </a:endParaRPr>
                    </a:p>
                  </a:txBody>
                  <a:tcPr marL="102870" marR="102870" marT="0" marB="0" anchor="ctr">
                    <a:solidFill>
                      <a:schemeClr val="accent2"/>
                    </a:solidFill>
                  </a:tcPr>
                </a:tc>
                <a:tc>
                  <a:txBody>
                    <a:bodyPr/>
                    <a:lstStyle/>
                    <a:p>
                      <a:pPr marL="0" marR="0" algn="ctr">
                        <a:spcBef>
                          <a:spcPts val="0"/>
                        </a:spcBef>
                        <a:spcAft>
                          <a:spcPts val="0"/>
                        </a:spcAft>
                      </a:pPr>
                      <a:r>
                        <a:rPr lang="en-GB" sz="3600" b="1" dirty="0">
                          <a:solidFill>
                            <a:schemeClr val="tx1"/>
                          </a:solidFill>
                          <a:effectLst/>
                          <a:latin typeface="Narkisim" panose="020E0502050101010101" pitchFamily="34" charset="-79"/>
                          <a:ea typeface="Times New Roman" panose="02020603050405020304" pitchFamily="18" charset="0"/>
                          <a:cs typeface="Narkisim" panose="020E0502050101010101" pitchFamily="34" charset="-79"/>
                        </a:rPr>
                        <a:t>AL2</a:t>
                      </a:r>
                      <a:endParaRPr lang="en-US" sz="3600" b="1" dirty="0">
                        <a:solidFill>
                          <a:schemeClr val="tx1"/>
                        </a:solidFill>
                        <a:effectLst/>
                        <a:latin typeface="Narkisim" panose="020E0502050101010101" pitchFamily="34" charset="-79"/>
                        <a:ea typeface="Times New Roman" panose="02020603050405020304" pitchFamily="18" charset="0"/>
                        <a:cs typeface="Narkisim" panose="020E0502050101010101" pitchFamily="34" charset="-79"/>
                      </a:endParaRPr>
                    </a:p>
                  </a:txBody>
                  <a:tcPr marL="102870" marR="102870" marT="0" marB="0"/>
                </a:tc>
                <a:tc>
                  <a:txBody>
                    <a:bodyPr/>
                    <a:lstStyle/>
                    <a:p>
                      <a:pPr marL="0" marR="0" algn="ctr">
                        <a:spcBef>
                          <a:spcPts val="0"/>
                        </a:spcBef>
                        <a:spcAft>
                          <a:spcPts val="0"/>
                        </a:spcAft>
                      </a:pPr>
                      <a:r>
                        <a:rPr lang="en-GB" sz="3600" b="1" dirty="0">
                          <a:solidFill>
                            <a:schemeClr val="tx1"/>
                          </a:solidFill>
                          <a:effectLst/>
                          <a:latin typeface="Narkisim" panose="020E0502050101010101" pitchFamily="34" charset="-79"/>
                          <a:ea typeface="Times New Roman" panose="02020603050405020304" pitchFamily="18" charset="0"/>
                          <a:cs typeface="Narkisim" panose="020E0502050101010101" pitchFamily="34" charset="-79"/>
                        </a:rPr>
                        <a:t>2.0</a:t>
                      </a:r>
                      <a:endParaRPr lang="en-US" sz="3600" b="1" dirty="0">
                        <a:solidFill>
                          <a:schemeClr val="tx1"/>
                        </a:solidFill>
                        <a:effectLst/>
                        <a:latin typeface="Narkisim" panose="020E0502050101010101" pitchFamily="34" charset="-79"/>
                        <a:ea typeface="Times New Roman" panose="02020603050405020304" pitchFamily="18" charset="0"/>
                        <a:cs typeface="Narkisim" panose="020E0502050101010101" pitchFamily="34" charset="-79"/>
                      </a:endParaRPr>
                    </a:p>
                  </a:txBody>
                  <a:tcPr marL="102870" marR="102870" marT="0" marB="0"/>
                </a:tc>
                <a:extLst>
                  <a:ext uri="{0D108BD9-81ED-4DB2-BD59-A6C34878D82A}">
                    <a16:rowId xmlns:a16="http://schemas.microsoft.com/office/drawing/2014/main" val="784884750"/>
                  </a:ext>
                </a:extLst>
              </a:tr>
              <a:tr h="852001">
                <a:tc vMerge="1">
                  <a:txBody>
                    <a:bodyPr/>
                    <a:lstStyle/>
                    <a:p>
                      <a:endParaRPr lang="en-US"/>
                    </a:p>
                  </a:txBody>
                  <a:tcPr/>
                </a:tc>
                <a:tc>
                  <a:txBody>
                    <a:bodyPr/>
                    <a:lstStyle/>
                    <a:p>
                      <a:pPr marL="0" marR="0" algn="ctr">
                        <a:spcBef>
                          <a:spcPts val="0"/>
                        </a:spcBef>
                        <a:spcAft>
                          <a:spcPts val="0"/>
                        </a:spcAft>
                      </a:pPr>
                      <a:r>
                        <a:rPr lang="en-GB" sz="3600" b="1" dirty="0">
                          <a:solidFill>
                            <a:schemeClr val="tx1"/>
                          </a:solidFill>
                          <a:effectLst/>
                          <a:latin typeface="Narkisim" panose="020E0502050101010101" pitchFamily="34" charset="-79"/>
                          <a:ea typeface="Times New Roman" panose="02020603050405020304" pitchFamily="18" charset="0"/>
                          <a:cs typeface="Narkisim" panose="020E0502050101010101" pitchFamily="34" charset="-79"/>
                        </a:rPr>
                        <a:t>AL1</a:t>
                      </a:r>
                      <a:endParaRPr lang="en-US" sz="3600" b="1" dirty="0">
                        <a:solidFill>
                          <a:schemeClr val="tx1"/>
                        </a:solidFill>
                        <a:effectLst/>
                        <a:latin typeface="Narkisim" panose="020E0502050101010101" pitchFamily="34" charset="-79"/>
                        <a:ea typeface="Times New Roman" panose="02020603050405020304" pitchFamily="18" charset="0"/>
                        <a:cs typeface="Narkisim" panose="020E0502050101010101" pitchFamily="34" charset="-79"/>
                      </a:endParaRPr>
                    </a:p>
                  </a:txBody>
                  <a:tcPr marL="102870" marR="102870" marT="0" marB="0"/>
                </a:tc>
                <a:tc>
                  <a:txBody>
                    <a:bodyPr/>
                    <a:lstStyle/>
                    <a:p>
                      <a:pPr marL="0" marR="0" algn="ctr">
                        <a:spcBef>
                          <a:spcPts val="0"/>
                        </a:spcBef>
                        <a:spcAft>
                          <a:spcPts val="0"/>
                        </a:spcAft>
                      </a:pPr>
                      <a:r>
                        <a:rPr lang="en-GB" sz="3600" b="1" dirty="0">
                          <a:solidFill>
                            <a:schemeClr val="tx1"/>
                          </a:solidFill>
                          <a:effectLst/>
                          <a:latin typeface="Narkisim" panose="020E0502050101010101" pitchFamily="34" charset="-79"/>
                          <a:ea typeface="Times New Roman" panose="02020603050405020304" pitchFamily="18" charset="0"/>
                          <a:cs typeface="Narkisim" panose="020E0502050101010101" pitchFamily="34" charset="-79"/>
                        </a:rPr>
                        <a:t>1.0</a:t>
                      </a:r>
                      <a:endParaRPr lang="en-US" sz="3600" b="1" dirty="0">
                        <a:solidFill>
                          <a:schemeClr val="tx1"/>
                        </a:solidFill>
                        <a:effectLst/>
                        <a:latin typeface="Narkisim" panose="020E0502050101010101" pitchFamily="34" charset="-79"/>
                        <a:ea typeface="Times New Roman" panose="02020603050405020304" pitchFamily="18" charset="0"/>
                        <a:cs typeface="Narkisim" panose="020E0502050101010101" pitchFamily="34" charset="-79"/>
                      </a:endParaRPr>
                    </a:p>
                  </a:txBody>
                  <a:tcPr marL="102870" marR="102870" marT="0" marB="0"/>
                </a:tc>
                <a:extLst>
                  <a:ext uri="{0D108BD9-81ED-4DB2-BD59-A6C34878D82A}">
                    <a16:rowId xmlns:a16="http://schemas.microsoft.com/office/drawing/2014/main" val="2730221649"/>
                  </a:ext>
                </a:extLst>
              </a:tr>
            </a:tbl>
          </a:graphicData>
        </a:graphic>
      </p:graphicFrame>
    </p:spTree>
    <p:extLst>
      <p:ext uri="{BB962C8B-B14F-4D97-AF65-F5344CB8AC3E}">
        <p14:creationId xmlns:p14="http://schemas.microsoft.com/office/powerpoint/2010/main" val="2177875770"/>
      </p:ext>
    </p:extLst>
  </p:cSld>
  <p:clrMapOvr>
    <a:overrideClrMapping bg1="lt1" tx1="dk1" bg2="lt2" tx2="dk2" accent1="accent1" accent2="accent2" accent3="accent3" accent4="accent4" accent5="accent5" accent6="accent6" hlink="hlink" folHlink="folHlink"/>
  </p:clrMapOvr>
</p:sld>
</file>

<file path=ppt/slides/slide17.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aphicFrame>
        <p:nvGraphicFramePr>
          <p:cNvPr id="6" name="Diagram 5">
            <a:extLst>
              <a:ext uri="{FF2B5EF4-FFF2-40B4-BE49-F238E27FC236}">
                <a16:creationId xmlns:a16="http://schemas.microsoft.com/office/drawing/2014/main" id="{BDA2A3EA-D84F-93E3-9592-1A86654115CE}"/>
              </a:ext>
            </a:extLst>
          </p:cNvPr>
          <p:cNvGraphicFramePr/>
          <p:nvPr/>
        </p:nvGraphicFramePr>
        <p:xfrm>
          <a:off x="968084" y="1"/>
          <a:ext cx="15338324" cy="17277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4" name="Content Placeholder 3">
            <a:extLst>
              <a:ext uri="{FF2B5EF4-FFF2-40B4-BE49-F238E27FC236}">
                <a16:creationId xmlns:a16="http://schemas.microsoft.com/office/drawing/2014/main" id="{15F33CE3-92E8-9F5C-696C-1D0AE47211CC}"/>
              </a:ext>
            </a:extLst>
          </p:cNvPr>
          <p:cNvGraphicFramePr>
            <a:graphicFrameLocks noGrp="1"/>
          </p:cNvGraphicFramePr>
          <p:nvPr>
            <p:ph idx="1"/>
            <p:extLst>
              <p:ext uri="{D42A27DB-BD31-4B8C-83A1-F6EECF244321}">
                <p14:modId xmlns:p14="http://schemas.microsoft.com/office/powerpoint/2010/main" val="2065582043"/>
              </p:ext>
            </p:extLst>
          </p:nvPr>
        </p:nvGraphicFramePr>
        <p:xfrm>
          <a:off x="1072134" y="2097876"/>
          <a:ext cx="16143732" cy="329717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5" name="Table 4">
            <a:extLst>
              <a:ext uri="{FF2B5EF4-FFF2-40B4-BE49-F238E27FC236}">
                <a16:creationId xmlns:a16="http://schemas.microsoft.com/office/drawing/2014/main" id="{C50917F6-D964-BCB7-787C-7532CD694BD7}"/>
              </a:ext>
            </a:extLst>
          </p:cNvPr>
          <p:cNvGraphicFramePr>
            <a:graphicFrameLocks noGrp="1"/>
          </p:cNvGraphicFramePr>
          <p:nvPr>
            <p:extLst>
              <p:ext uri="{D42A27DB-BD31-4B8C-83A1-F6EECF244321}">
                <p14:modId xmlns:p14="http://schemas.microsoft.com/office/powerpoint/2010/main" val="1418154670"/>
              </p:ext>
            </p:extLst>
          </p:nvPr>
        </p:nvGraphicFramePr>
        <p:xfrm>
          <a:off x="1020108" y="5372100"/>
          <a:ext cx="16143731" cy="3657600"/>
        </p:xfrm>
        <a:graphic>
          <a:graphicData uri="http://schemas.openxmlformats.org/drawingml/2006/table">
            <a:tbl>
              <a:tblPr firstRow="1" firstCol="1" bandRow="1">
                <a:tableStyleId>{5C22544A-7EE6-4342-B048-85BDC9FD1C3A}</a:tableStyleId>
              </a:tblPr>
              <a:tblGrid>
                <a:gridCol w="4051537">
                  <a:extLst>
                    <a:ext uri="{9D8B030D-6E8A-4147-A177-3AD203B41FA5}">
                      <a16:colId xmlns:a16="http://schemas.microsoft.com/office/drawing/2014/main" val="1867265529"/>
                    </a:ext>
                  </a:extLst>
                </a:gridCol>
                <a:gridCol w="4306886">
                  <a:extLst>
                    <a:ext uri="{9D8B030D-6E8A-4147-A177-3AD203B41FA5}">
                      <a16:colId xmlns:a16="http://schemas.microsoft.com/office/drawing/2014/main" val="1854025259"/>
                    </a:ext>
                  </a:extLst>
                </a:gridCol>
                <a:gridCol w="3892654">
                  <a:extLst>
                    <a:ext uri="{9D8B030D-6E8A-4147-A177-3AD203B41FA5}">
                      <a16:colId xmlns:a16="http://schemas.microsoft.com/office/drawing/2014/main" val="2491257293"/>
                    </a:ext>
                  </a:extLst>
                </a:gridCol>
                <a:gridCol w="3892654">
                  <a:extLst>
                    <a:ext uri="{9D8B030D-6E8A-4147-A177-3AD203B41FA5}">
                      <a16:colId xmlns:a16="http://schemas.microsoft.com/office/drawing/2014/main" val="1688269932"/>
                    </a:ext>
                  </a:extLst>
                </a:gridCol>
              </a:tblGrid>
              <a:tr h="0">
                <a:tc>
                  <a:txBody>
                    <a:bodyPr/>
                    <a:lstStyle/>
                    <a:p>
                      <a:pPr marL="0" marR="0">
                        <a:spcBef>
                          <a:spcPts val="0"/>
                        </a:spcBef>
                        <a:spcAft>
                          <a:spcPts val="0"/>
                        </a:spcAft>
                      </a:pPr>
                      <a:r>
                        <a:rPr lang="en-GB" sz="3000" dirty="0">
                          <a:solidFill>
                            <a:schemeClr val="bg1"/>
                          </a:solidFill>
                          <a:effectLst/>
                          <a:latin typeface="Narkisim" panose="020E0502050101010101" pitchFamily="34" charset="-79"/>
                          <a:cs typeface="Narkisim" panose="020E0502050101010101" pitchFamily="34" charset="-79"/>
                        </a:rPr>
                        <a:t>PATHWAY</a:t>
                      </a:r>
                      <a:endParaRPr lang="en-US" sz="3000" dirty="0">
                        <a:solidFill>
                          <a:schemeClr val="bg1"/>
                        </a:solidFill>
                        <a:effectLst/>
                        <a:latin typeface="Narkisim" panose="020E0502050101010101" pitchFamily="34" charset="-79"/>
                        <a:ea typeface="Times New Roman" panose="02020603050405020304" pitchFamily="18" charset="0"/>
                        <a:cs typeface="Narkisim" panose="020E0502050101010101" pitchFamily="34" charset="-79"/>
                      </a:endParaRPr>
                    </a:p>
                  </a:txBody>
                  <a:tcPr marL="10478" marR="10478" marT="0" marB="0"/>
                </a:tc>
                <a:tc>
                  <a:txBody>
                    <a:bodyPr/>
                    <a:lstStyle/>
                    <a:p>
                      <a:pPr marL="0" marR="0">
                        <a:spcBef>
                          <a:spcPts val="0"/>
                        </a:spcBef>
                        <a:spcAft>
                          <a:spcPts val="0"/>
                        </a:spcAft>
                      </a:pPr>
                      <a:r>
                        <a:rPr lang="en-GB" sz="3000" dirty="0">
                          <a:solidFill>
                            <a:schemeClr val="bg1"/>
                          </a:solidFill>
                          <a:effectLst/>
                          <a:latin typeface="Narkisim" panose="020E0502050101010101" pitchFamily="34" charset="-79"/>
                          <a:cs typeface="Narkisim" panose="020E0502050101010101" pitchFamily="34" charset="-79"/>
                        </a:rPr>
                        <a:t>Track</a:t>
                      </a:r>
                      <a:endParaRPr lang="en-US" sz="3000" dirty="0">
                        <a:solidFill>
                          <a:schemeClr val="bg1"/>
                        </a:solidFill>
                        <a:effectLst/>
                        <a:latin typeface="Narkisim" panose="020E0502050101010101" pitchFamily="34" charset="-79"/>
                        <a:ea typeface="Times New Roman" panose="02020603050405020304" pitchFamily="18" charset="0"/>
                        <a:cs typeface="Narkisim" panose="020E0502050101010101" pitchFamily="34" charset="-79"/>
                      </a:endParaRPr>
                    </a:p>
                  </a:txBody>
                  <a:tcPr marL="10478" marR="10478" marT="0" marB="0"/>
                </a:tc>
                <a:tc>
                  <a:txBody>
                    <a:bodyPr/>
                    <a:lstStyle/>
                    <a:p>
                      <a:pPr marL="0" marR="0">
                        <a:spcBef>
                          <a:spcPts val="0"/>
                        </a:spcBef>
                        <a:spcAft>
                          <a:spcPts val="0"/>
                        </a:spcAft>
                      </a:pPr>
                      <a:r>
                        <a:rPr lang="en-GB" sz="3000" dirty="0">
                          <a:solidFill>
                            <a:schemeClr val="bg1"/>
                          </a:solidFill>
                          <a:effectLst/>
                          <a:latin typeface="Narkisim" panose="020E0502050101010101" pitchFamily="34" charset="-79"/>
                          <a:cs typeface="Narkisim" panose="020E0502050101010101" pitchFamily="34" charset="-79"/>
                        </a:rPr>
                        <a:t>Learner’s Personality</a:t>
                      </a:r>
                      <a:endParaRPr lang="en-US" sz="3000" dirty="0">
                        <a:solidFill>
                          <a:schemeClr val="bg1"/>
                        </a:solidFill>
                        <a:effectLst/>
                        <a:latin typeface="Narkisim" panose="020E0502050101010101" pitchFamily="34" charset="-79"/>
                        <a:ea typeface="Times New Roman" panose="02020603050405020304" pitchFamily="18" charset="0"/>
                        <a:cs typeface="Narkisim" panose="020E0502050101010101" pitchFamily="34" charset="-79"/>
                      </a:endParaRPr>
                    </a:p>
                  </a:txBody>
                  <a:tcPr marL="10478" marR="10478" marT="0" marB="0"/>
                </a:tc>
                <a:tc>
                  <a:txBody>
                    <a:bodyPr/>
                    <a:lstStyle/>
                    <a:p>
                      <a:pPr marL="0" marR="0">
                        <a:spcBef>
                          <a:spcPts val="0"/>
                        </a:spcBef>
                        <a:spcAft>
                          <a:spcPts val="0"/>
                        </a:spcAft>
                      </a:pPr>
                      <a:r>
                        <a:rPr lang="en-GB" sz="3000" dirty="0">
                          <a:solidFill>
                            <a:schemeClr val="bg1"/>
                          </a:solidFill>
                          <a:effectLst/>
                          <a:latin typeface="Narkisim" panose="020E0502050101010101" pitchFamily="34" charset="-79"/>
                          <a:cs typeface="Narkisim" panose="020E0502050101010101" pitchFamily="34" charset="-79"/>
                        </a:rPr>
                        <a:t>Learner’s Interest</a:t>
                      </a:r>
                      <a:endParaRPr lang="en-US" sz="3000" dirty="0">
                        <a:solidFill>
                          <a:schemeClr val="bg1"/>
                        </a:solidFill>
                        <a:effectLst/>
                        <a:latin typeface="Narkisim" panose="020E0502050101010101" pitchFamily="34" charset="-79"/>
                        <a:ea typeface="Times New Roman" panose="02020603050405020304" pitchFamily="18" charset="0"/>
                        <a:cs typeface="Narkisim" panose="020E0502050101010101" pitchFamily="34" charset="-79"/>
                      </a:endParaRPr>
                    </a:p>
                  </a:txBody>
                  <a:tcPr marL="10478" marR="10478" marT="0" marB="0"/>
                </a:tc>
                <a:extLst>
                  <a:ext uri="{0D108BD9-81ED-4DB2-BD59-A6C34878D82A}">
                    <a16:rowId xmlns:a16="http://schemas.microsoft.com/office/drawing/2014/main" val="3164611699"/>
                  </a:ext>
                </a:extLst>
              </a:tr>
              <a:tr h="0">
                <a:tc rowSpan="2">
                  <a:txBody>
                    <a:bodyPr/>
                    <a:lstStyle/>
                    <a:p>
                      <a:pPr marL="0" marR="0">
                        <a:spcBef>
                          <a:spcPts val="0"/>
                        </a:spcBef>
                        <a:spcAft>
                          <a:spcPts val="0"/>
                        </a:spcAft>
                      </a:pPr>
                      <a:r>
                        <a:rPr lang="en-GB" sz="3000" dirty="0">
                          <a:solidFill>
                            <a:schemeClr val="bg1"/>
                          </a:solidFill>
                          <a:effectLst/>
                          <a:latin typeface="Narkisim" panose="020E0502050101010101" pitchFamily="34" charset="-79"/>
                          <a:cs typeface="Narkisim" panose="020E0502050101010101" pitchFamily="34" charset="-79"/>
                        </a:rPr>
                        <a:t>Arts &amp; Sports Science</a:t>
                      </a:r>
                      <a:endParaRPr lang="en-US" sz="3000" dirty="0">
                        <a:solidFill>
                          <a:schemeClr val="bg1"/>
                        </a:solidFill>
                        <a:effectLst/>
                        <a:latin typeface="Narkisim" panose="020E0502050101010101" pitchFamily="34" charset="-79"/>
                        <a:ea typeface="Times New Roman" panose="02020603050405020304" pitchFamily="18" charset="0"/>
                        <a:cs typeface="Narkisim" panose="020E0502050101010101" pitchFamily="34" charset="-79"/>
                      </a:endParaRPr>
                    </a:p>
                  </a:txBody>
                  <a:tcPr marL="10478" marR="10478" marT="0" marB="0" anchor="ctr"/>
                </a:tc>
                <a:tc>
                  <a:txBody>
                    <a:bodyPr/>
                    <a:lstStyle/>
                    <a:p>
                      <a:pPr marL="0" marR="0">
                        <a:spcBef>
                          <a:spcPts val="0"/>
                        </a:spcBef>
                        <a:spcAft>
                          <a:spcPts val="0"/>
                        </a:spcAft>
                      </a:pPr>
                      <a:r>
                        <a:rPr lang="en-GB" sz="3000" b="1" dirty="0">
                          <a:solidFill>
                            <a:schemeClr val="tx1"/>
                          </a:solidFill>
                          <a:effectLst/>
                          <a:latin typeface="Narkisim" panose="020E0502050101010101" pitchFamily="34" charset="-79"/>
                          <a:cs typeface="Narkisim" panose="020E0502050101010101" pitchFamily="34" charset="-79"/>
                        </a:rPr>
                        <a:t>Arts</a:t>
                      </a:r>
                      <a:endParaRPr lang="en-US" sz="3000" b="1" dirty="0">
                        <a:solidFill>
                          <a:schemeClr val="tx1"/>
                        </a:solidFill>
                        <a:effectLst/>
                        <a:latin typeface="Narkisim" panose="020E0502050101010101" pitchFamily="34" charset="-79"/>
                        <a:ea typeface="Times New Roman" panose="02020603050405020304" pitchFamily="18" charset="0"/>
                        <a:cs typeface="Narkisim" panose="020E0502050101010101" pitchFamily="34" charset="-79"/>
                      </a:endParaRPr>
                    </a:p>
                  </a:txBody>
                  <a:tcPr marL="10478" marR="10478" marT="0" marB="0"/>
                </a:tc>
                <a:tc>
                  <a:txBody>
                    <a:bodyPr/>
                    <a:lstStyle/>
                    <a:p>
                      <a:pPr marL="0" marR="0">
                        <a:spcBef>
                          <a:spcPts val="0"/>
                        </a:spcBef>
                        <a:spcAft>
                          <a:spcPts val="0"/>
                        </a:spcAft>
                      </a:pPr>
                      <a:r>
                        <a:rPr lang="en-GB" sz="3000" dirty="0">
                          <a:solidFill>
                            <a:schemeClr val="tx1"/>
                          </a:solidFill>
                          <a:effectLst/>
                          <a:latin typeface="Narkisim" panose="020E0502050101010101" pitchFamily="34" charset="-79"/>
                          <a:cs typeface="Narkisim" panose="020E0502050101010101" pitchFamily="34" charset="-79"/>
                        </a:rPr>
                        <a:t> </a:t>
                      </a:r>
                      <a:endParaRPr lang="en-US" sz="3000" dirty="0">
                        <a:solidFill>
                          <a:schemeClr val="tx1"/>
                        </a:solidFill>
                        <a:effectLst/>
                        <a:latin typeface="Narkisim" panose="020E0502050101010101" pitchFamily="34" charset="-79"/>
                        <a:ea typeface="Times New Roman" panose="02020603050405020304" pitchFamily="18" charset="0"/>
                        <a:cs typeface="Narkisim" panose="020E0502050101010101" pitchFamily="34" charset="-79"/>
                      </a:endParaRPr>
                    </a:p>
                  </a:txBody>
                  <a:tcPr marL="10478" marR="10478" marT="0" marB="0"/>
                </a:tc>
                <a:tc>
                  <a:txBody>
                    <a:bodyPr/>
                    <a:lstStyle/>
                    <a:p>
                      <a:pPr marL="0" marR="0">
                        <a:spcBef>
                          <a:spcPts val="0"/>
                        </a:spcBef>
                        <a:spcAft>
                          <a:spcPts val="0"/>
                        </a:spcAft>
                      </a:pPr>
                      <a:r>
                        <a:rPr lang="en-GB" sz="3000">
                          <a:solidFill>
                            <a:schemeClr val="tx1"/>
                          </a:solidFill>
                          <a:effectLst/>
                          <a:latin typeface="Narkisim" panose="020E0502050101010101" pitchFamily="34" charset="-79"/>
                          <a:cs typeface="Narkisim" panose="020E0502050101010101" pitchFamily="34" charset="-79"/>
                        </a:rPr>
                        <a:t> </a:t>
                      </a:r>
                      <a:endParaRPr lang="en-US" sz="3000">
                        <a:solidFill>
                          <a:schemeClr val="tx1"/>
                        </a:solidFill>
                        <a:effectLst/>
                        <a:latin typeface="Narkisim" panose="020E0502050101010101" pitchFamily="34" charset="-79"/>
                        <a:ea typeface="Times New Roman" panose="02020603050405020304" pitchFamily="18" charset="0"/>
                        <a:cs typeface="Narkisim" panose="020E0502050101010101" pitchFamily="34" charset="-79"/>
                      </a:endParaRPr>
                    </a:p>
                  </a:txBody>
                  <a:tcPr marL="10478" marR="10478" marT="0" marB="0"/>
                </a:tc>
                <a:extLst>
                  <a:ext uri="{0D108BD9-81ED-4DB2-BD59-A6C34878D82A}">
                    <a16:rowId xmlns:a16="http://schemas.microsoft.com/office/drawing/2014/main" val="2752806122"/>
                  </a:ext>
                </a:extLst>
              </a:tr>
              <a:tr h="0">
                <a:tc vMerge="1">
                  <a:txBody>
                    <a:bodyPr/>
                    <a:lstStyle/>
                    <a:p>
                      <a:endParaRPr lang="en-US"/>
                    </a:p>
                  </a:txBody>
                  <a:tcPr/>
                </a:tc>
                <a:tc>
                  <a:txBody>
                    <a:bodyPr/>
                    <a:lstStyle/>
                    <a:p>
                      <a:pPr marL="0" marR="0">
                        <a:spcBef>
                          <a:spcPts val="0"/>
                        </a:spcBef>
                        <a:spcAft>
                          <a:spcPts val="0"/>
                        </a:spcAft>
                      </a:pPr>
                      <a:r>
                        <a:rPr lang="en-GB" sz="3000" b="1" dirty="0">
                          <a:solidFill>
                            <a:schemeClr val="tx1"/>
                          </a:solidFill>
                          <a:effectLst/>
                          <a:latin typeface="Narkisim" panose="020E0502050101010101" pitchFamily="34" charset="-79"/>
                          <a:cs typeface="Narkisim" panose="020E0502050101010101" pitchFamily="34" charset="-79"/>
                        </a:rPr>
                        <a:t>Sports Science</a:t>
                      </a:r>
                      <a:endParaRPr lang="en-US" sz="3000" b="1" dirty="0">
                        <a:solidFill>
                          <a:schemeClr val="tx1"/>
                        </a:solidFill>
                        <a:effectLst/>
                        <a:latin typeface="Narkisim" panose="020E0502050101010101" pitchFamily="34" charset="-79"/>
                        <a:ea typeface="Times New Roman" panose="02020603050405020304" pitchFamily="18" charset="0"/>
                        <a:cs typeface="Narkisim" panose="020E0502050101010101" pitchFamily="34" charset="-79"/>
                      </a:endParaRPr>
                    </a:p>
                  </a:txBody>
                  <a:tcPr marL="10478" marR="10478" marT="0" marB="0"/>
                </a:tc>
                <a:tc>
                  <a:txBody>
                    <a:bodyPr/>
                    <a:lstStyle/>
                    <a:p>
                      <a:pPr marL="0" marR="0">
                        <a:spcBef>
                          <a:spcPts val="0"/>
                        </a:spcBef>
                        <a:spcAft>
                          <a:spcPts val="0"/>
                        </a:spcAft>
                      </a:pPr>
                      <a:r>
                        <a:rPr lang="en-GB" sz="3000" dirty="0">
                          <a:solidFill>
                            <a:schemeClr val="tx1"/>
                          </a:solidFill>
                          <a:effectLst/>
                          <a:latin typeface="Narkisim" panose="020E0502050101010101" pitchFamily="34" charset="-79"/>
                          <a:cs typeface="Narkisim" panose="020E0502050101010101" pitchFamily="34" charset="-79"/>
                        </a:rPr>
                        <a:t> </a:t>
                      </a:r>
                      <a:endParaRPr lang="en-US" sz="3000" dirty="0">
                        <a:solidFill>
                          <a:schemeClr val="tx1"/>
                        </a:solidFill>
                        <a:effectLst/>
                        <a:latin typeface="Narkisim" panose="020E0502050101010101" pitchFamily="34" charset="-79"/>
                        <a:ea typeface="Times New Roman" panose="02020603050405020304" pitchFamily="18" charset="0"/>
                        <a:cs typeface="Narkisim" panose="020E0502050101010101" pitchFamily="34" charset="-79"/>
                      </a:endParaRPr>
                    </a:p>
                  </a:txBody>
                  <a:tcPr marL="10478" marR="10478" marT="0" marB="0"/>
                </a:tc>
                <a:tc>
                  <a:txBody>
                    <a:bodyPr/>
                    <a:lstStyle/>
                    <a:p>
                      <a:pPr marL="0" marR="0">
                        <a:spcBef>
                          <a:spcPts val="0"/>
                        </a:spcBef>
                        <a:spcAft>
                          <a:spcPts val="0"/>
                        </a:spcAft>
                      </a:pPr>
                      <a:r>
                        <a:rPr lang="en-GB" sz="3000">
                          <a:solidFill>
                            <a:schemeClr val="tx1"/>
                          </a:solidFill>
                          <a:effectLst/>
                          <a:latin typeface="Narkisim" panose="020E0502050101010101" pitchFamily="34" charset="-79"/>
                          <a:cs typeface="Narkisim" panose="020E0502050101010101" pitchFamily="34" charset="-79"/>
                        </a:rPr>
                        <a:t> </a:t>
                      </a:r>
                      <a:endParaRPr lang="en-US" sz="3000">
                        <a:solidFill>
                          <a:schemeClr val="tx1"/>
                        </a:solidFill>
                        <a:effectLst/>
                        <a:latin typeface="Narkisim" panose="020E0502050101010101" pitchFamily="34" charset="-79"/>
                        <a:ea typeface="Times New Roman" panose="02020603050405020304" pitchFamily="18" charset="0"/>
                        <a:cs typeface="Narkisim" panose="020E0502050101010101" pitchFamily="34" charset="-79"/>
                      </a:endParaRPr>
                    </a:p>
                  </a:txBody>
                  <a:tcPr marL="10478" marR="10478" marT="0" marB="0"/>
                </a:tc>
                <a:extLst>
                  <a:ext uri="{0D108BD9-81ED-4DB2-BD59-A6C34878D82A}">
                    <a16:rowId xmlns:a16="http://schemas.microsoft.com/office/drawing/2014/main" val="2000931970"/>
                  </a:ext>
                </a:extLst>
              </a:tr>
              <a:tr h="0">
                <a:tc rowSpan="2">
                  <a:txBody>
                    <a:bodyPr/>
                    <a:lstStyle/>
                    <a:p>
                      <a:pPr marL="0" marR="0">
                        <a:spcBef>
                          <a:spcPts val="0"/>
                        </a:spcBef>
                        <a:spcAft>
                          <a:spcPts val="0"/>
                        </a:spcAft>
                      </a:pPr>
                      <a:r>
                        <a:rPr lang="en-GB" sz="3000" dirty="0">
                          <a:solidFill>
                            <a:schemeClr val="bg1"/>
                          </a:solidFill>
                          <a:effectLst/>
                          <a:latin typeface="Narkisim" panose="020E0502050101010101" pitchFamily="34" charset="-79"/>
                          <a:cs typeface="Narkisim" panose="020E0502050101010101" pitchFamily="34" charset="-79"/>
                        </a:rPr>
                        <a:t>Social Science</a:t>
                      </a:r>
                      <a:endParaRPr lang="en-US" sz="3000" dirty="0">
                        <a:solidFill>
                          <a:schemeClr val="bg1"/>
                        </a:solidFill>
                        <a:effectLst/>
                        <a:latin typeface="Narkisim" panose="020E0502050101010101" pitchFamily="34" charset="-79"/>
                        <a:ea typeface="Times New Roman" panose="02020603050405020304" pitchFamily="18" charset="0"/>
                        <a:cs typeface="Narkisim" panose="020E0502050101010101" pitchFamily="34" charset="-79"/>
                      </a:endParaRPr>
                    </a:p>
                  </a:txBody>
                  <a:tcPr marL="10478" marR="10478" marT="0" marB="0" anchor="ctr"/>
                </a:tc>
                <a:tc>
                  <a:txBody>
                    <a:bodyPr/>
                    <a:lstStyle/>
                    <a:p>
                      <a:pPr marL="0" marR="0">
                        <a:spcBef>
                          <a:spcPts val="0"/>
                        </a:spcBef>
                        <a:spcAft>
                          <a:spcPts val="0"/>
                        </a:spcAft>
                      </a:pPr>
                      <a:r>
                        <a:rPr lang="en-GB" sz="3000" b="1" dirty="0">
                          <a:solidFill>
                            <a:schemeClr val="tx1"/>
                          </a:solidFill>
                          <a:effectLst/>
                          <a:latin typeface="Narkisim" panose="020E0502050101010101" pitchFamily="34" charset="-79"/>
                          <a:cs typeface="Narkisim" panose="020E0502050101010101" pitchFamily="34" charset="-79"/>
                        </a:rPr>
                        <a:t>Language and literature</a:t>
                      </a:r>
                      <a:endParaRPr lang="en-US" sz="3000" b="1" dirty="0">
                        <a:solidFill>
                          <a:schemeClr val="tx1"/>
                        </a:solidFill>
                        <a:effectLst/>
                        <a:latin typeface="Narkisim" panose="020E0502050101010101" pitchFamily="34" charset="-79"/>
                        <a:ea typeface="Times New Roman" panose="02020603050405020304" pitchFamily="18" charset="0"/>
                        <a:cs typeface="Narkisim" panose="020E0502050101010101" pitchFamily="34" charset="-79"/>
                      </a:endParaRPr>
                    </a:p>
                  </a:txBody>
                  <a:tcPr marL="10478" marR="10478" marT="0" marB="0"/>
                </a:tc>
                <a:tc>
                  <a:txBody>
                    <a:bodyPr/>
                    <a:lstStyle/>
                    <a:p>
                      <a:pPr marL="0" marR="0">
                        <a:spcBef>
                          <a:spcPts val="0"/>
                        </a:spcBef>
                        <a:spcAft>
                          <a:spcPts val="0"/>
                        </a:spcAft>
                      </a:pPr>
                      <a:r>
                        <a:rPr lang="en-GB" sz="3000" dirty="0">
                          <a:solidFill>
                            <a:schemeClr val="tx1"/>
                          </a:solidFill>
                          <a:effectLst/>
                          <a:latin typeface="Narkisim" panose="020E0502050101010101" pitchFamily="34" charset="-79"/>
                          <a:cs typeface="Narkisim" panose="020E0502050101010101" pitchFamily="34" charset="-79"/>
                        </a:rPr>
                        <a:t> </a:t>
                      </a:r>
                      <a:endParaRPr lang="en-US" sz="3000" dirty="0">
                        <a:solidFill>
                          <a:schemeClr val="tx1"/>
                        </a:solidFill>
                        <a:effectLst/>
                        <a:latin typeface="Narkisim" panose="020E0502050101010101" pitchFamily="34" charset="-79"/>
                        <a:ea typeface="Times New Roman" panose="02020603050405020304" pitchFamily="18" charset="0"/>
                        <a:cs typeface="Narkisim" panose="020E0502050101010101" pitchFamily="34" charset="-79"/>
                      </a:endParaRPr>
                    </a:p>
                  </a:txBody>
                  <a:tcPr marL="10478" marR="10478" marT="0" marB="0"/>
                </a:tc>
                <a:tc>
                  <a:txBody>
                    <a:bodyPr/>
                    <a:lstStyle/>
                    <a:p>
                      <a:pPr marL="0" marR="0">
                        <a:spcBef>
                          <a:spcPts val="0"/>
                        </a:spcBef>
                        <a:spcAft>
                          <a:spcPts val="0"/>
                        </a:spcAft>
                      </a:pPr>
                      <a:r>
                        <a:rPr lang="en-GB" sz="3000">
                          <a:solidFill>
                            <a:schemeClr val="tx1"/>
                          </a:solidFill>
                          <a:effectLst/>
                          <a:latin typeface="Narkisim" panose="020E0502050101010101" pitchFamily="34" charset="-79"/>
                          <a:cs typeface="Narkisim" panose="020E0502050101010101" pitchFamily="34" charset="-79"/>
                        </a:rPr>
                        <a:t> </a:t>
                      </a:r>
                      <a:endParaRPr lang="en-US" sz="3000">
                        <a:solidFill>
                          <a:schemeClr val="tx1"/>
                        </a:solidFill>
                        <a:effectLst/>
                        <a:latin typeface="Narkisim" panose="020E0502050101010101" pitchFamily="34" charset="-79"/>
                        <a:ea typeface="Times New Roman" panose="02020603050405020304" pitchFamily="18" charset="0"/>
                        <a:cs typeface="Narkisim" panose="020E0502050101010101" pitchFamily="34" charset="-79"/>
                      </a:endParaRPr>
                    </a:p>
                  </a:txBody>
                  <a:tcPr marL="10478" marR="10478" marT="0" marB="0"/>
                </a:tc>
                <a:extLst>
                  <a:ext uri="{0D108BD9-81ED-4DB2-BD59-A6C34878D82A}">
                    <a16:rowId xmlns:a16="http://schemas.microsoft.com/office/drawing/2014/main" val="1353822147"/>
                  </a:ext>
                </a:extLst>
              </a:tr>
              <a:tr h="0">
                <a:tc vMerge="1">
                  <a:txBody>
                    <a:bodyPr/>
                    <a:lstStyle/>
                    <a:p>
                      <a:endParaRPr lang="en-US"/>
                    </a:p>
                  </a:txBody>
                  <a:tcPr/>
                </a:tc>
                <a:tc>
                  <a:txBody>
                    <a:bodyPr/>
                    <a:lstStyle/>
                    <a:p>
                      <a:pPr marL="0" marR="0">
                        <a:spcBef>
                          <a:spcPts val="0"/>
                        </a:spcBef>
                        <a:spcAft>
                          <a:spcPts val="0"/>
                        </a:spcAft>
                      </a:pPr>
                      <a:r>
                        <a:rPr lang="en-GB" sz="3000" b="1" dirty="0">
                          <a:solidFill>
                            <a:schemeClr val="tx1"/>
                          </a:solidFill>
                          <a:effectLst/>
                          <a:latin typeface="Narkisim" panose="020E0502050101010101" pitchFamily="34" charset="-79"/>
                          <a:cs typeface="Narkisim" panose="020E0502050101010101" pitchFamily="34" charset="-79"/>
                        </a:rPr>
                        <a:t>Humanities and business</a:t>
                      </a:r>
                      <a:endParaRPr lang="en-US" sz="3000" b="1" dirty="0">
                        <a:solidFill>
                          <a:schemeClr val="tx1"/>
                        </a:solidFill>
                        <a:effectLst/>
                        <a:latin typeface="Narkisim" panose="020E0502050101010101" pitchFamily="34" charset="-79"/>
                        <a:ea typeface="Times New Roman" panose="02020603050405020304" pitchFamily="18" charset="0"/>
                        <a:cs typeface="Narkisim" panose="020E0502050101010101" pitchFamily="34" charset="-79"/>
                      </a:endParaRPr>
                    </a:p>
                  </a:txBody>
                  <a:tcPr marL="10478" marR="10478" marT="0" marB="0"/>
                </a:tc>
                <a:tc>
                  <a:txBody>
                    <a:bodyPr/>
                    <a:lstStyle/>
                    <a:p>
                      <a:pPr marL="0" marR="0">
                        <a:spcBef>
                          <a:spcPts val="0"/>
                        </a:spcBef>
                        <a:spcAft>
                          <a:spcPts val="0"/>
                        </a:spcAft>
                      </a:pPr>
                      <a:r>
                        <a:rPr lang="en-GB" sz="3000" dirty="0">
                          <a:solidFill>
                            <a:schemeClr val="tx1"/>
                          </a:solidFill>
                          <a:effectLst/>
                          <a:latin typeface="Narkisim" panose="020E0502050101010101" pitchFamily="34" charset="-79"/>
                          <a:cs typeface="Narkisim" panose="020E0502050101010101" pitchFamily="34" charset="-79"/>
                        </a:rPr>
                        <a:t> </a:t>
                      </a:r>
                      <a:endParaRPr lang="en-US" sz="3000" dirty="0">
                        <a:solidFill>
                          <a:schemeClr val="tx1"/>
                        </a:solidFill>
                        <a:effectLst/>
                        <a:latin typeface="Narkisim" panose="020E0502050101010101" pitchFamily="34" charset="-79"/>
                        <a:ea typeface="Times New Roman" panose="02020603050405020304" pitchFamily="18" charset="0"/>
                        <a:cs typeface="Narkisim" panose="020E0502050101010101" pitchFamily="34" charset="-79"/>
                      </a:endParaRPr>
                    </a:p>
                  </a:txBody>
                  <a:tcPr marL="10478" marR="10478" marT="0" marB="0"/>
                </a:tc>
                <a:tc>
                  <a:txBody>
                    <a:bodyPr/>
                    <a:lstStyle/>
                    <a:p>
                      <a:pPr marL="0" marR="0">
                        <a:spcBef>
                          <a:spcPts val="0"/>
                        </a:spcBef>
                        <a:spcAft>
                          <a:spcPts val="0"/>
                        </a:spcAft>
                      </a:pPr>
                      <a:r>
                        <a:rPr lang="en-GB" sz="3000" dirty="0">
                          <a:solidFill>
                            <a:schemeClr val="tx1"/>
                          </a:solidFill>
                          <a:effectLst/>
                          <a:latin typeface="Narkisim" panose="020E0502050101010101" pitchFamily="34" charset="-79"/>
                          <a:cs typeface="Narkisim" panose="020E0502050101010101" pitchFamily="34" charset="-79"/>
                        </a:rPr>
                        <a:t> </a:t>
                      </a:r>
                      <a:endParaRPr lang="en-US" sz="3000" dirty="0">
                        <a:solidFill>
                          <a:schemeClr val="tx1"/>
                        </a:solidFill>
                        <a:effectLst/>
                        <a:latin typeface="Narkisim" panose="020E0502050101010101" pitchFamily="34" charset="-79"/>
                        <a:ea typeface="Times New Roman" panose="02020603050405020304" pitchFamily="18" charset="0"/>
                        <a:cs typeface="Narkisim" panose="020E0502050101010101" pitchFamily="34" charset="-79"/>
                      </a:endParaRPr>
                    </a:p>
                  </a:txBody>
                  <a:tcPr marL="10478" marR="10478" marT="0" marB="0"/>
                </a:tc>
                <a:extLst>
                  <a:ext uri="{0D108BD9-81ED-4DB2-BD59-A6C34878D82A}">
                    <a16:rowId xmlns:a16="http://schemas.microsoft.com/office/drawing/2014/main" val="1794727207"/>
                  </a:ext>
                </a:extLst>
              </a:tr>
              <a:tr h="0">
                <a:tc rowSpan="3">
                  <a:txBody>
                    <a:bodyPr/>
                    <a:lstStyle/>
                    <a:p>
                      <a:pPr marL="0" marR="0">
                        <a:spcBef>
                          <a:spcPts val="0"/>
                        </a:spcBef>
                        <a:spcAft>
                          <a:spcPts val="0"/>
                        </a:spcAft>
                      </a:pPr>
                      <a:r>
                        <a:rPr lang="en-GB" sz="3000" dirty="0">
                          <a:solidFill>
                            <a:schemeClr val="bg1"/>
                          </a:solidFill>
                          <a:effectLst/>
                          <a:latin typeface="Narkisim" panose="020E0502050101010101" pitchFamily="34" charset="-79"/>
                          <a:cs typeface="Narkisim" panose="020E0502050101010101" pitchFamily="34" charset="-79"/>
                        </a:rPr>
                        <a:t>STEM</a:t>
                      </a:r>
                      <a:endParaRPr lang="en-US" sz="3000" dirty="0">
                        <a:solidFill>
                          <a:schemeClr val="bg1"/>
                        </a:solidFill>
                        <a:effectLst/>
                        <a:latin typeface="Narkisim" panose="020E0502050101010101" pitchFamily="34" charset="-79"/>
                        <a:ea typeface="Times New Roman" panose="02020603050405020304" pitchFamily="18" charset="0"/>
                        <a:cs typeface="Narkisim" panose="020E0502050101010101" pitchFamily="34" charset="-79"/>
                      </a:endParaRPr>
                    </a:p>
                  </a:txBody>
                  <a:tcPr marL="10478" marR="10478" marT="0" marB="0" anchor="ctr"/>
                </a:tc>
                <a:tc>
                  <a:txBody>
                    <a:bodyPr/>
                    <a:lstStyle/>
                    <a:p>
                      <a:pPr marL="0" marR="0">
                        <a:spcBef>
                          <a:spcPts val="0"/>
                        </a:spcBef>
                        <a:spcAft>
                          <a:spcPts val="0"/>
                        </a:spcAft>
                      </a:pPr>
                      <a:r>
                        <a:rPr lang="en-GB" sz="3000" b="1" dirty="0">
                          <a:solidFill>
                            <a:schemeClr val="tx1"/>
                          </a:solidFill>
                          <a:effectLst/>
                          <a:latin typeface="Narkisim" panose="020E0502050101010101" pitchFamily="34" charset="-79"/>
                          <a:cs typeface="Narkisim" panose="020E0502050101010101" pitchFamily="34" charset="-79"/>
                        </a:rPr>
                        <a:t>Pure Science</a:t>
                      </a:r>
                      <a:endParaRPr lang="en-US" sz="3000" b="1" dirty="0">
                        <a:solidFill>
                          <a:schemeClr val="tx1"/>
                        </a:solidFill>
                        <a:effectLst/>
                        <a:latin typeface="Narkisim" panose="020E0502050101010101" pitchFamily="34" charset="-79"/>
                        <a:ea typeface="Times New Roman" panose="02020603050405020304" pitchFamily="18" charset="0"/>
                        <a:cs typeface="Narkisim" panose="020E0502050101010101" pitchFamily="34" charset="-79"/>
                      </a:endParaRPr>
                    </a:p>
                  </a:txBody>
                  <a:tcPr marL="10478" marR="10478" marT="0" marB="0"/>
                </a:tc>
                <a:tc>
                  <a:txBody>
                    <a:bodyPr/>
                    <a:lstStyle/>
                    <a:p>
                      <a:pPr marL="0" marR="0">
                        <a:spcBef>
                          <a:spcPts val="0"/>
                        </a:spcBef>
                        <a:spcAft>
                          <a:spcPts val="0"/>
                        </a:spcAft>
                      </a:pPr>
                      <a:r>
                        <a:rPr lang="en-GB" sz="3000" dirty="0">
                          <a:solidFill>
                            <a:schemeClr val="tx1"/>
                          </a:solidFill>
                          <a:effectLst/>
                          <a:latin typeface="Narkisim" panose="020E0502050101010101" pitchFamily="34" charset="-79"/>
                          <a:cs typeface="Narkisim" panose="020E0502050101010101" pitchFamily="34" charset="-79"/>
                        </a:rPr>
                        <a:t> </a:t>
                      </a:r>
                      <a:endParaRPr lang="en-US" sz="3000" dirty="0">
                        <a:solidFill>
                          <a:schemeClr val="tx1"/>
                        </a:solidFill>
                        <a:effectLst/>
                        <a:latin typeface="Narkisim" panose="020E0502050101010101" pitchFamily="34" charset="-79"/>
                        <a:ea typeface="Times New Roman" panose="02020603050405020304" pitchFamily="18" charset="0"/>
                        <a:cs typeface="Narkisim" panose="020E0502050101010101" pitchFamily="34" charset="-79"/>
                      </a:endParaRPr>
                    </a:p>
                  </a:txBody>
                  <a:tcPr marL="10478" marR="10478" marT="0" marB="0"/>
                </a:tc>
                <a:tc>
                  <a:txBody>
                    <a:bodyPr/>
                    <a:lstStyle/>
                    <a:p>
                      <a:pPr marL="0" marR="0">
                        <a:spcBef>
                          <a:spcPts val="0"/>
                        </a:spcBef>
                        <a:spcAft>
                          <a:spcPts val="0"/>
                        </a:spcAft>
                      </a:pPr>
                      <a:r>
                        <a:rPr lang="en-GB" sz="3000" dirty="0">
                          <a:solidFill>
                            <a:schemeClr val="tx1"/>
                          </a:solidFill>
                          <a:effectLst/>
                          <a:latin typeface="Narkisim" panose="020E0502050101010101" pitchFamily="34" charset="-79"/>
                          <a:cs typeface="Narkisim" panose="020E0502050101010101" pitchFamily="34" charset="-79"/>
                        </a:rPr>
                        <a:t> </a:t>
                      </a:r>
                      <a:endParaRPr lang="en-US" sz="3000" dirty="0">
                        <a:solidFill>
                          <a:schemeClr val="tx1"/>
                        </a:solidFill>
                        <a:effectLst/>
                        <a:latin typeface="Narkisim" panose="020E0502050101010101" pitchFamily="34" charset="-79"/>
                        <a:ea typeface="Times New Roman" panose="02020603050405020304" pitchFamily="18" charset="0"/>
                        <a:cs typeface="Narkisim" panose="020E0502050101010101" pitchFamily="34" charset="-79"/>
                      </a:endParaRPr>
                    </a:p>
                  </a:txBody>
                  <a:tcPr marL="10478" marR="10478" marT="0" marB="0"/>
                </a:tc>
                <a:extLst>
                  <a:ext uri="{0D108BD9-81ED-4DB2-BD59-A6C34878D82A}">
                    <a16:rowId xmlns:a16="http://schemas.microsoft.com/office/drawing/2014/main" val="1310907228"/>
                  </a:ext>
                </a:extLst>
              </a:tr>
              <a:tr h="0">
                <a:tc vMerge="1">
                  <a:txBody>
                    <a:bodyPr/>
                    <a:lstStyle/>
                    <a:p>
                      <a:endParaRPr lang="en-US"/>
                    </a:p>
                  </a:txBody>
                  <a:tcPr/>
                </a:tc>
                <a:tc>
                  <a:txBody>
                    <a:bodyPr/>
                    <a:lstStyle/>
                    <a:p>
                      <a:pPr marL="0" marR="0">
                        <a:spcBef>
                          <a:spcPts val="0"/>
                        </a:spcBef>
                        <a:spcAft>
                          <a:spcPts val="0"/>
                        </a:spcAft>
                      </a:pPr>
                      <a:r>
                        <a:rPr lang="en-GB" sz="3000" b="1" dirty="0">
                          <a:solidFill>
                            <a:schemeClr val="tx1"/>
                          </a:solidFill>
                          <a:effectLst/>
                          <a:latin typeface="Narkisim" panose="020E0502050101010101" pitchFamily="34" charset="-79"/>
                          <a:cs typeface="Narkisim" panose="020E0502050101010101" pitchFamily="34" charset="-79"/>
                        </a:rPr>
                        <a:t>Applied Science</a:t>
                      </a:r>
                      <a:endParaRPr lang="en-US" sz="3000" b="1" dirty="0">
                        <a:solidFill>
                          <a:schemeClr val="tx1"/>
                        </a:solidFill>
                        <a:effectLst/>
                        <a:latin typeface="Narkisim" panose="020E0502050101010101" pitchFamily="34" charset="-79"/>
                        <a:ea typeface="Times New Roman" panose="02020603050405020304" pitchFamily="18" charset="0"/>
                        <a:cs typeface="Narkisim" panose="020E0502050101010101" pitchFamily="34" charset="-79"/>
                      </a:endParaRPr>
                    </a:p>
                  </a:txBody>
                  <a:tcPr marL="10478" marR="10478" marT="0" marB="0"/>
                </a:tc>
                <a:tc>
                  <a:txBody>
                    <a:bodyPr/>
                    <a:lstStyle/>
                    <a:p>
                      <a:pPr marL="0" marR="0">
                        <a:spcBef>
                          <a:spcPts val="0"/>
                        </a:spcBef>
                        <a:spcAft>
                          <a:spcPts val="0"/>
                        </a:spcAft>
                      </a:pPr>
                      <a:r>
                        <a:rPr lang="en-GB" sz="3000" dirty="0">
                          <a:solidFill>
                            <a:schemeClr val="tx1"/>
                          </a:solidFill>
                          <a:effectLst/>
                          <a:latin typeface="Narkisim" panose="020E0502050101010101" pitchFamily="34" charset="-79"/>
                          <a:cs typeface="Narkisim" panose="020E0502050101010101" pitchFamily="34" charset="-79"/>
                        </a:rPr>
                        <a:t> </a:t>
                      </a:r>
                      <a:endParaRPr lang="en-US" sz="3000" dirty="0">
                        <a:solidFill>
                          <a:schemeClr val="tx1"/>
                        </a:solidFill>
                        <a:effectLst/>
                        <a:latin typeface="Narkisim" panose="020E0502050101010101" pitchFamily="34" charset="-79"/>
                        <a:ea typeface="Times New Roman" panose="02020603050405020304" pitchFamily="18" charset="0"/>
                        <a:cs typeface="Narkisim" panose="020E0502050101010101" pitchFamily="34" charset="-79"/>
                      </a:endParaRPr>
                    </a:p>
                  </a:txBody>
                  <a:tcPr marL="10478" marR="10478" marT="0" marB="0"/>
                </a:tc>
                <a:tc>
                  <a:txBody>
                    <a:bodyPr/>
                    <a:lstStyle/>
                    <a:p>
                      <a:pPr marL="0" marR="0">
                        <a:spcBef>
                          <a:spcPts val="0"/>
                        </a:spcBef>
                        <a:spcAft>
                          <a:spcPts val="0"/>
                        </a:spcAft>
                      </a:pPr>
                      <a:r>
                        <a:rPr lang="en-GB" sz="3000" dirty="0">
                          <a:solidFill>
                            <a:schemeClr val="tx1"/>
                          </a:solidFill>
                          <a:effectLst/>
                          <a:latin typeface="Narkisim" panose="020E0502050101010101" pitchFamily="34" charset="-79"/>
                          <a:cs typeface="Narkisim" panose="020E0502050101010101" pitchFamily="34" charset="-79"/>
                        </a:rPr>
                        <a:t> </a:t>
                      </a:r>
                      <a:endParaRPr lang="en-US" sz="3000" dirty="0">
                        <a:solidFill>
                          <a:schemeClr val="tx1"/>
                        </a:solidFill>
                        <a:effectLst/>
                        <a:latin typeface="Narkisim" panose="020E0502050101010101" pitchFamily="34" charset="-79"/>
                        <a:ea typeface="Times New Roman" panose="02020603050405020304" pitchFamily="18" charset="0"/>
                        <a:cs typeface="Narkisim" panose="020E0502050101010101" pitchFamily="34" charset="-79"/>
                      </a:endParaRPr>
                    </a:p>
                  </a:txBody>
                  <a:tcPr marL="10478" marR="10478" marT="0" marB="0"/>
                </a:tc>
                <a:extLst>
                  <a:ext uri="{0D108BD9-81ED-4DB2-BD59-A6C34878D82A}">
                    <a16:rowId xmlns:a16="http://schemas.microsoft.com/office/drawing/2014/main" val="1136737834"/>
                  </a:ext>
                </a:extLst>
              </a:tr>
              <a:tr h="0">
                <a:tc vMerge="1">
                  <a:txBody>
                    <a:bodyPr/>
                    <a:lstStyle/>
                    <a:p>
                      <a:endParaRPr lang="en-US"/>
                    </a:p>
                  </a:txBody>
                  <a:tcPr/>
                </a:tc>
                <a:tc>
                  <a:txBody>
                    <a:bodyPr/>
                    <a:lstStyle/>
                    <a:p>
                      <a:pPr marL="0" marR="0">
                        <a:spcBef>
                          <a:spcPts val="0"/>
                        </a:spcBef>
                        <a:spcAft>
                          <a:spcPts val="0"/>
                        </a:spcAft>
                      </a:pPr>
                      <a:r>
                        <a:rPr lang="en-GB" sz="3000" b="1" dirty="0">
                          <a:solidFill>
                            <a:schemeClr val="tx1"/>
                          </a:solidFill>
                          <a:effectLst/>
                          <a:latin typeface="Narkisim" panose="020E0502050101010101" pitchFamily="34" charset="-79"/>
                          <a:cs typeface="Narkisim" panose="020E0502050101010101" pitchFamily="34" charset="-79"/>
                        </a:rPr>
                        <a:t>Technical Studies</a:t>
                      </a:r>
                      <a:endParaRPr lang="en-US" sz="3000" b="1" dirty="0">
                        <a:solidFill>
                          <a:schemeClr val="tx1"/>
                        </a:solidFill>
                        <a:effectLst/>
                        <a:latin typeface="Narkisim" panose="020E0502050101010101" pitchFamily="34" charset="-79"/>
                        <a:ea typeface="Times New Roman" panose="02020603050405020304" pitchFamily="18" charset="0"/>
                        <a:cs typeface="Narkisim" panose="020E0502050101010101" pitchFamily="34" charset="-79"/>
                      </a:endParaRPr>
                    </a:p>
                  </a:txBody>
                  <a:tcPr marL="10478" marR="10478" marT="0" marB="0"/>
                </a:tc>
                <a:tc>
                  <a:txBody>
                    <a:bodyPr/>
                    <a:lstStyle/>
                    <a:p>
                      <a:pPr marL="0" marR="0">
                        <a:spcBef>
                          <a:spcPts val="0"/>
                        </a:spcBef>
                        <a:spcAft>
                          <a:spcPts val="0"/>
                        </a:spcAft>
                      </a:pPr>
                      <a:r>
                        <a:rPr lang="en-GB" sz="3000" dirty="0">
                          <a:solidFill>
                            <a:schemeClr val="tx1"/>
                          </a:solidFill>
                          <a:effectLst/>
                          <a:latin typeface="Narkisim" panose="020E0502050101010101" pitchFamily="34" charset="-79"/>
                          <a:cs typeface="Narkisim" panose="020E0502050101010101" pitchFamily="34" charset="-79"/>
                        </a:rPr>
                        <a:t> </a:t>
                      </a:r>
                      <a:endParaRPr lang="en-US" sz="3000" dirty="0">
                        <a:solidFill>
                          <a:schemeClr val="tx1"/>
                        </a:solidFill>
                        <a:effectLst/>
                        <a:latin typeface="Narkisim" panose="020E0502050101010101" pitchFamily="34" charset="-79"/>
                        <a:ea typeface="Times New Roman" panose="02020603050405020304" pitchFamily="18" charset="0"/>
                        <a:cs typeface="Narkisim" panose="020E0502050101010101" pitchFamily="34" charset="-79"/>
                      </a:endParaRPr>
                    </a:p>
                  </a:txBody>
                  <a:tcPr marL="10478" marR="10478" marT="0" marB="0"/>
                </a:tc>
                <a:tc>
                  <a:txBody>
                    <a:bodyPr/>
                    <a:lstStyle/>
                    <a:p>
                      <a:pPr marL="0" marR="0">
                        <a:spcBef>
                          <a:spcPts val="0"/>
                        </a:spcBef>
                        <a:spcAft>
                          <a:spcPts val="0"/>
                        </a:spcAft>
                      </a:pPr>
                      <a:r>
                        <a:rPr lang="en-GB" sz="3000" dirty="0">
                          <a:solidFill>
                            <a:schemeClr val="tx1"/>
                          </a:solidFill>
                          <a:effectLst/>
                          <a:latin typeface="Narkisim" panose="020E0502050101010101" pitchFamily="34" charset="-79"/>
                          <a:cs typeface="Narkisim" panose="020E0502050101010101" pitchFamily="34" charset="-79"/>
                        </a:rPr>
                        <a:t> </a:t>
                      </a:r>
                      <a:endParaRPr lang="en-US" sz="3000" dirty="0">
                        <a:solidFill>
                          <a:schemeClr val="tx1"/>
                        </a:solidFill>
                        <a:effectLst/>
                        <a:latin typeface="Narkisim" panose="020E0502050101010101" pitchFamily="34" charset="-79"/>
                        <a:ea typeface="Times New Roman" panose="02020603050405020304" pitchFamily="18" charset="0"/>
                        <a:cs typeface="Narkisim" panose="020E0502050101010101" pitchFamily="34" charset="-79"/>
                      </a:endParaRPr>
                    </a:p>
                  </a:txBody>
                  <a:tcPr marL="10478" marR="10478" marT="0" marB="0"/>
                </a:tc>
                <a:extLst>
                  <a:ext uri="{0D108BD9-81ED-4DB2-BD59-A6C34878D82A}">
                    <a16:rowId xmlns:a16="http://schemas.microsoft.com/office/drawing/2014/main" val="636317679"/>
                  </a:ext>
                </a:extLst>
              </a:tr>
            </a:tbl>
          </a:graphicData>
        </a:graphic>
      </p:graphicFrame>
    </p:spTree>
    <p:extLst>
      <p:ext uri="{BB962C8B-B14F-4D97-AF65-F5344CB8AC3E}">
        <p14:creationId xmlns:p14="http://schemas.microsoft.com/office/powerpoint/2010/main" val="3485900028"/>
      </p:ext>
    </p:extLst>
  </p:cSld>
  <p:clrMapOvr>
    <a:overrideClrMapping bg1="lt1" tx1="dk1" bg2="lt2" tx2="dk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5"/>
          <p:cNvSpPr/>
          <p:nvPr/>
        </p:nvSpPr>
        <p:spPr>
          <a:xfrm>
            <a:off x="-637912" y="6261356"/>
            <a:ext cx="16182807" cy="4227758"/>
          </a:xfrm>
          <a:custGeom>
            <a:avLst/>
            <a:gdLst/>
            <a:ahLst/>
            <a:cxnLst/>
            <a:rect l="l" t="t" r="r" b="b"/>
            <a:pathLst>
              <a:path w="16182807" h="4227758">
                <a:moveTo>
                  <a:pt x="0" y="0"/>
                </a:moveTo>
                <a:lnTo>
                  <a:pt x="16182807" y="0"/>
                </a:lnTo>
                <a:lnTo>
                  <a:pt x="16182807" y="4227758"/>
                </a:lnTo>
                <a:lnTo>
                  <a:pt x="0" y="4227758"/>
                </a:lnTo>
                <a:lnTo>
                  <a:pt x="0" y="0"/>
                </a:lnTo>
                <a:close/>
              </a:path>
            </a:pathLst>
          </a:custGeom>
          <a:blipFill>
            <a:blip r:embed="rId3" cstate="email">
              <a:alphaModFix amt="1000"/>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p:spPr>
      </p:sp>
      <p:sp>
        <p:nvSpPr>
          <p:cNvPr id="6" name="Freeform 6"/>
          <p:cNvSpPr/>
          <p:nvPr/>
        </p:nvSpPr>
        <p:spPr>
          <a:xfrm rot="16200000" flipH="1">
            <a:off x="10498155" y="-3337186"/>
            <a:ext cx="8001029" cy="9249745"/>
          </a:xfrm>
          <a:custGeom>
            <a:avLst/>
            <a:gdLst/>
            <a:ahLst/>
            <a:cxnLst/>
            <a:rect l="l" t="t" r="r" b="b"/>
            <a:pathLst>
              <a:path w="8001029" h="9249745">
                <a:moveTo>
                  <a:pt x="8001030" y="0"/>
                </a:moveTo>
                <a:lnTo>
                  <a:pt x="0" y="0"/>
                </a:lnTo>
                <a:lnTo>
                  <a:pt x="0" y="9249745"/>
                </a:lnTo>
                <a:lnTo>
                  <a:pt x="8001030" y="9249745"/>
                </a:lnTo>
                <a:lnTo>
                  <a:pt x="8001030" y="0"/>
                </a:lnTo>
                <a:close/>
              </a:path>
            </a:pathLst>
          </a:custGeom>
          <a:blipFill>
            <a:blip r:embed="rId5" cstate="email">
              <a:extLst>
                <a:ext uri="{28A0092B-C50C-407E-A947-70E740481C1C}">
                  <a14:useLocalDpi xmlns:a14="http://schemas.microsoft.com/office/drawing/2010/main"/>
                </a:ext>
              </a:extLst>
            </a:blip>
            <a:stretch>
              <a:fillRect/>
            </a:stretch>
          </a:blipFill>
        </p:spPr>
      </p:sp>
      <p:grpSp>
        <p:nvGrpSpPr>
          <p:cNvPr id="7" name="Group 7"/>
          <p:cNvGrpSpPr/>
          <p:nvPr/>
        </p:nvGrpSpPr>
        <p:grpSpPr>
          <a:xfrm>
            <a:off x="457200" y="4090845"/>
            <a:ext cx="3179730" cy="3502226"/>
            <a:chOff x="0" y="0"/>
            <a:chExt cx="837460" cy="922397"/>
          </a:xfrm>
        </p:grpSpPr>
        <p:sp>
          <p:nvSpPr>
            <p:cNvPr id="8" name="Freeform 8"/>
            <p:cNvSpPr/>
            <p:nvPr/>
          </p:nvSpPr>
          <p:spPr>
            <a:xfrm>
              <a:off x="0" y="0"/>
              <a:ext cx="837460" cy="922397"/>
            </a:xfrm>
            <a:custGeom>
              <a:avLst/>
              <a:gdLst/>
              <a:ahLst/>
              <a:cxnLst/>
              <a:rect l="l" t="t" r="r" b="b"/>
              <a:pathLst>
                <a:path w="837460" h="922397">
                  <a:moveTo>
                    <a:pt x="0" y="0"/>
                  </a:moveTo>
                  <a:lnTo>
                    <a:pt x="837460" y="0"/>
                  </a:lnTo>
                  <a:lnTo>
                    <a:pt x="837460" y="922397"/>
                  </a:lnTo>
                  <a:lnTo>
                    <a:pt x="0" y="922397"/>
                  </a:lnTo>
                  <a:close/>
                </a:path>
              </a:pathLst>
            </a:custGeom>
            <a:gradFill rotWithShape="1">
              <a:gsLst>
                <a:gs pos="0">
                  <a:srgbClr val="007EC5">
                    <a:alpha val="100000"/>
                  </a:srgbClr>
                </a:gs>
                <a:gs pos="100000">
                  <a:srgbClr val="003774">
                    <a:alpha val="100000"/>
                  </a:srgbClr>
                </a:gs>
              </a:gsLst>
              <a:path path="circle">
                <a:fillToRect r="100000" b="100000"/>
              </a:path>
              <a:tileRect l="-100000" t="-100000"/>
            </a:gradFill>
          </p:spPr>
        </p:sp>
        <p:sp>
          <p:nvSpPr>
            <p:cNvPr id="9" name="TextBox 9"/>
            <p:cNvSpPr txBox="1"/>
            <p:nvPr/>
          </p:nvSpPr>
          <p:spPr>
            <a:xfrm>
              <a:off x="0" y="-66675"/>
              <a:ext cx="837460" cy="989072"/>
            </a:xfrm>
            <a:prstGeom prst="rect">
              <a:avLst/>
            </a:prstGeom>
          </p:spPr>
          <p:txBody>
            <a:bodyPr lIns="50800" tIns="50800" rIns="50800" bIns="50800" rtlCol="0" anchor="ctr"/>
            <a:lstStyle/>
            <a:p>
              <a:pPr marL="0" marR="0" lvl="0" indent="0" algn="ctr" defTabSz="914400" rtl="0" eaLnBrk="1" fontAlgn="auto" latinLnBrk="0" hangingPunct="1">
                <a:lnSpc>
                  <a:spcPts val="3499"/>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10"/>
          <p:cNvGrpSpPr/>
          <p:nvPr/>
        </p:nvGrpSpPr>
        <p:grpSpPr>
          <a:xfrm>
            <a:off x="457200" y="4090845"/>
            <a:ext cx="3179730" cy="945256"/>
            <a:chOff x="0" y="0"/>
            <a:chExt cx="837460" cy="248956"/>
          </a:xfrm>
        </p:grpSpPr>
        <p:sp>
          <p:nvSpPr>
            <p:cNvPr id="11" name="Freeform 11"/>
            <p:cNvSpPr/>
            <p:nvPr/>
          </p:nvSpPr>
          <p:spPr>
            <a:xfrm>
              <a:off x="0" y="0"/>
              <a:ext cx="837460" cy="248956"/>
            </a:xfrm>
            <a:custGeom>
              <a:avLst/>
              <a:gdLst/>
              <a:ahLst/>
              <a:cxnLst/>
              <a:rect l="l" t="t" r="r" b="b"/>
              <a:pathLst>
                <a:path w="837460" h="248956">
                  <a:moveTo>
                    <a:pt x="0" y="0"/>
                  </a:moveTo>
                  <a:lnTo>
                    <a:pt x="837460" y="0"/>
                  </a:lnTo>
                  <a:lnTo>
                    <a:pt x="837460" y="248956"/>
                  </a:lnTo>
                  <a:lnTo>
                    <a:pt x="0" y="248956"/>
                  </a:lnTo>
                  <a:close/>
                </a:path>
              </a:pathLst>
            </a:custGeom>
            <a:solidFill>
              <a:srgbClr val="002A5F"/>
            </a:solidFill>
          </p:spPr>
        </p:sp>
        <p:sp>
          <p:nvSpPr>
            <p:cNvPr id="12" name="TextBox 12"/>
            <p:cNvSpPr txBox="1"/>
            <p:nvPr/>
          </p:nvSpPr>
          <p:spPr>
            <a:xfrm>
              <a:off x="0" y="-66675"/>
              <a:ext cx="837460" cy="315631"/>
            </a:xfrm>
            <a:prstGeom prst="rect">
              <a:avLst/>
            </a:prstGeom>
          </p:spPr>
          <p:txBody>
            <a:bodyPr lIns="50800" tIns="50800" rIns="50800" bIns="50800" rtlCol="0" anchor="ctr"/>
            <a:lstStyle/>
            <a:p>
              <a:pPr marL="0" marR="0" lvl="0" indent="0" algn="ctr" defTabSz="914400" rtl="0" eaLnBrk="1" fontAlgn="auto" latinLnBrk="0" hangingPunct="1">
                <a:lnSpc>
                  <a:spcPts val="3499"/>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3" name="Group 13"/>
          <p:cNvGrpSpPr/>
          <p:nvPr/>
        </p:nvGrpSpPr>
        <p:grpSpPr>
          <a:xfrm>
            <a:off x="3971394" y="4536874"/>
            <a:ext cx="3179730" cy="3502226"/>
            <a:chOff x="0" y="0"/>
            <a:chExt cx="837460" cy="922397"/>
          </a:xfrm>
        </p:grpSpPr>
        <p:sp>
          <p:nvSpPr>
            <p:cNvPr id="14" name="Freeform 14"/>
            <p:cNvSpPr/>
            <p:nvPr/>
          </p:nvSpPr>
          <p:spPr>
            <a:xfrm>
              <a:off x="0" y="0"/>
              <a:ext cx="837460" cy="922397"/>
            </a:xfrm>
            <a:custGeom>
              <a:avLst/>
              <a:gdLst/>
              <a:ahLst/>
              <a:cxnLst/>
              <a:rect l="l" t="t" r="r" b="b"/>
              <a:pathLst>
                <a:path w="837460" h="922397">
                  <a:moveTo>
                    <a:pt x="0" y="0"/>
                  </a:moveTo>
                  <a:lnTo>
                    <a:pt x="837460" y="0"/>
                  </a:lnTo>
                  <a:lnTo>
                    <a:pt x="837460" y="922397"/>
                  </a:lnTo>
                  <a:lnTo>
                    <a:pt x="0" y="922397"/>
                  </a:lnTo>
                  <a:close/>
                </a:path>
              </a:pathLst>
            </a:custGeom>
            <a:gradFill rotWithShape="1">
              <a:gsLst>
                <a:gs pos="0">
                  <a:srgbClr val="007EC5">
                    <a:alpha val="100000"/>
                  </a:srgbClr>
                </a:gs>
                <a:gs pos="100000">
                  <a:srgbClr val="003774">
                    <a:alpha val="100000"/>
                  </a:srgbClr>
                </a:gs>
              </a:gsLst>
              <a:path path="circle">
                <a:fillToRect r="100000" b="100000"/>
              </a:path>
              <a:tileRect l="-100000" t="-100000"/>
            </a:gradFill>
          </p:spPr>
        </p:sp>
        <p:sp>
          <p:nvSpPr>
            <p:cNvPr id="15" name="TextBox 15"/>
            <p:cNvSpPr txBox="1"/>
            <p:nvPr/>
          </p:nvSpPr>
          <p:spPr>
            <a:xfrm>
              <a:off x="0" y="-66675"/>
              <a:ext cx="837460" cy="989072"/>
            </a:xfrm>
            <a:prstGeom prst="rect">
              <a:avLst/>
            </a:prstGeom>
          </p:spPr>
          <p:txBody>
            <a:bodyPr lIns="50800" tIns="50800" rIns="50800" bIns="50800" rtlCol="0" anchor="ctr"/>
            <a:lstStyle/>
            <a:p>
              <a:pPr marL="0" marR="0" lvl="0" indent="0" algn="ctr" defTabSz="914400" rtl="0" eaLnBrk="1" fontAlgn="auto" latinLnBrk="0" hangingPunct="1">
                <a:lnSpc>
                  <a:spcPts val="3499"/>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6" name="Group 16"/>
          <p:cNvGrpSpPr/>
          <p:nvPr/>
        </p:nvGrpSpPr>
        <p:grpSpPr>
          <a:xfrm>
            <a:off x="3971394" y="4536874"/>
            <a:ext cx="3179730" cy="945256"/>
            <a:chOff x="0" y="0"/>
            <a:chExt cx="837460" cy="248956"/>
          </a:xfrm>
        </p:grpSpPr>
        <p:sp>
          <p:nvSpPr>
            <p:cNvPr id="17" name="Freeform 17"/>
            <p:cNvSpPr/>
            <p:nvPr/>
          </p:nvSpPr>
          <p:spPr>
            <a:xfrm>
              <a:off x="0" y="0"/>
              <a:ext cx="837460" cy="248956"/>
            </a:xfrm>
            <a:custGeom>
              <a:avLst/>
              <a:gdLst/>
              <a:ahLst/>
              <a:cxnLst/>
              <a:rect l="l" t="t" r="r" b="b"/>
              <a:pathLst>
                <a:path w="837460" h="248956">
                  <a:moveTo>
                    <a:pt x="0" y="0"/>
                  </a:moveTo>
                  <a:lnTo>
                    <a:pt x="837460" y="0"/>
                  </a:lnTo>
                  <a:lnTo>
                    <a:pt x="837460" y="248956"/>
                  </a:lnTo>
                  <a:lnTo>
                    <a:pt x="0" y="248956"/>
                  </a:lnTo>
                  <a:close/>
                </a:path>
              </a:pathLst>
            </a:custGeom>
            <a:solidFill>
              <a:srgbClr val="002A5F"/>
            </a:solidFill>
          </p:spPr>
        </p:sp>
        <p:sp>
          <p:nvSpPr>
            <p:cNvPr id="18" name="TextBox 18"/>
            <p:cNvSpPr txBox="1"/>
            <p:nvPr/>
          </p:nvSpPr>
          <p:spPr>
            <a:xfrm>
              <a:off x="0" y="-66675"/>
              <a:ext cx="837460" cy="315631"/>
            </a:xfrm>
            <a:prstGeom prst="rect">
              <a:avLst/>
            </a:prstGeom>
          </p:spPr>
          <p:txBody>
            <a:bodyPr lIns="50800" tIns="50800" rIns="50800" bIns="50800" rtlCol="0" anchor="ctr"/>
            <a:lstStyle/>
            <a:p>
              <a:pPr marL="0" marR="0" lvl="0" indent="0" algn="ctr" defTabSz="914400" rtl="0" eaLnBrk="1" fontAlgn="auto" latinLnBrk="0" hangingPunct="1">
                <a:lnSpc>
                  <a:spcPts val="3499"/>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9" name="Group 19"/>
          <p:cNvGrpSpPr/>
          <p:nvPr/>
        </p:nvGrpSpPr>
        <p:grpSpPr>
          <a:xfrm>
            <a:off x="7485588" y="5070274"/>
            <a:ext cx="3179730" cy="3502226"/>
            <a:chOff x="0" y="0"/>
            <a:chExt cx="837460" cy="922397"/>
          </a:xfrm>
        </p:grpSpPr>
        <p:sp>
          <p:nvSpPr>
            <p:cNvPr id="20" name="Freeform 20"/>
            <p:cNvSpPr/>
            <p:nvPr/>
          </p:nvSpPr>
          <p:spPr>
            <a:xfrm>
              <a:off x="0" y="0"/>
              <a:ext cx="837460" cy="922397"/>
            </a:xfrm>
            <a:custGeom>
              <a:avLst/>
              <a:gdLst/>
              <a:ahLst/>
              <a:cxnLst/>
              <a:rect l="l" t="t" r="r" b="b"/>
              <a:pathLst>
                <a:path w="837460" h="922397">
                  <a:moveTo>
                    <a:pt x="0" y="0"/>
                  </a:moveTo>
                  <a:lnTo>
                    <a:pt x="837460" y="0"/>
                  </a:lnTo>
                  <a:lnTo>
                    <a:pt x="837460" y="922397"/>
                  </a:lnTo>
                  <a:lnTo>
                    <a:pt x="0" y="922397"/>
                  </a:lnTo>
                  <a:close/>
                </a:path>
              </a:pathLst>
            </a:custGeom>
            <a:gradFill rotWithShape="1">
              <a:gsLst>
                <a:gs pos="0">
                  <a:srgbClr val="007EC5">
                    <a:alpha val="100000"/>
                  </a:srgbClr>
                </a:gs>
                <a:gs pos="100000">
                  <a:srgbClr val="003774">
                    <a:alpha val="100000"/>
                  </a:srgbClr>
                </a:gs>
              </a:gsLst>
              <a:path path="circle">
                <a:fillToRect r="100000" b="100000"/>
              </a:path>
              <a:tileRect l="-100000" t="-100000"/>
            </a:gradFill>
          </p:spPr>
        </p:sp>
        <p:sp>
          <p:nvSpPr>
            <p:cNvPr id="21" name="TextBox 21"/>
            <p:cNvSpPr txBox="1"/>
            <p:nvPr/>
          </p:nvSpPr>
          <p:spPr>
            <a:xfrm>
              <a:off x="0" y="-66675"/>
              <a:ext cx="837460" cy="989072"/>
            </a:xfrm>
            <a:prstGeom prst="rect">
              <a:avLst/>
            </a:prstGeom>
          </p:spPr>
          <p:txBody>
            <a:bodyPr lIns="50800" tIns="50800" rIns="50800" bIns="50800" rtlCol="0" anchor="ctr"/>
            <a:lstStyle/>
            <a:p>
              <a:pPr marL="0" marR="0" lvl="0" indent="0" algn="ctr" defTabSz="914400" rtl="0" eaLnBrk="1" fontAlgn="auto" latinLnBrk="0" hangingPunct="1">
                <a:lnSpc>
                  <a:spcPts val="3499"/>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2" name="Group 22"/>
          <p:cNvGrpSpPr/>
          <p:nvPr/>
        </p:nvGrpSpPr>
        <p:grpSpPr>
          <a:xfrm>
            <a:off x="7485588" y="5070274"/>
            <a:ext cx="3179730" cy="945256"/>
            <a:chOff x="0" y="0"/>
            <a:chExt cx="837460" cy="248956"/>
          </a:xfrm>
        </p:grpSpPr>
        <p:sp>
          <p:nvSpPr>
            <p:cNvPr id="23" name="Freeform 23"/>
            <p:cNvSpPr/>
            <p:nvPr/>
          </p:nvSpPr>
          <p:spPr>
            <a:xfrm>
              <a:off x="0" y="0"/>
              <a:ext cx="837460" cy="248956"/>
            </a:xfrm>
            <a:custGeom>
              <a:avLst/>
              <a:gdLst/>
              <a:ahLst/>
              <a:cxnLst/>
              <a:rect l="l" t="t" r="r" b="b"/>
              <a:pathLst>
                <a:path w="837460" h="248956">
                  <a:moveTo>
                    <a:pt x="0" y="0"/>
                  </a:moveTo>
                  <a:lnTo>
                    <a:pt x="837460" y="0"/>
                  </a:lnTo>
                  <a:lnTo>
                    <a:pt x="837460" y="248956"/>
                  </a:lnTo>
                  <a:lnTo>
                    <a:pt x="0" y="248956"/>
                  </a:lnTo>
                  <a:close/>
                </a:path>
              </a:pathLst>
            </a:custGeom>
            <a:solidFill>
              <a:srgbClr val="002A5F"/>
            </a:solidFill>
          </p:spPr>
        </p:sp>
        <p:sp>
          <p:nvSpPr>
            <p:cNvPr id="24" name="TextBox 24"/>
            <p:cNvSpPr txBox="1"/>
            <p:nvPr/>
          </p:nvSpPr>
          <p:spPr>
            <a:xfrm>
              <a:off x="0" y="-66675"/>
              <a:ext cx="837460" cy="315631"/>
            </a:xfrm>
            <a:prstGeom prst="rect">
              <a:avLst/>
            </a:prstGeom>
          </p:spPr>
          <p:txBody>
            <a:bodyPr lIns="50800" tIns="50800" rIns="50800" bIns="50800" rtlCol="0" anchor="ctr"/>
            <a:lstStyle/>
            <a:p>
              <a:pPr marL="0" marR="0" lvl="0" indent="0" algn="ctr" defTabSz="914400" rtl="0" eaLnBrk="1" fontAlgn="auto" latinLnBrk="0" hangingPunct="1">
                <a:lnSpc>
                  <a:spcPts val="3499"/>
                </a:lnSpc>
                <a:spcBef>
                  <a:spcPts val="0"/>
                </a:spcBef>
                <a:spcAft>
                  <a:spcPts val="0"/>
                </a:spcAft>
                <a:buClrTx/>
                <a:buSzTx/>
                <a:buFontTx/>
                <a:buNone/>
                <a:tabLst/>
                <a:defRPr/>
              </a:pPr>
              <a:endParaRPr kumimoji="0" sz="3600" b="0" i="0" u="none" strike="noStrike" kern="1200" cap="none" spc="0" normalizeH="0" baseline="0" noProof="0">
                <a:ln>
                  <a:noFill/>
                </a:ln>
                <a:solidFill>
                  <a:prstClr val="black"/>
                </a:solidFill>
                <a:effectLst/>
                <a:uLnTx/>
                <a:uFillTx/>
                <a:latin typeface="Narkisim" panose="020E0502050101010101" pitchFamily="34" charset="-79"/>
                <a:ea typeface="+mn-ea"/>
                <a:cs typeface="Narkisim" panose="020E0502050101010101" pitchFamily="34" charset="-79"/>
              </a:endParaRPr>
            </a:p>
          </p:txBody>
        </p:sp>
      </p:grpSp>
      <p:sp>
        <p:nvSpPr>
          <p:cNvPr id="25" name="AutoShape 25"/>
          <p:cNvSpPr/>
          <p:nvPr/>
        </p:nvSpPr>
        <p:spPr>
          <a:xfrm>
            <a:off x="10207915" y="-674363"/>
            <a:ext cx="4590707" cy="4590707"/>
          </a:xfrm>
          <a:prstGeom prst="line">
            <a:avLst/>
          </a:prstGeom>
          <a:ln w="38100" cap="flat">
            <a:solidFill>
              <a:srgbClr val="FFFFFF"/>
            </a:solidFill>
            <a:prstDash val="solid"/>
            <a:headEnd type="none" w="sm" len="sm"/>
            <a:tailEnd type="none" w="sm" len="sm"/>
          </a:ln>
        </p:spPr>
      </p:sp>
      <p:sp>
        <p:nvSpPr>
          <p:cNvPr id="28" name="Freeform 28"/>
          <p:cNvSpPr/>
          <p:nvPr/>
        </p:nvSpPr>
        <p:spPr>
          <a:xfrm>
            <a:off x="12573000" y="1104900"/>
            <a:ext cx="895811" cy="408714"/>
          </a:xfrm>
          <a:custGeom>
            <a:avLst/>
            <a:gdLst/>
            <a:ahLst/>
            <a:cxnLst/>
            <a:rect l="l" t="t" r="r" b="b"/>
            <a:pathLst>
              <a:path w="895811" h="408714">
                <a:moveTo>
                  <a:pt x="0" y="0"/>
                </a:moveTo>
                <a:lnTo>
                  <a:pt x="895811" y="0"/>
                </a:lnTo>
                <a:lnTo>
                  <a:pt x="895811" y="408714"/>
                </a:lnTo>
                <a:lnTo>
                  <a:pt x="0" y="408714"/>
                </a:lnTo>
                <a:lnTo>
                  <a:pt x="0" y="0"/>
                </a:lnTo>
                <a:close/>
              </a:path>
            </a:pathLst>
          </a:custGeom>
          <a:blipFill>
            <a:blip r:embed="rId6" cstate="email">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a:blipFill>
        </p:spPr>
      </p:sp>
      <p:graphicFrame>
        <p:nvGraphicFramePr>
          <p:cNvPr id="27" name="Diagram 26">
            <a:extLst>
              <a:ext uri="{FF2B5EF4-FFF2-40B4-BE49-F238E27FC236}">
                <a16:creationId xmlns:a16="http://schemas.microsoft.com/office/drawing/2014/main" id="{191E50A2-42B3-48E1-9AC4-FF5D9CF2A847}"/>
              </a:ext>
            </a:extLst>
          </p:cNvPr>
          <p:cNvGraphicFramePr/>
          <p:nvPr>
            <p:extLst>
              <p:ext uri="{D42A27DB-BD31-4B8C-83A1-F6EECF244321}">
                <p14:modId xmlns:p14="http://schemas.microsoft.com/office/powerpoint/2010/main" val="2367070696"/>
              </p:ext>
            </p:extLst>
          </p:nvPr>
        </p:nvGraphicFramePr>
        <p:xfrm>
          <a:off x="638776" y="266700"/>
          <a:ext cx="11705624" cy="1522422"/>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30" name="TextBox 30"/>
          <p:cNvSpPr txBox="1"/>
          <p:nvPr/>
        </p:nvSpPr>
        <p:spPr>
          <a:xfrm>
            <a:off x="457200" y="2019300"/>
            <a:ext cx="14554200" cy="1846659"/>
          </a:xfrm>
          <a:prstGeom prst="rect">
            <a:avLst/>
          </a:prstGeom>
        </p:spPr>
        <p:txBody>
          <a:bodyPr wrap="square" lIns="0" tIns="0" rIns="0" bIns="0" rtlCol="0" anchor="t">
            <a:spAutoFit/>
          </a:bodyPr>
          <a:lstStyle/>
          <a:p>
            <a:pPr marL="0" marR="0" lvl="0" indent="0" algn="just" defTabSz="914400" rtl="0" eaLnBrk="1" fontAlgn="base" latinLnBrk="0" hangingPunct="1">
              <a:lnSpc>
                <a:spcPct val="100000"/>
              </a:lnSpc>
              <a:spcBef>
                <a:spcPts val="0"/>
              </a:spcBef>
              <a:spcAft>
                <a:spcPts val="0"/>
              </a:spcAft>
              <a:buClrTx/>
              <a:buSzTx/>
              <a:buFontTx/>
              <a:buNone/>
              <a:tabLst/>
              <a:defRPr/>
            </a:pPr>
            <a:r>
              <a:rPr kumimoji="0" lang="en-GB" sz="4000" b="0" i="0" u="none" strike="noStrike" kern="1200" cap="none" spc="0" normalizeH="0" baseline="0" noProof="0" dirty="0">
                <a:ln>
                  <a:noFill/>
                </a:ln>
                <a:solidFill>
                  <a:prstClr val="black"/>
                </a:solidFill>
                <a:effectLst/>
                <a:uLnTx/>
                <a:uFillTx/>
                <a:latin typeface="Narkisim" panose="020E0502050101010101" pitchFamily="34" charset="-79"/>
                <a:ea typeface="+mn-ea"/>
                <a:cs typeface="Narkisim" panose="020E0502050101010101" pitchFamily="34" charset="-79"/>
              </a:rPr>
              <a:t>This is meant to evaluate interests, skills, values, and personality traits to help learners explore and plan for various Pathways at senior. The following </a:t>
            </a:r>
            <a:r>
              <a:rPr lang="en-GB" sz="4000" dirty="0">
                <a:solidFill>
                  <a:prstClr val="black"/>
                </a:solidFill>
                <a:latin typeface="Narkisim" panose="020E0502050101010101" pitchFamily="34" charset="-79"/>
                <a:cs typeface="Narkisim" panose="020E0502050101010101" pitchFamily="34" charset="-79"/>
              </a:rPr>
              <a:t>can be used:-</a:t>
            </a:r>
            <a:endParaRPr kumimoji="0" lang="en-GB" sz="4000" b="1" i="0" u="none" strike="noStrike" kern="1200" cap="none" spc="0" normalizeH="0" baseline="0" noProof="0" dirty="0">
              <a:ln>
                <a:noFill/>
              </a:ln>
              <a:solidFill>
                <a:prstClr val="black"/>
              </a:solidFill>
              <a:effectLst/>
              <a:uLnTx/>
              <a:uFillTx/>
              <a:latin typeface="Narkisim" panose="020E0502050101010101" pitchFamily="34" charset="-79"/>
              <a:ea typeface="+mn-ea"/>
              <a:cs typeface="Narkisim" panose="020E0502050101010101" pitchFamily="34" charset="-79"/>
            </a:endParaRPr>
          </a:p>
        </p:txBody>
      </p:sp>
      <p:sp>
        <p:nvSpPr>
          <p:cNvPr id="31" name="TextBox 31"/>
          <p:cNvSpPr txBox="1"/>
          <p:nvPr/>
        </p:nvSpPr>
        <p:spPr>
          <a:xfrm>
            <a:off x="910504" y="4391879"/>
            <a:ext cx="2273122" cy="358753"/>
          </a:xfrm>
          <a:prstGeom prst="rect">
            <a:avLst/>
          </a:prstGeom>
        </p:spPr>
        <p:txBody>
          <a:bodyPr lIns="0" tIns="0" rIns="0" bIns="0" rtlCol="0" anchor="t">
            <a:spAutoFit/>
          </a:bodyPr>
          <a:lstStyle/>
          <a:p>
            <a:pPr marL="0" marR="0" lvl="0" indent="0" algn="ctr" defTabSz="914400" rtl="0" eaLnBrk="1" fontAlgn="auto" latinLnBrk="0" hangingPunct="1">
              <a:lnSpc>
                <a:spcPts val="2499"/>
              </a:lnSpc>
              <a:spcBef>
                <a:spcPts val="0"/>
              </a:spcBef>
              <a:spcAft>
                <a:spcPts val="0"/>
              </a:spcAft>
              <a:buClrTx/>
              <a:buSzTx/>
              <a:buFontTx/>
              <a:buNone/>
              <a:tabLst/>
              <a:defRPr/>
            </a:pPr>
            <a:r>
              <a:rPr kumimoji="0" lang="en-GB" sz="3600" b="1" i="0" u="none" strike="noStrike" kern="1200" cap="none" spc="0" normalizeH="0" baseline="0" noProof="0" dirty="0">
                <a:ln>
                  <a:noFill/>
                </a:ln>
                <a:solidFill>
                  <a:prstClr val="white"/>
                </a:solidFill>
                <a:effectLst/>
                <a:uLnTx/>
                <a:uFillTx/>
                <a:latin typeface="Calibri"/>
                <a:ea typeface="+mn-ea"/>
                <a:cs typeface="+mn-cs"/>
              </a:rPr>
              <a:t>Narratives </a:t>
            </a:r>
            <a:endParaRPr kumimoji="0" lang="en-US" sz="3600" b="1" i="0" u="none" strike="noStrike" kern="1200" cap="none" spc="0" normalizeH="0" baseline="0" noProof="0" dirty="0">
              <a:ln>
                <a:noFill/>
              </a:ln>
              <a:solidFill>
                <a:prstClr val="white"/>
              </a:solidFill>
              <a:effectLst/>
              <a:uLnTx/>
              <a:uFillTx/>
              <a:latin typeface="Poppins Bold"/>
              <a:ea typeface="Poppins Bold"/>
              <a:cs typeface="Poppins Bold"/>
              <a:sym typeface="Poppins Bold"/>
            </a:endParaRPr>
          </a:p>
        </p:txBody>
      </p:sp>
      <p:sp>
        <p:nvSpPr>
          <p:cNvPr id="32" name="TextBox 32"/>
          <p:cNvSpPr txBox="1"/>
          <p:nvPr/>
        </p:nvSpPr>
        <p:spPr>
          <a:xfrm>
            <a:off x="4245032" y="4897635"/>
            <a:ext cx="2547668" cy="378950"/>
          </a:xfrm>
          <a:prstGeom prst="rect">
            <a:avLst/>
          </a:prstGeom>
        </p:spPr>
        <p:txBody>
          <a:bodyPr wrap="square" lIns="0" tIns="0" rIns="0" bIns="0" rtlCol="0" anchor="t">
            <a:spAutoFit/>
          </a:bodyPr>
          <a:lstStyle/>
          <a:p>
            <a:pPr marL="0" marR="0" lvl="0" indent="0" algn="ctr" defTabSz="914400" rtl="0" eaLnBrk="1" fontAlgn="auto" latinLnBrk="0" hangingPunct="1">
              <a:lnSpc>
                <a:spcPts val="2499"/>
              </a:lnSpc>
              <a:spcBef>
                <a:spcPts val="0"/>
              </a:spcBef>
              <a:spcAft>
                <a:spcPts val="0"/>
              </a:spcAft>
              <a:buClrTx/>
              <a:buSzTx/>
              <a:buFontTx/>
              <a:buNone/>
              <a:tabLst/>
              <a:defRPr/>
            </a:pPr>
            <a:r>
              <a:rPr kumimoji="0" lang="en-GB" sz="3600" b="1" i="0" u="none" strike="noStrike" kern="1200" cap="none" spc="0" normalizeH="0" baseline="0" noProof="0" dirty="0">
                <a:ln>
                  <a:noFill/>
                </a:ln>
                <a:solidFill>
                  <a:prstClr val="white"/>
                </a:solidFill>
                <a:effectLst/>
                <a:uLnTx/>
                <a:uFillTx/>
                <a:latin typeface="Narkisim" panose="020E0502050101010101" pitchFamily="34" charset="-79"/>
                <a:ea typeface="+mn-ea"/>
                <a:cs typeface="Narkisim" panose="020E0502050101010101" pitchFamily="34" charset="-79"/>
              </a:rPr>
              <a:t>Questionnaire</a:t>
            </a:r>
            <a:endParaRPr kumimoji="0" lang="en-US" sz="3600" b="1" i="0" u="none" strike="noStrike" kern="1200" cap="none" spc="0" normalizeH="0" baseline="0" noProof="0" dirty="0">
              <a:ln>
                <a:noFill/>
              </a:ln>
              <a:solidFill>
                <a:prstClr val="white"/>
              </a:solidFill>
              <a:effectLst/>
              <a:uLnTx/>
              <a:uFillTx/>
              <a:latin typeface="Narkisim" panose="020E0502050101010101" pitchFamily="34" charset="-79"/>
              <a:ea typeface="Poppins Bold"/>
              <a:cs typeface="Narkisim" panose="020E0502050101010101" pitchFamily="34" charset="-79"/>
              <a:sym typeface="Poppins Bold"/>
            </a:endParaRPr>
          </a:p>
        </p:txBody>
      </p:sp>
      <p:sp>
        <p:nvSpPr>
          <p:cNvPr id="33" name="TextBox 33"/>
          <p:cNvSpPr txBox="1"/>
          <p:nvPr/>
        </p:nvSpPr>
        <p:spPr>
          <a:xfrm>
            <a:off x="7576376" y="5288124"/>
            <a:ext cx="2998154" cy="492443"/>
          </a:xfrm>
          <a:prstGeom prst="rect">
            <a:avLst/>
          </a:prstGeom>
        </p:spPr>
        <p:txBody>
          <a:bodyPr wrap="square" lIns="0" tIns="0" rIns="0" bIns="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white"/>
                </a:solidFill>
                <a:effectLst/>
                <a:uLnTx/>
                <a:uFillTx/>
                <a:latin typeface="Narkisim" panose="020E0502050101010101" pitchFamily="34" charset="-79"/>
                <a:ea typeface="+mn-ea"/>
                <a:cs typeface="Narkisim" panose="020E0502050101010101" pitchFamily="34" charset="-79"/>
              </a:rPr>
              <a:t>Career Inventories</a:t>
            </a:r>
            <a:endParaRPr kumimoji="0" lang="en-US" sz="3200" b="1" i="0" u="none" strike="noStrike" kern="1200" cap="none" spc="0" normalizeH="0" baseline="0" noProof="0" dirty="0">
              <a:ln>
                <a:noFill/>
              </a:ln>
              <a:solidFill>
                <a:prstClr val="white"/>
              </a:solidFill>
              <a:effectLst/>
              <a:uLnTx/>
              <a:uFillTx/>
              <a:latin typeface="Narkisim" panose="020E0502050101010101" pitchFamily="34" charset="-79"/>
              <a:ea typeface="Poppins Bold"/>
              <a:cs typeface="Narkisim" panose="020E0502050101010101" pitchFamily="34" charset="-79"/>
              <a:sym typeface="Poppins Bold"/>
            </a:endParaRPr>
          </a:p>
        </p:txBody>
      </p:sp>
      <p:sp>
        <p:nvSpPr>
          <p:cNvPr id="34" name="TextBox 34"/>
          <p:cNvSpPr txBox="1"/>
          <p:nvPr/>
        </p:nvSpPr>
        <p:spPr>
          <a:xfrm>
            <a:off x="638776" y="5198026"/>
            <a:ext cx="2816578" cy="2154436"/>
          </a:xfrm>
          <a:prstGeom prst="rect">
            <a:avLst/>
          </a:prstGeom>
        </p:spPr>
        <p:txBody>
          <a:bodyPr lIns="0" tIns="0" rIns="0" bIns="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white"/>
                </a:solidFill>
                <a:effectLst/>
                <a:uLnTx/>
                <a:uFillTx/>
                <a:latin typeface="Narkisim" panose="020E0502050101010101" pitchFamily="34" charset="-79"/>
                <a:ea typeface="+mn-ea"/>
                <a:cs typeface="Narkisim" panose="020E0502050101010101" pitchFamily="34" charset="-79"/>
              </a:rPr>
              <a:t>Learners will be guided to reflect on Pathways,  personal experiences and future aspirations</a:t>
            </a:r>
            <a:r>
              <a:rPr kumimoji="0" lang="en-US" sz="2800" b="0" i="0" u="none" strike="noStrike" kern="1200" cap="none" spc="0" normalizeH="0" baseline="0" noProof="0" dirty="0">
                <a:ln>
                  <a:noFill/>
                </a:ln>
                <a:solidFill>
                  <a:prstClr val="white"/>
                </a:solidFill>
                <a:effectLst/>
                <a:uLnTx/>
                <a:uFillTx/>
                <a:latin typeface="Narkisim" panose="020E0502050101010101" pitchFamily="34" charset="-79"/>
                <a:ea typeface="Poppins"/>
                <a:cs typeface="Narkisim" panose="020E0502050101010101" pitchFamily="34" charset="-79"/>
                <a:sym typeface="Poppins"/>
              </a:rPr>
              <a:t>.</a:t>
            </a:r>
          </a:p>
        </p:txBody>
      </p:sp>
      <p:sp>
        <p:nvSpPr>
          <p:cNvPr id="35" name="TextBox 35"/>
          <p:cNvSpPr txBox="1"/>
          <p:nvPr/>
        </p:nvSpPr>
        <p:spPr>
          <a:xfrm>
            <a:off x="4167736" y="5676900"/>
            <a:ext cx="2804630" cy="1723549"/>
          </a:xfrm>
          <a:prstGeom prst="rect">
            <a:avLst/>
          </a:prstGeom>
        </p:spPr>
        <p:txBody>
          <a:bodyPr wrap="square" lIns="0" tIns="0" rIns="0" bIns="0" rtlCol="0" anchor="t">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white"/>
                </a:solidFill>
                <a:effectLst/>
                <a:uLnTx/>
                <a:uFillTx/>
                <a:latin typeface="Narkisim" panose="020E0502050101010101" pitchFamily="34" charset="-79"/>
                <a:ea typeface="+mn-ea"/>
                <a:cs typeface="Narkisim" panose="020E0502050101010101" pitchFamily="34" charset="-79"/>
              </a:rPr>
              <a:t>Teachers will use Structured tools to assess career interests</a:t>
            </a:r>
            <a:endParaRPr kumimoji="0" lang="en-US" sz="2800" b="0" i="0" u="none" strike="noStrike" kern="1200" cap="none" spc="0" normalizeH="0" baseline="0" noProof="0" dirty="0">
              <a:ln>
                <a:noFill/>
              </a:ln>
              <a:solidFill>
                <a:prstClr val="white"/>
              </a:solidFill>
              <a:effectLst/>
              <a:uLnTx/>
              <a:uFillTx/>
              <a:latin typeface="Narkisim" panose="020E0502050101010101" pitchFamily="34" charset="-79"/>
              <a:ea typeface="Poppins"/>
              <a:cs typeface="Narkisim" panose="020E0502050101010101" pitchFamily="34" charset="-79"/>
              <a:sym typeface="Poppins"/>
            </a:endParaRPr>
          </a:p>
        </p:txBody>
      </p:sp>
      <p:sp>
        <p:nvSpPr>
          <p:cNvPr id="36" name="TextBox 36"/>
          <p:cNvSpPr txBox="1"/>
          <p:nvPr/>
        </p:nvSpPr>
        <p:spPr>
          <a:xfrm>
            <a:off x="7667164" y="6134100"/>
            <a:ext cx="2816578" cy="1723549"/>
          </a:xfrm>
          <a:prstGeom prst="rect">
            <a:avLst/>
          </a:prstGeom>
        </p:spPr>
        <p:txBody>
          <a:bodyPr lIns="0" tIns="0" rIns="0" bIns="0" rtlCol="0" anchor="t">
            <a:spAutoFit/>
          </a:bodyPr>
          <a:lstStyle/>
          <a:p>
            <a:pPr marL="0" marR="0" lvl="0" indent="0" algn="just" defTabSz="914400" rtl="0" eaLnBrk="1" fontAlgn="base"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white"/>
                </a:solidFill>
                <a:effectLst/>
                <a:uLnTx/>
                <a:uFillTx/>
                <a:latin typeface="Narkisim" panose="020E0502050101010101" pitchFamily="34" charset="-79"/>
                <a:ea typeface="+mn-ea"/>
                <a:cs typeface="Narkisim" panose="020E0502050101010101" pitchFamily="34" charset="-79"/>
              </a:rPr>
              <a:t>Teachers will use career inventories to evaluate learners' skills and strengths.</a:t>
            </a:r>
            <a:endParaRPr kumimoji="0" lang="en-GB" sz="2800" b="1" i="0" u="none" strike="noStrike" kern="1200" cap="none" spc="0" normalizeH="0" baseline="0" noProof="0" dirty="0">
              <a:ln>
                <a:noFill/>
              </a:ln>
              <a:solidFill>
                <a:prstClr val="white"/>
              </a:solidFill>
              <a:effectLst/>
              <a:uLnTx/>
              <a:uFillTx/>
              <a:latin typeface="Narkisim" panose="020E0502050101010101" pitchFamily="34" charset="-79"/>
              <a:ea typeface="+mn-ea"/>
              <a:cs typeface="Narkisim" panose="020E0502050101010101" pitchFamily="34" charset="-79"/>
            </a:endParaRPr>
          </a:p>
        </p:txBody>
      </p:sp>
      <p:grpSp>
        <p:nvGrpSpPr>
          <p:cNvPr id="37" name="Group 19">
            <a:extLst>
              <a:ext uri="{FF2B5EF4-FFF2-40B4-BE49-F238E27FC236}">
                <a16:creationId xmlns:a16="http://schemas.microsoft.com/office/drawing/2014/main" id="{ED4AAF8B-5642-4FE4-AD91-1F5B26AA4141}"/>
              </a:ext>
            </a:extLst>
          </p:cNvPr>
          <p:cNvGrpSpPr/>
          <p:nvPr/>
        </p:nvGrpSpPr>
        <p:grpSpPr>
          <a:xfrm>
            <a:off x="11107770" y="5524500"/>
            <a:ext cx="3179730" cy="3502226"/>
            <a:chOff x="0" y="0"/>
            <a:chExt cx="837460" cy="922397"/>
          </a:xfrm>
        </p:grpSpPr>
        <p:sp>
          <p:nvSpPr>
            <p:cNvPr id="38" name="Freeform 20">
              <a:extLst>
                <a:ext uri="{FF2B5EF4-FFF2-40B4-BE49-F238E27FC236}">
                  <a16:creationId xmlns:a16="http://schemas.microsoft.com/office/drawing/2014/main" id="{F428DEB5-5B86-4C48-B3CC-5F27070F516F}"/>
                </a:ext>
              </a:extLst>
            </p:cNvPr>
            <p:cNvSpPr/>
            <p:nvPr/>
          </p:nvSpPr>
          <p:spPr>
            <a:xfrm>
              <a:off x="0" y="0"/>
              <a:ext cx="837460" cy="922397"/>
            </a:xfrm>
            <a:custGeom>
              <a:avLst/>
              <a:gdLst/>
              <a:ahLst/>
              <a:cxnLst/>
              <a:rect l="l" t="t" r="r" b="b"/>
              <a:pathLst>
                <a:path w="837460" h="922397">
                  <a:moveTo>
                    <a:pt x="0" y="0"/>
                  </a:moveTo>
                  <a:lnTo>
                    <a:pt x="837460" y="0"/>
                  </a:lnTo>
                  <a:lnTo>
                    <a:pt x="837460" y="922397"/>
                  </a:lnTo>
                  <a:lnTo>
                    <a:pt x="0" y="922397"/>
                  </a:lnTo>
                  <a:close/>
                </a:path>
              </a:pathLst>
            </a:custGeom>
            <a:gradFill rotWithShape="1">
              <a:gsLst>
                <a:gs pos="0">
                  <a:srgbClr val="007EC5">
                    <a:alpha val="100000"/>
                  </a:srgbClr>
                </a:gs>
                <a:gs pos="100000">
                  <a:srgbClr val="003774">
                    <a:alpha val="100000"/>
                  </a:srgbClr>
                </a:gs>
              </a:gsLst>
              <a:path path="circle">
                <a:fillToRect r="100000" b="100000"/>
              </a:path>
              <a:tileRect l="-100000" t="-100000"/>
            </a:gradFill>
          </p:spPr>
        </p:sp>
        <p:sp>
          <p:nvSpPr>
            <p:cNvPr id="39" name="TextBox 21">
              <a:extLst>
                <a:ext uri="{FF2B5EF4-FFF2-40B4-BE49-F238E27FC236}">
                  <a16:creationId xmlns:a16="http://schemas.microsoft.com/office/drawing/2014/main" id="{015D2AE1-1E52-4977-A159-C835BFCF1C21}"/>
                </a:ext>
              </a:extLst>
            </p:cNvPr>
            <p:cNvSpPr txBox="1"/>
            <p:nvPr/>
          </p:nvSpPr>
          <p:spPr>
            <a:xfrm>
              <a:off x="0" y="-66675"/>
              <a:ext cx="837460" cy="989072"/>
            </a:xfrm>
            <a:prstGeom prst="rect">
              <a:avLst/>
            </a:prstGeom>
          </p:spPr>
          <p:txBody>
            <a:bodyPr lIns="50800" tIns="50800" rIns="50800" bIns="50800" rtlCol="0" anchor="ctr"/>
            <a:lstStyle/>
            <a:p>
              <a:pPr marL="0" marR="0" lvl="0" indent="0" algn="ctr" defTabSz="914400" rtl="0" eaLnBrk="1" fontAlgn="auto" latinLnBrk="0" hangingPunct="1">
                <a:lnSpc>
                  <a:spcPts val="3499"/>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40" name="Group 22">
            <a:extLst>
              <a:ext uri="{FF2B5EF4-FFF2-40B4-BE49-F238E27FC236}">
                <a16:creationId xmlns:a16="http://schemas.microsoft.com/office/drawing/2014/main" id="{18CCC4D9-3F9B-447B-A523-19CEF9818DBD}"/>
              </a:ext>
            </a:extLst>
          </p:cNvPr>
          <p:cNvGrpSpPr/>
          <p:nvPr/>
        </p:nvGrpSpPr>
        <p:grpSpPr>
          <a:xfrm>
            <a:off x="11107770" y="5524500"/>
            <a:ext cx="3179730" cy="945256"/>
            <a:chOff x="0" y="0"/>
            <a:chExt cx="837460" cy="248956"/>
          </a:xfrm>
        </p:grpSpPr>
        <p:sp>
          <p:nvSpPr>
            <p:cNvPr id="41" name="Freeform 23">
              <a:extLst>
                <a:ext uri="{FF2B5EF4-FFF2-40B4-BE49-F238E27FC236}">
                  <a16:creationId xmlns:a16="http://schemas.microsoft.com/office/drawing/2014/main" id="{997C76DB-A7B2-4CE4-BB35-CB71F535B331}"/>
                </a:ext>
              </a:extLst>
            </p:cNvPr>
            <p:cNvSpPr/>
            <p:nvPr/>
          </p:nvSpPr>
          <p:spPr>
            <a:xfrm>
              <a:off x="0" y="0"/>
              <a:ext cx="837460" cy="248956"/>
            </a:xfrm>
            <a:custGeom>
              <a:avLst/>
              <a:gdLst/>
              <a:ahLst/>
              <a:cxnLst/>
              <a:rect l="l" t="t" r="r" b="b"/>
              <a:pathLst>
                <a:path w="837460" h="248956">
                  <a:moveTo>
                    <a:pt x="0" y="0"/>
                  </a:moveTo>
                  <a:lnTo>
                    <a:pt x="837460" y="0"/>
                  </a:lnTo>
                  <a:lnTo>
                    <a:pt x="837460" y="248956"/>
                  </a:lnTo>
                  <a:lnTo>
                    <a:pt x="0" y="248956"/>
                  </a:lnTo>
                  <a:close/>
                </a:path>
              </a:pathLst>
            </a:custGeom>
            <a:solidFill>
              <a:srgbClr val="002A5F"/>
            </a:solidFill>
          </p:spPr>
        </p:sp>
        <p:sp>
          <p:nvSpPr>
            <p:cNvPr id="42" name="TextBox 24">
              <a:extLst>
                <a:ext uri="{FF2B5EF4-FFF2-40B4-BE49-F238E27FC236}">
                  <a16:creationId xmlns:a16="http://schemas.microsoft.com/office/drawing/2014/main" id="{22E32A71-190F-4E5E-9380-DCD9CB0C2D46}"/>
                </a:ext>
              </a:extLst>
            </p:cNvPr>
            <p:cNvSpPr txBox="1"/>
            <p:nvPr/>
          </p:nvSpPr>
          <p:spPr>
            <a:xfrm>
              <a:off x="0" y="-66675"/>
              <a:ext cx="837460" cy="315631"/>
            </a:xfrm>
            <a:prstGeom prst="rect">
              <a:avLst/>
            </a:prstGeom>
          </p:spPr>
          <p:txBody>
            <a:bodyPr lIns="50800" tIns="50800" rIns="50800" bIns="50800" rtlCol="0" anchor="ctr"/>
            <a:lstStyle/>
            <a:p>
              <a:pPr marL="0" marR="0" lvl="0" indent="0" algn="ctr" defTabSz="914400" rtl="0" eaLnBrk="1" fontAlgn="auto" latinLnBrk="0" hangingPunct="1">
                <a:lnSpc>
                  <a:spcPts val="3499"/>
                </a:lnSpc>
                <a:spcBef>
                  <a:spcPts val="0"/>
                </a:spcBef>
                <a:spcAft>
                  <a:spcPts val="0"/>
                </a:spcAft>
                <a:buClrTx/>
                <a:buSzTx/>
                <a:buFontTx/>
                <a:buNone/>
                <a:tabLst/>
                <a:defRPr/>
              </a:pPr>
              <a:endParaRPr kumimoji="0" sz="3600" b="0" i="0" u="none" strike="noStrike" kern="1200" cap="none" spc="0" normalizeH="0" baseline="0" noProof="0">
                <a:ln>
                  <a:noFill/>
                </a:ln>
                <a:solidFill>
                  <a:prstClr val="black"/>
                </a:solidFill>
                <a:effectLst/>
                <a:uLnTx/>
                <a:uFillTx/>
                <a:latin typeface="Narkisim" panose="020E0502050101010101" pitchFamily="34" charset="-79"/>
                <a:ea typeface="+mn-ea"/>
                <a:cs typeface="Narkisim" panose="020E0502050101010101" pitchFamily="34" charset="-79"/>
              </a:endParaRPr>
            </a:p>
          </p:txBody>
        </p:sp>
      </p:grpSp>
      <p:sp>
        <p:nvSpPr>
          <p:cNvPr id="43" name="TextBox 33">
            <a:extLst>
              <a:ext uri="{FF2B5EF4-FFF2-40B4-BE49-F238E27FC236}">
                <a16:creationId xmlns:a16="http://schemas.microsoft.com/office/drawing/2014/main" id="{807B175B-4B92-42BF-840C-27FFDFED2E02}"/>
              </a:ext>
            </a:extLst>
          </p:cNvPr>
          <p:cNvSpPr txBox="1"/>
          <p:nvPr/>
        </p:nvSpPr>
        <p:spPr>
          <a:xfrm>
            <a:off x="11198558" y="5524500"/>
            <a:ext cx="2998154" cy="984885"/>
          </a:xfrm>
          <a:prstGeom prst="rect">
            <a:avLst/>
          </a:prstGeom>
        </p:spPr>
        <p:txBody>
          <a:bodyPr wrap="square" lIns="0" tIns="0" rIns="0" bIns="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white"/>
                </a:solidFill>
                <a:effectLst/>
                <a:uLnTx/>
                <a:uFillTx/>
                <a:latin typeface="Narkisim" panose="020E0502050101010101" pitchFamily="34" charset="-79"/>
                <a:ea typeface="+mn-ea"/>
                <a:cs typeface="Narkisim" panose="020E0502050101010101" pitchFamily="34" charset="-79"/>
              </a:rPr>
              <a:t>Observation Checklists</a:t>
            </a:r>
            <a:endParaRPr kumimoji="0" lang="en-US" sz="3200" b="1" i="0" u="none" strike="noStrike" kern="1200" cap="none" spc="0" normalizeH="0" baseline="0" noProof="0" dirty="0">
              <a:ln>
                <a:noFill/>
              </a:ln>
              <a:solidFill>
                <a:prstClr val="white"/>
              </a:solidFill>
              <a:effectLst/>
              <a:uLnTx/>
              <a:uFillTx/>
              <a:latin typeface="Narkisim" panose="020E0502050101010101" pitchFamily="34" charset="-79"/>
              <a:ea typeface="Poppins Bold"/>
              <a:cs typeface="Narkisim" panose="020E0502050101010101" pitchFamily="34" charset="-79"/>
              <a:sym typeface="Poppins Bold"/>
            </a:endParaRPr>
          </a:p>
        </p:txBody>
      </p:sp>
      <p:sp>
        <p:nvSpPr>
          <p:cNvPr id="44" name="TextBox 36">
            <a:extLst>
              <a:ext uri="{FF2B5EF4-FFF2-40B4-BE49-F238E27FC236}">
                <a16:creationId xmlns:a16="http://schemas.microsoft.com/office/drawing/2014/main" id="{88C7E319-8B50-498B-94AD-62A9B3EC507C}"/>
              </a:ext>
            </a:extLst>
          </p:cNvPr>
          <p:cNvSpPr txBox="1"/>
          <p:nvPr/>
        </p:nvSpPr>
        <p:spPr>
          <a:xfrm>
            <a:off x="11198558" y="6606728"/>
            <a:ext cx="2948206" cy="2154436"/>
          </a:xfrm>
          <a:prstGeom prst="rect">
            <a:avLst/>
          </a:prstGeom>
        </p:spPr>
        <p:txBody>
          <a:bodyPr wrap="square" lIns="0" tIns="0" rIns="0" bIns="0" rtlCol="0" anchor="t">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white"/>
                </a:solidFill>
                <a:effectLst/>
                <a:uLnTx/>
                <a:uFillTx/>
                <a:latin typeface="Narkisim" panose="020E0502050101010101" pitchFamily="34" charset="-79"/>
                <a:ea typeface="+mn-ea"/>
                <a:cs typeface="Narkisim" panose="020E0502050101010101" pitchFamily="34" charset="-79"/>
              </a:rPr>
              <a:t>Teachers will use checklists assess learners' behaviours, skills, and learning preferences</a:t>
            </a:r>
            <a:r>
              <a:rPr kumimoji="0" lang="en-GB" sz="2800" b="1" i="0" u="none" strike="noStrike" kern="1200" cap="none" spc="0" normalizeH="0" baseline="0" noProof="0" dirty="0">
                <a:ln>
                  <a:noFill/>
                </a:ln>
                <a:solidFill>
                  <a:prstClr val="white"/>
                </a:solidFill>
                <a:effectLst/>
                <a:uLnTx/>
                <a:uFillTx/>
                <a:latin typeface="Narkisim" panose="020E0502050101010101" pitchFamily="34" charset="-79"/>
                <a:ea typeface="+mn-ea"/>
                <a:cs typeface="Narkisim" panose="020E0502050101010101" pitchFamily="34" charset="-79"/>
              </a:rPr>
              <a:t>.</a:t>
            </a:r>
          </a:p>
        </p:txBody>
      </p:sp>
      <p:grpSp>
        <p:nvGrpSpPr>
          <p:cNvPr id="45" name="Group 19">
            <a:extLst>
              <a:ext uri="{FF2B5EF4-FFF2-40B4-BE49-F238E27FC236}">
                <a16:creationId xmlns:a16="http://schemas.microsoft.com/office/drawing/2014/main" id="{8C04F2DC-CD1F-4E47-AECF-D378F823AA41}"/>
              </a:ext>
            </a:extLst>
          </p:cNvPr>
          <p:cNvGrpSpPr/>
          <p:nvPr/>
        </p:nvGrpSpPr>
        <p:grpSpPr>
          <a:xfrm>
            <a:off x="14498670" y="6057900"/>
            <a:ext cx="3179730" cy="3502226"/>
            <a:chOff x="0" y="0"/>
            <a:chExt cx="837460" cy="922397"/>
          </a:xfrm>
        </p:grpSpPr>
        <p:sp>
          <p:nvSpPr>
            <p:cNvPr id="46" name="Freeform 20">
              <a:extLst>
                <a:ext uri="{FF2B5EF4-FFF2-40B4-BE49-F238E27FC236}">
                  <a16:creationId xmlns:a16="http://schemas.microsoft.com/office/drawing/2014/main" id="{0A44C558-68F2-4A73-BEE7-125E82AE8E82}"/>
                </a:ext>
              </a:extLst>
            </p:cNvPr>
            <p:cNvSpPr/>
            <p:nvPr/>
          </p:nvSpPr>
          <p:spPr>
            <a:xfrm>
              <a:off x="0" y="0"/>
              <a:ext cx="837460" cy="922397"/>
            </a:xfrm>
            <a:custGeom>
              <a:avLst/>
              <a:gdLst/>
              <a:ahLst/>
              <a:cxnLst/>
              <a:rect l="l" t="t" r="r" b="b"/>
              <a:pathLst>
                <a:path w="837460" h="922397">
                  <a:moveTo>
                    <a:pt x="0" y="0"/>
                  </a:moveTo>
                  <a:lnTo>
                    <a:pt x="837460" y="0"/>
                  </a:lnTo>
                  <a:lnTo>
                    <a:pt x="837460" y="922397"/>
                  </a:lnTo>
                  <a:lnTo>
                    <a:pt x="0" y="922397"/>
                  </a:lnTo>
                  <a:close/>
                </a:path>
              </a:pathLst>
            </a:custGeom>
            <a:gradFill rotWithShape="1">
              <a:gsLst>
                <a:gs pos="0">
                  <a:srgbClr val="007EC5">
                    <a:alpha val="100000"/>
                  </a:srgbClr>
                </a:gs>
                <a:gs pos="100000">
                  <a:srgbClr val="003774">
                    <a:alpha val="100000"/>
                  </a:srgbClr>
                </a:gs>
              </a:gsLst>
              <a:path path="circle">
                <a:fillToRect r="100000" b="100000"/>
              </a:path>
              <a:tileRect l="-100000" t="-100000"/>
            </a:gradFill>
          </p:spPr>
        </p:sp>
        <p:sp>
          <p:nvSpPr>
            <p:cNvPr id="47" name="TextBox 21">
              <a:extLst>
                <a:ext uri="{FF2B5EF4-FFF2-40B4-BE49-F238E27FC236}">
                  <a16:creationId xmlns:a16="http://schemas.microsoft.com/office/drawing/2014/main" id="{7F8D72DF-0E8C-469F-9AEE-FBE1634FB96B}"/>
                </a:ext>
              </a:extLst>
            </p:cNvPr>
            <p:cNvSpPr txBox="1"/>
            <p:nvPr/>
          </p:nvSpPr>
          <p:spPr>
            <a:xfrm>
              <a:off x="0" y="-66675"/>
              <a:ext cx="837460" cy="989072"/>
            </a:xfrm>
            <a:prstGeom prst="rect">
              <a:avLst/>
            </a:prstGeom>
          </p:spPr>
          <p:txBody>
            <a:bodyPr lIns="50800" tIns="50800" rIns="50800" bIns="50800" rtlCol="0" anchor="ctr"/>
            <a:lstStyle/>
            <a:p>
              <a:pPr marL="0" marR="0" lvl="0" indent="0" algn="ctr" defTabSz="914400" rtl="0" eaLnBrk="1" fontAlgn="auto" latinLnBrk="0" hangingPunct="1">
                <a:lnSpc>
                  <a:spcPts val="3499"/>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48" name="Group 22">
            <a:extLst>
              <a:ext uri="{FF2B5EF4-FFF2-40B4-BE49-F238E27FC236}">
                <a16:creationId xmlns:a16="http://schemas.microsoft.com/office/drawing/2014/main" id="{F0969ED9-41E6-432B-AB08-1079358FC591}"/>
              </a:ext>
            </a:extLst>
          </p:cNvPr>
          <p:cNvGrpSpPr/>
          <p:nvPr/>
        </p:nvGrpSpPr>
        <p:grpSpPr>
          <a:xfrm>
            <a:off x="14498670" y="6057900"/>
            <a:ext cx="3179730" cy="945256"/>
            <a:chOff x="0" y="0"/>
            <a:chExt cx="837460" cy="248956"/>
          </a:xfrm>
        </p:grpSpPr>
        <p:sp>
          <p:nvSpPr>
            <p:cNvPr id="49" name="Freeform 23">
              <a:extLst>
                <a:ext uri="{FF2B5EF4-FFF2-40B4-BE49-F238E27FC236}">
                  <a16:creationId xmlns:a16="http://schemas.microsoft.com/office/drawing/2014/main" id="{9D0286D4-2A30-4194-8E3F-B422164970DA}"/>
                </a:ext>
              </a:extLst>
            </p:cNvPr>
            <p:cNvSpPr/>
            <p:nvPr/>
          </p:nvSpPr>
          <p:spPr>
            <a:xfrm>
              <a:off x="0" y="0"/>
              <a:ext cx="837460" cy="248956"/>
            </a:xfrm>
            <a:custGeom>
              <a:avLst/>
              <a:gdLst/>
              <a:ahLst/>
              <a:cxnLst/>
              <a:rect l="l" t="t" r="r" b="b"/>
              <a:pathLst>
                <a:path w="837460" h="248956">
                  <a:moveTo>
                    <a:pt x="0" y="0"/>
                  </a:moveTo>
                  <a:lnTo>
                    <a:pt x="837460" y="0"/>
                  </a:lnTo>
                  <a:lnTo>
                    <a:pt x="837460" y="248956"/>
                  </a:lnTo>
                  <a:lnTo>
                    <a:pt x="0" y="248956"/>
                  </a:lnTo>
                  <a:close/>
                </a:path>
              </a:pathLst>
            </a:custGeom>
            <a:solidFill>
              <a:srgbClr val="002A5F"/>
            </a:solidFill>
          </p:spPr>
        </p:sp>
        <p:sp>
          <p:nvSpPr>
            <p:cNvPr id="50" name="TextBox 24">
              <a:extLst>
                <a:ext uri="{FF2B5EF4-FFF2-40B4-BE49-F238E27FC236}">
                  <a16:creationId xmlns:a16="http://schemas.microsoft.com/office/drawing/2014/main" id="{5EE5054A-4307-48B3-B2A8-E7C04B6D89E9}"/>
                </a:ext>
              </a:extLst>
            </p:cNvPr>
            <p:cNvSpPr txBox="1"/>
            <p:nvPr/>
          </p:nvSpPr>
          <p:spPr>
            <a:xfrm>
              <a:off x="0" y="-66675"/>
              <a:ext cx="837460" cy="315631"/>
            </a:xfrm>
            <a:prstGeom prst="rect">
              <a:avLst/>
            </a:prstGeom>
          </p:spPr>
          <p:txBody>
            <a:bodyPr lIns="50800" tIns="50800" rIns="50800" bIns="50800" rtlCol="0" anchor="ctr"/>
            <a:lstStyle/>
            <a:p>
              <a:pPr marL="0" marR="0" lvl="0" indent="0" algn="ctr" defTabSz="914400" rtl="0" eaLnBrk="1" fontAlgn="auto" latinLnBrk="0" hangingPunct="1">
                <a:lnSpc>
                  <a:spcPts val="3499"/>
                </a:lnSpc>
                <a:spcBef>
                  <a:spcPts val="0"/>
                </a:spcBef>
                <a:spcAft>
                  <a:spcPts val="0"/>
                </a:spcAft>
                <a:buClrTx/>
                <a:buSzTx/>
                <a:buFontTx/>
                <a:buNone/>
                <a:tabLst/>
                <a:defRPr/>
              </a:pPr>
              <a:endParaRPr kumimoji="0" sz="3600" b="0" i="0" u="none" strike="noStrike" kern="1200" cap="none" spc="0" normalizeH="0" baseline="0" noProof="0">
                <a:ln>
                  <a:noFill/>
                </a:ln>
                <a:solidFill>
                  <a:prstClr val="black"/>
                </a:solidFill>
                <a:effectLst/>
                <a:uLnTx/>
                <a:uFillTx/>
                <a:latin typeface="Narkisim" panose="020E0502050101010101" pitchFamily="34" charset="-79"/>
                <a:ea typeface="+mn-ea"/>
                <a:cs typeface="Narkisim" panose="020E0502050101010101" pitchFamily="34" charset="-79"/>
              </a:endParaRPr>
            </a:p>
          </p:txBody>
        </p:sp>
      </p:grpSp>
      <p:sp>
        <p:nvSpPr>
          <p:cNvPr id="51" name="TextBox 33">
            <a:extLst>
              <a:ext uri="{FF2B5EF4-FFF2-40B4-BE49-F238E27FC236}">
                <a16:creationId xmlns:a16="http://schemas.microsoft.com/office/drawing/2014/main" id="{E9131F88-98AA-4EE2-AD69-08A8D6E220FA}"/>
              </a:ext>
            </a:extLst>
          </p:cNvPr>
          <p:cNvSpPr txBox="1"/>
          <p:nvPr/>
        </p:nvSpPr>
        <p:spPr>
          <a:xfrm>
            <a:off x="14589458" y="6286500"/>
            <a:ext cx="2998154" cy="492443"/>
          </a:xfrm>
          <a:prstGeom prst="rect">
            <a:avLst/>
          </a:prstGeom>
        </p:spPr>
        <p:txBody>
          <a:bodyPr wrap="square" lIns="0" tIns="0" rIns="0" bIns="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white"/>
                </a:solidFill>
                <a:effectLst/>
                <a:uLnTx/>
                <a:uFillTx/>
                <a:latin typeface="Narkisim" panose="020E0502050101010101" pitchFamily="34" charset="-79"/>
                <a:ea typeface="+mn-ea"/>
                <a:cs typeface="Narkisim" panose="020E0502050101010101" pitchFamily="34" charset="-79"/>
              </a:rPr>
              <a:t>Career Portfolios</a:t>
            </a:r>
            <a:endParaRPr kumimoji="0" lang="en-US" sz="3200" b="1" i="0" u="none" strike="noStrike" kern="1200" cap="none" spc="0" normalizeH="0" baseline="0" noProof="0" dirty="0">
              <a:ln>
                <a:noFill/>
              </a:ln>
              <a:solidFill>
                <a:prstClr val="white"/>
              </a:solidFill>
              <a:effectLst/>
              <a:uLnTx/>
              <a:uFillTx/>
              <a:latin typeface="Narkisim" panose="020E0502050101010101" pitchFamily="34" charset="-79"/>
              <a:ea typeface="Poppins Bold"/>
              <a:cs typeface="Narkisim" panose="020E0502050101010101" pitchFamily="34" charset="-79"/>
              <a:sym typeface="Poppins Bold"/>
            </a:endParaRPr>
          </a:p>
        </p:txBody>
      </p:sp>
      <p:sp>
        <p:nvSpPr>
          <p:cNvPr id="52" name="TextBox 36">
            <a:extLst>
              <a:ext uri="{FF2B5EF4-FFF2-40B4-BE49-F238E27FC236}">
                <a16:creationId xmlns:a16="http://schemas.microsoft.com/office/drawing/2014/main" id="{A54ED115-EA69-4404-B03F-F7075C20F618}"/>
              </a:ext>
            </a:extLst>
          </p:cNvPr>
          <p:cNvSpPr txBox="1"/>
          <p:nvPr/>
        </p:nvSpPr>
        <p:spPr>
          <a:xfrm>
            <a:off x="14648109" y="7323510"/>
            <a:ext cx="2877891" cy="1723549"/>
          </a:xfrm>
          <a:prstGeom prst="rect">
            <a:avLst/>
          </a:prstGeom>
        </p:spPr>
        <p:txBody>
          <a:bodyPr wrap="square" lIns="0" tIns="0" rIns="0" bIns="0" rtlCol="0" anchor="t">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white"/>
                </a:solidFill>
                <a:effectLst/>
                <a:uLnTx/>
                <a:uFillTx/>
                <a:latin typeface="Narkisim" panose="020E0502050101010101" pitchFamily="34" charset="-79"/>
                <a:ea typeface="+mn-ea"/>
                <a:cs typeface="Narkisim" panose="020E0502050101010101" pitchFamily="34" charset="-79"/>
              </a:rPr>
              <a:t>Teachers will use these portfolios to assess the learners appropriate Pathway</a:t>
            </a:r>
            <a:endParaRPr kumimoji="0" lang="en-GB" sz="2800" b="1" i="0" u="none" strike="noStrike" kern="1200" cap="none" spc="0" normalizeH="0" baseline="0" noProof="0" dirty="0">
              <a:ln>
                <a:noFill/>
              </a:ln>
              <a:solidFill>
                <a:prstClr val="white"/>
              </a:solidFill>
              <a:effectLst/>
              <a:uLnTx/>
              <a:uFillTx/>
              <a:latin typeface="Narkisim" panose="020E0502050101010101" pitchFamily="34" charset="-79"/>
              <a:ea typeface="+mn-ea"/>
              <a:cs typeface="Narkisim" panose="020E0502050101010101" pitchFamily="34" charset="-79"/>
            </a:endParaRPr>
          </a:p>
        </p:txBody>
      </p:sp>
    </p:spTree>
    <p:extLst>
      <p:ext uri="{BB962C8B-B14F-4D97-AF65-F5344CB8AC3E}">
        <p14:creationId xmlns:p14="http://schemas.microsoft.com/office/powerpoint/2010/main" val="39556629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gradFill rotWithShape="1">
          <a:gsLst>
            <a:gs pos="0">
              <a:srgbClr val="2F4659">
                <a:alpha val="100000"/>
              </a:srgbClr>
            </a:gs>
            <a:gs pos="100000">
              <a:srgbClr val="1C1F28">
                <a:alpha val="100000"/>
              </a:srgbClr>
            </a:gs>
          </a:gsLst>
          <a:lin ang="2700000"/>
        </a:gradFill>
        <a:effectLst/>
      </p:bgPr>
    </p:bg>
    <p:spTree>
      <p:nvGrpSpPr>
        <p:cNvPr id="1" name=""/>
        <p:cNvGrpSpPr/>
        <p:nvPr/>
      </p:nvGrpSpPr>
      <p:grpSpPr>
        <a:xfrm>
          <a:off x="0" y="0"/>
          <a:ext cx="0" cy="0"/>
          <a:chOff x="0" y="0"/>
          <a:chExt cx="0" cy="0"/>
        </a:xfrm>
      </p:grpSpPr>
      <p:grpSp>
        <p:nvGrpSpPr>
          <p:cNvPr id="2" name="Group 2"/>
          <p:cNvGrpSpPr/>
          <p:nvPr/>
        </p:nvGrpSpPr>
        <p:grpSpPr>
          <a:xfrm>
            <a:off x="-685800" y="-1234329"/>
            <a:ext cx="20271472" cy="4633260"/>
            <a:chOff x="0" y="-38100"/>
            <a:chExt cx="5338989" cy="1220282"/>
          </a:xfrm>
          <a:solidFill>
            <a:schemeClr val="tx2">
              <a:lumMod val="75000"/>
            </a:schemeClr>
          </a:solidFill>
        </p:grpSpPr>
        <p:sp>
          <p:nvSpPr>
            <p:cNvPr id="3" name="Freeform 3"/>
            <p:cNvSpPr/>
            <p:nvPr/>
          </p:nvSpPr>
          <p:spPr>
            <a:xfrm>
              <a:off x="1" y="-5813"/>
              <a:ext cx="5338988" cy="1182182"/>
            </a:xfrm>
            <a:custGeom>
              <a:avLst/>
              <a:gdLst/>
              <a:ahLst/>
              <a:cxnLst/>
              <a:rect l="l" t="t" r="r" b="b"/>
              <a:pathLst>
                <a:path w="5338988" h="1182182">
                  <a:moveTo>
                    <a:pt x="0" y="0"/>
                  </a:moveTo>
                  <a:lnTo>
                    <a:pt x="5338988" y="0"/>
                  </a:lnTo>
                  <a:lnTo>
                    <a:pt x="5338988" y="1182182"/>
                  </a:lnTo>
                  <a:lnTo>
                    <a:pt x="0" y="1182182"/>
                  </a:lnTo>
                  <a:close/>
                </a:path>
              </a:pathLst>
            </a:custGeom>
            <a:grpFill/>
          </p:spPr>
        </p:sp>
        <p:sp>
          <p:nvSpPr>
            <p:cNvPr id="4" name="TextBox 4"/>
            <p:cNvSpPr txBox="1"/>
            <p:nvPr/>
          </p:nvSpPr>
          <p:spPr>
            <a:xfrm>
              <a:off x="0" y="-38100"/>
              <a:ext cx="5338989" cy="1220282"/>
            </a:xfrm>
            <a:prstGeom prst="rect">
              <a:avLst/>
            </a:prstGeom>
            <a:grpFill/>
          </p:spPr>
          <p:txBody>
            <a:bodyPr lIns="50800" tIns="50800" rIns="50800" bIns="50800" rtlCol="0" anchor="ctr"/>
            <a:lstStyle/>
            <a:p>
              <a:pPr marL="0" marR="0" lvl="0" indent="0" algn="ctr" defTabSz="914400" rtl="0" eaLnBrk="1" fontAlgn="auto" latinLnBrk="0" hangingPunct="1">
                <a:lnSpc>
                  <a:spcPts val="2659"/>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5" name="Freeform 5"/>
          <p:cNvSpPr/>
          <p:nvPr/>
        </p:nvSpPr>
        <p:spPr>
          <a:xfrm>
            <a:off x="787432" y="3006370"/>
            <a:ext cx="5096604" cy="1586318"/>
          </a:xfrm>
          <a:custGeom>
            <a:avLst/>
            <a:gdLst/>
            <a:ahLst/>
            <a:cxnLst/>
            <a:rect l="l" t="t" r="r" b="b"/>
            <a:pathLst>
              <a:path w="5096604" h="1586318">
                <a:moveTo>
                  <a:pt x="0" y="0"/>
                </a:moveTo>
                <a:lnTo>
                  <a:pt x="5096604" y="0"/>
                </a:lnTo>
                <a:lnTo>
                  <a:pt x="5096604" y="1586318"/>
                </a:lnTo>
                <a:lnTo>
                  <a:pt x="0" y="158631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6" name="TextBox 6"/>
          <p:cNvSpPr txBox="1"/>
          <p:nvPr/>
        </p:nvSpPr>
        <p:spPr>
          <a:xfrm>
            <a:off x="574737" y="-38100"/>
            <a:ext cx="18594383" cy="1196931"/>
          </a:xfrm>
          <a:prstGeom prst="rect">
            <a:avLst/>
          </a:prstGeom>
        </p:spPr>
        <p:txBody>
          <a:bodyPr wrap="square" lIns="0" tIns="0" rIns="0" bIns="0" rtlCol="0" anchor="t">
            <a:spAutoFit/>
          </a:bodyPr>
          <a:lstStyle/>
          <a:p>
            <a:pPr marL="0" marR="0" lvl="0" indent="0" algn="ctr" defTabSz="914400" rtl="0" eaLnBrk="1" fontAlgn="auto" latinLnBrk="0" hangingPunct="1">
              <a:lnSpc>
                <a:spcPts val="8960"/>
              </a:lnSpc>
              <a:spcBef>
                <a:spcPct val="0"/>
              </a:spcBef>
              <a:spcAft>
                <a:spcPts val="0"/>
              </a:spcAft>
              <a:buClrTx/>
              <a:buSzTx/>
              <a:buFontTx/>
              <a:buNone/>
              <a:tabLst/>
              <a:defRPr/>
            </a:pPr>
            <a:r>
              <a:rPr kumimoji="0" lang="en-US" sz="9600" b="1" i="0" u="none" strike="noStrike" kern="1200" cap="none" spc="0" normalizeH="0" baseline="0" noProof="0" dirty="0">
                <a:ln>
                  <a:noFill/>
                </a:ln>
                <a:solidFill>
                  <a:srgbClr val="FFFFFF"/>
                </a:solidFill>
                <a:effectLst/>
                <a:uLnTx/>
                <a:uFillTx/>
                <a:latin typeface="Gill Sans MT Condensed" panose="020B0506020104020203" pitchFamily="34" charset="0"/>
                <a:ea typeface="+mn-ea"/>
                <a:cs typeface="+mn-cs"/>
              </a:rPr>
              <a:t>Career Guidance and Counseling</a:t>
            </a:r>
            <a:endParaRPr kumimoji="0" lang="en-US" sz="9600" b="1" i="0" u="none" strike="noStrike" kern="1200" cap="none" spc="0" normalizeH="0" baseline="0" noProof="0" dirty="0">
              <a:ln>
                <a:noFill/>
              </a:ln>
              <a:solidFill>
                <a:srgbClr val="FFFFFF"/>
              </a:solidFill>
              <a:effectLst/>
              <a:uLnTx/>
              <a:uFillTx/>
              <a:latin typeface="Gill Sans MT Condensed" panose="020B0506020104020203" pitchFamily="34" charset="0"/>
              <a:ea typeface="Codec Pro Ultra-Bold"/>
              <a:cs typeface="Codec Pro Ultra-Bold"/>
              <a:sym typeface="Codec Pro Ultra-Bold"/>
            </a:endParaRPr>
          </a:p>
        </p:txBody>
      </p:sp>
      <p:sp>
        <p:nvSpPr>
          <p:cNvPr id="7" name="TextBox 7"/>
          <p:cNvSpPr txBox="1"/>
          <p:nvPr/>
        </p:nvSpPr>
        <p:spPr>
          <a:xfrm>
            <a:off x="893729" y="1333500"/>
            <a:ext cx="17013269" cy="1661993"/>
          </a:xfrm>
          <a:prstGeom prst="rect">
            <a:avLst/>
          </a:prstGeom>
        </p:spPr>
        <p:txBody>
          <a:bodyPr wrap="square" lIns="0" tIns="0" rIns="0" bIns="0" rtlCol="0" anchor="t">
            <a:spAutoFit/>
          </a:bodyPr>
          <a:lstStyle/>
          <a:p>
            <a:pPr marL="0" marR="0" lvl="0" indent="0" algn="just" defTabSz="914400" rtl="0" eaLnBrk="1" fontAlgn="auto" latinLnBrk="0" hangingPunct="1">
              <a:lnSpc>
                <a:spcPct val="100000"/>
              </a:lnSpc>
              <a:spcBef>
                <a:spcPct val="0"/>
              </a:spcBef>
              <a:spcAft>
                <a:spcPts val="0"/>
              </a:spcAft>
              <a:buClrTx/>
              <a:buSzTx/>
              <a:buFontTx/>
              <a:buNone/>
              <a:tabLst/>
              <a:defRPr/>
            </a:pPr>
            <a:r>
              <a:rPr kumimoji="0" lang="en-GB" sz="5400" b="1" i="0" u="none" strike="noStrike" kern="1200" cap="none" spc="0" normalizeH="0" baseline="0" noProof="0" dirty="0">
                <a:ln>
                  <a:noFill/>
                </a:ln>
                <a:solidFill>
                  <a:srgbClr val="92D050"/>
                </a:solidFill>
                <a:effectLst/>
                <a:uLnTx/>
                <a:uFillTx/>
                <a:latin typeface="Narkisim" panose="020E0502050101010101" pitchFamily="34" charset="-79"/>
                <a:ea typeface="+mn-ea"/>
                <a:cs typeface="Narkisim" panose="020E0502050101010101" pitchFamily="34" charset="-79"/>
              </a:rPr>
              <a:t>Junior schools will provide career advisory services to help students make informed pathway choices</a:t>
            </a:r>
            <a:r>
              <a:rPr kumimoji="0" lang="en-GB" sz="5400" b="0" i="0" u="none" strike="noStrike" kern="1200" cap="none" spc="0" normalizeH="0" baseline="0" noProof="0" dirty="0">
                <a:ln>
                  <a:noFill/>
                </a:ln>
                <a:solidFill>
                  <a:prstClr val="black"/>
                </a:solidFill>
                <a:effectLst/>
                <a:uLnTx/>
                <a:uFillTx/>
                <a:latin typeface="Narkisim" panose="020E0502050101010101" pitchFamily="34" charset="-79"/>
                <a:ea typeface="+mn-ea"/>
                <a:cs typeface="Narkisim" panose="020E0502050101010101" pitchFamily="34" charset="-79"/>
              </a:rPr>
              <a:t>.</a:t>
            </a:r>
            <a:endParaRPr kumimoji="0" lang="en-US" sz="5400" b="1" i="0" u="none" strike="noStrike" kern="1200" cap="none" spc="0" normalizeH="0" baseline="0" noProof="0" dirty="0">
              <a:ln>
                <a:noFill/>
              </a:ln>
              <a:solidFill>
                <a:srgbClr val="78BACE"/>
              </a:solidFill>
              <a:effectLst/>
              <a:uLnTx/>
              <a:uFillTx/>
              <a:latin typeface="Narkisim" panose="020E0502050101010101" pitchFamily="34" charset="-79"/>
              <a:ea typeface="Codec Pro Ultra-Bold"/>
              <a:cs typeface="Narkisim" panose="020E0502050101010101" pitchFamily="34" charset="-79"/>
              <a:sym typeface="Codec Pro Ultra-Bold"/>
            </a:endParaRPr>
          </a:p>
        </p:txBody>
      </p:sp>
      <p:sp>
        <p:nvSpPr>
          <p:cNvPr id="8" name="Freeform 8"/>
          <p:cNvSpPr/>
          <p:nvPr/>
        </p:nvSpPr>
        <p:spPr>
          <a:xfrm>
            <a:off x="6408358" y="3006370"/>
            <a:ext cx="5372828" cy="1586318"/>
          </a:xfrm>
          <a:custGeom>
            <a:avLst/>
            <a:gdLst/>
            <a:ahLst/>
            <a:cxnLst/>
            <a:rect l="l" t="t" r="r" b="b"/>
            <a:pathLst>
              <a:path w="5096604" h="1586318">
                <a:moveTo>
                  <a:pt x="0" y="0"/>
                </a:moveTo>
                <a:lnTo>
                  <a:pt x="5096603" y="0"/>
                </a:lnTo>
                <a:lnTo>
                  <a:pt x="5096603" y="1586318"/>
                </a:lnTo>
                <a:lnTo>
                  <a:pt x="0" y="158631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9" name="Freeform 9"/>
          <p:cNvSpPr/>
          <p:nvPr/>
        </p:nvSpPr>
        <p:spPr>
          <a:xfrm>
            <a:off x="12203952" y="3000115"/>
            <a:ext cx="5703047" cy="1586318"/>
          </a:xfrm>
          <a:custGeom>
            <a:avLst/>
            <a:gdLst/>
            <a:ahLst/>
            <a:cxnLst/>
            <a:rect l="l" t="t" r="r" b="b"/>
            <a:pathLst>
              <a:path w="5096604" h="1586318">
                <a:moveTo>
                  <a:pt x="0" y="0"/>
                </a:moveTo>
                <a:lnTo>
                  <a:pt x="5096604" y="0"/>
                </a:lnTo>
                <a:lnTo>
                  <a:pt x="5096604" y="1586318"/>
                </a:lnTo>
                <a:lnTo>
                  <a:pt x="0" y="158631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grpSp>
        <p:nvGrpSpPr>
          <p:cNvPr id="10" name="Group 10"/>
          <p:cNvGrpSpPr/>
          <p:nvPr/>
        </p:nvGrpSpPr>
        <p:grpSpPr>
          <a:xfrm rot="-5400000">
            <a:off x="-252832" y="8043693"/>
            <a:ext cx="2402603" cy="109479"/>
            <a:chOff x="0" y="0"/>
            <a:chExt cx="286962" cy="13076"/>
          </a:xfrm>
        </p:grpSpPr>
        <p:sp>
          <p:nvSpPr>
            <p:cNvPr id="11" name="Freeform 11"/>
            <p:cNvSpPr/>
            <p:nvPr/>
          </p:nvSpPr>
          <p:spPr>
            <a:xfrm>
              <a:off x="0" y="0"/>
              <a:ext cx="286962" cy="13076"/>
            </a:xfrm>
            <a:custGeom>
              <a:avLst/>
              <a:gdLst/>
              <a:ahLst/>
              <a:cxnLst/>
              <a:rect l="l" t="t" r="r" b="b"/>
              <a:pathLst>
                <a:path w="286962" h="13076">
                  <a:moveTo>
                    <a:pt x="6538" y="0"/>
                  </a:moveTo>
                  <a:lnTo>
                    <a:pt x="280424" y="0"/>
                  </a:lnTo>
                  <a:cubicBezTo>
                    <a:pt x="282158" y="0"/>
                    <a:pt x="283821" y="689"/>
                    <a:pt x="285047" y="1915"/>
                  </a:cubicBezTo>
                  <a:cubicBezTo>
                    <a:pt x="286273" y="3141"/>
                    <a:pt x="286962" y="4804"/>
                    <a:pt x="286962" y="6538"/>
                  </a:cubicBezTo>
                  <a:lnTo>
                    <a:pt x="286962" y="6538"/>
                  </a:lnTo>
                  <a:cubicBezTo>
                    <a:pt x="286962" y="8272"/>
                    <a:pt x="286273" y="9935"/>
                    <a:pt x="285047" y="11161"/>
                  </a:cubicBezTo>
                  <a:cubicBezTo>
                    <a:pt x="283821" y="12387"/>
                    <a:pt x="282158" y="13076"/>
                    <a:pt x="280424" y="13076"/>
                  </a:cubicBezTo>
                  <a:lnTo>
                    <a:pt x="6538" y="13076"/>
                  </a:lnTo>
                  <a:cubicBezTo>
                    <a:pt x="4804" y="13076"/>
                    <a:pt x="3141" y="12387"/>
                    <a:pt x="1915" y="11161"/>
                  </a:cubicBezTo>
                  <a:cubicBezTo>
                    <a:pt x="689" y="9935"/>
                    <a:pt x="0" y="8272"/>
                    <a:pt x="0" y="6538"/>
                  </a:cubicBezTo>
                  <a:lnTo>
                    <a:pt x="0" y="6538"/>
                  </a:lnTo>
                  <a:cubicBezTo>
                    <a:pt x="0" y="4804"/>
                    <a:pt x="689" y="3141"/>
                    <a:pt x="1915" y="1915"/>
                  </a:cubicBezTo>
                  <a:cubicBezTo>
                    <a:pt x="3141" y="689"/>
                    <a:pt x="4804" y="0"/>
                    <a:pt x="6538" y="0"/>
                  </a:cubicBezTo>
                  <a:close/>
                </a:path>
              </a:pathLst>
            </a:custGeom>
            <a:gradFill rotWithShape="1">
              <a:gsLst>
                <a:gs pos="0">
                  <a:srgbClr val="FFFFFF">
                    <a:alpha val="100000"/>
                  </a:srgbClr>
                </a:gs>
                <a:gs pos="100000">
                  <a:srgbClr val="9B9B9B">
                    <a:alpha val="100000"/>
                  </a:srgbClr>
                </a:gs>
              </a:gsLst>
              <a:lin ang="5400000"/>
            </a:gradFill>
          </p:spPr>
        </p:sp>
        <p:sp>
          <p:nvSpPr>
            <p:cNvPr id="12" name="TextBox 12"/>
            <p:cNvSpPr txBox="1"/>
            <p:nvPr/>
          </p:nvSpPr>
          <p:spPr>
            <a:xfrm>
              <a:off x="0" y="-38100"/>
              <a:ext cx="286962" cy="51176"/>
            </a:xfrm>
            <a:prstGeom prst="rect">
              <a:avLst/>
            </a:prstGeom>
          </p:spPr>
          <p:txBody>
            <a:bodyPr lIns="50800" tIns="50800" rIns="50800" bIns="50800" rtlCol="0" anchor="ctr"/>
            <a:lstStyle/>
            <a:p>
              <a:pPr marL="0" marR="0" lvl="0" indent="0" algn="ctr" defTabSz="914400" rtl="0" eaLnBrk="1" fontAlgn="auto" latinLnBrk="0" hangingPunct="1">
                <a:lnSpc>
                  <a:spcPts val="2659"/>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3" name="Group 13"/>
          <p:cNvGrpSpPr/>
          <p:nvPr/>
        </p:nvGrpSpPr>
        <p:grpSpPr>
          <a:xfrm rot="-5400000">
            <a:off x="5358241" y="8043693"/>
            <a:ext cx="2402603" cy="109479"/>
            <a:chOff x="0" y="0"/>
            <a:chExt cx="286962" cy="13076"/>
          </a:xfrm>
        </p:grpSpPr>
        <p:sp>
          <p:nvSpPr>
            <p:cNvPr id="14" name="Freeform 14"/>
            <p:cNvSpPr/>
            <p:nvPr/>
          </p:nvSpPr>
          <p:spPr>
            <a:xfrm>
              <a:off x="0" y="0"/>
              <a:ext cx="286962" cy="13076"/>
            </a:xfrm>
            <a:custGeom>
              <a:avLst/>
              <a:gdLst/>
              <a:ahLst/>
              <a:cxnLst/>
              <a:rect l="l" t="t" r="r" b="b"/>
              <a:pathLst>
                <a:path w="286962" h="13076">
                  <a:moveTo>
                    <a:pt x="6538" y="0"/>
                  </a:moveTo>
                  <a:lnTo>
                    <a:pt x="280424" y="0"/>
                  </a:lnTo>
                  <a:cubicBezTo>
                    <a:pt x="282158" y="0"/>
                    <a:pt x="283821" y="689"/>
                    <a:pt x="285047" y="1915"/>
                  </a:cubicBezTo>
                  <a:cubicBezTo>
                    <a:pt x="286273" y="3141"/>
                    <a:pt x="286962" y="4804"/>
                    <a:pt x="286962" y="6538"/>
                  </a:cubicBezTo>
                  <a:lnTo>
                    <a:pt x="286962" y="6538"/>
                  </a:lnTo>
                  <a:cubicBezTo>
                    <a:pt x="286962" y="8272"/>
                    <a:pt x="286273" y="9935"/>
                    <a:pt x="285047" y="11161"/>
                  </a:cubicBezTo>
                  <a:cubicBezTo>
                    <a:pt x="283821" y="12387"/>
                    <a:pt x="282158" y="13076"/>
                    <a:pt x="280424" y="13076"/>
                  </a:cubicBezTo>
                  <a:lnTo>
                    <a:pt x="6538" y="13076"/>
                  </a:lnTo>
                  <a:cubicBezTo>
                    <a:pt x="4804" y="13076"/>
                    <a:pt x="3141" y="12387"/>
                    <a:pt x="1915" y="11161"/>
                  </a:cubicBezTo>
                  <a:cubicBezTo>
                    <a:pt x="689" y="9935"/>
                    <a:pt x="0" y="8272"/>
                    <a:pt x="0" y="6538"/>
                  </a:cubicBezTo>
                  <a:lnTo>
                    <a:pt x="0" y="6538"/>
                  </a:lnTo>
                  <a:cubicBezTo>
                    <a:pt x="0" y="4804"/>
                    <a:pt x="689" y="3141"/>
                    <a:pt x="1915" y="1915"/>
                  </a:cubicBezTo>
                  <a:cubicBezTo>
                    <a:pt x="3141" y="689"/>
                    <a:pt x="4804" y="0"/>
                    <a:pt x="6538" y="0"/>
                  </a:cubicBezTo>
                  <a:close/>
                </a:path>
              </a:pathLst>
            </a:custGeom>
            <a:gradFill rotWithShape="1">
              <a:gsLst>
                <a:gs pos="0">
                  <a:srgbClr val="FFFFFF">
                    <a:alpha val="100000"/>
                  </a:srgbClr>
                </a:gs>
                <a:gs pos="100000">
                  <a:srgbClr val="9B9B9B">
                    <a:alpha val="100000"/>
                  </a:srgbClr>
                </a:gs>
              </a:gsLst>
              <a:lin ang="5400000"/>
            </a:gradFill>
          </p:spPr>
        </p:sp>
        <p:sp>
          <p:nvSpPr>
            <p:cNvPr id="15" name="TextBox 15"/>
            <p:cNvSpPr txBox="1"/>
            <p:nvPr/>
          </p:nvSpPr>
          <p:spPr>
            <a:xfrm>
              <a:off x="0" y="-38100"/>
              <a:ext cx="286962" cy="51176"/>
            </a:xfrm>
            <a:prstGeom prst="rect">
              <a:avLst/>
            </a:prstGeom>
          </p:spPr>
          <p:txBody>
            <a:bodyPr lIns="50800" tIns="50800" rIns="50800" bIns="50800" rtlCol="0" anchor="ctr"/>
            <a:lstStyle/>
            <a:p>
              <a:pPr marL="0" marR="0" lvl="0" indent="0" algn="ctr" defTabSz="914400" rtl="0" eaLnBrk="1" fontAlgn="auto" latinLnBrk="0" hangingPunct="1">
                <a:lnSpc>
                  <a:spcPts val="2659"/>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6" name="Group 16"/>
          <p:cNvGrpSpPr/>
          <p:nvPr/>
        </p:nvGrpSpPr>
        <p:grpSpPr>
          <a:xfrm rot="-5400000">
            <a:off x="11248210" y="8043693"/>
            <a:ext cx="2402603" cy="109479"/>
            <a:chOff x="0" y="0"/>
            <a:chExt cx="286962" cy="13076"/>
          </a:xfrm>
        </p:grpSpPr>
        <p:sp>
          <p:nvSpPr>
            <p:cNvPr id="17" name="Freeform 17"/>
            <p:cNvSpPr/>
            <p:nvPr/>
          </p:nvSpPr>
          <p:spPr>
            <a:xfrm>
              <a:off x="0" y="0"/>
              <a:ext cx="286962" cy="13076"/>
            </a:xfrm>
            <a:custGeom>
              <a:avLst/>
              <a:gdLst/>
              <a:ahLst/>
              <a:cxnLst/>
              <a:rect l="l" t="t" r="r" b="b"/>
              <a:pathLst>
                <a:path w="286962" h="13076">
                  <a:moveTo>
                    <a:pt x="6538" y="0"/>
                  </a:moveTo>
                  <a:lnTo>
                    <a:pt x="280424" y="0"/>
                  </a:lnTo>
                  <a:cubicBezTo>
                    <a:pt x="282158" y="0"/>
                    <a:pt x="283821" y="689"/>
                    <a:pt x="285047" y="1915"/>
                  </a:cubicBezTo>
                  <a:cubicBezTo>
                    <a:pt x="286273" y="3141"/>
                    <a:pt x="286962" y="4804"/>
                    <a:pt x="286962" y="6538"/>
                  </a:cubicBezTo>
                  <a:lnTo>
                    <a:pt x="286962" y="6538"/>
                  </a:lnTo>
                  <a:cubicBezTo>
                    <a:pt x="286962" y="8272"/>
                    <a:pt x="286273" y="9935"/>
                    <a:pt x="285047" y="11161"/>
                  </a:cubicBezTo>
                  <a:cubicBezTo>
                    <a:pt x="283821" y="12387"/>
                    <a:pt x="282158" y="13076"/>
                    <a:pt x="280424" y="13076"/>
                  </a:cubicBezTo>
                  <a:lnTo>
                    <a:pt x="6538" y="13076"/>
                  </a:lnTo>
                  <a:cubicBezTo>
                    <a:pt x="4804" y="13076"/>
                    <a:pt x="3141" y="12387"/>
                    <a:pt x="1915" y="11161"/>
                  </a:cubicBezTo>
                  <a:cubicBezTo>
                    <a:pt x="689" y="9935"/>
                    <a:pt x="0" y="8272"/>
                    <a:pt x="0" y="6538"/>
                  </a:cubicBezTo>
                  <a:lnTo>
                    <a:pt x="0" y="6538"/>
                  </a:lnTo>
                  <a:cubicBezTo>
                    <a:pt x="0" y="4804"/>
                    <a:pt x="689" y="3141"/>
                    <a:pt x="1915" y="1915"/>
                  </a:cubicBezTo>
                  <a:cubicBezTo>
                    <a:pt x="3141" y="689"/>
                    <a:pt x="4804" y="0"/>
                    <a:pt x="6538" y="0"/>
                  </a:cubicBezTo>
                  <a:close/>
                </a:path>
              </a:pathLst>
            </a:custGeom>
            <a:gradFill rotWithShape="1">
              <a:gsLst>
                <a:gs pos="0">
                  <a:srgbClr val="FFFFFF">
                    <a:alpha val="100000"/>
                  </a:srgbClr>
                </a:gs>
                <a:gs pos="100000">
                  <a:srgbClr val="9B9B9B">
                    <a:alpha val="100000"/>
                  </a:srgbClr>
                </a:gs>
              </a:gsLst>
              <a:lin ang="5400000"/>
            </a:gradFill>
          </p:spPr>
        </p:sp>
        <p:sp>
          <p:nvSpPr>
            <p:cNvPr id="18" name="TextBox 18"/>
            <p:cNvSpPr txBox="1"/>
            <p:nvPr/>
          </p:nvSpPr>
          <p:spPr>
            <a:xfrm>
              <a:off x="0" y="-38100"/>
              <a:ext cx="286962" cy="51176"/>
            </a:xfrm>
            <a:prstGeom prst="rect">
              <a:avLst/>
            </a:prstGeom>
          </p:spPr>
          <p:txBody>
            <a:bodyPr lIns="50800" tIns="50800" rIns="50800" bIns="50800" rtlCol="0" anchor="ctr"/>
            <a:lstStyle/>
            <a:p>
              <a:pPr marL="0" marR="0" lvl="0" indent="0" algn="ctr" defTabSz="914400" rtl="0" eaLnBrk="1" fontAlgn="auto" latinLnBrk="0" hangingPunct="1">
                <a:lnSpc>
                  <a:spcPts val="2659"/>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9" name="TextBox 19"/>
          <p:cNvSpPr txBox="1"/>
          <p:nvPr/>
        </p:nvSpPr>
        <p:spPr>
          <a:xfrm>
            <a:off x="1351290" y="6820931"/>
            <a:ext cx="4310921" cy="3077766"/>
          </a:xfrm>
          <a:prstGeom prst="rect">
            <a:avLst/>
          </a:prstGeom>
        </p:spPr>
        <p:txBody>
          <a:bodyPr lIns="0" tIns="0" rIns="0" bIns="0" rtlCol="0" anchor="t">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dirty="0">
                <a:ln>
                  <a:noFill/>
                </a:ln>
                <a:solidFill>
                  <a:prstClr val="white"/>
                </a:solidFill>
                <a:effectLst/>
                <a:uLnTx/>
                <a:uFillTx/>
                <a:latin typeface="Narkisim" panose="020E0502050101010101" pitchFamily="34" charset="-79"/>
                <a:ea typeface="+mn-ea"/>
                <a:cs typeface="Narkisim" panose="020E0502050101010101" pitchFamily="34" charset="-79"/>
              </a:rPr>
              <a:t>Learners will explore tracks at Senior School, aligning with their interests and career aspirations.</a:t>
            </a:r>
            <a:endParaRPr kumimoji="0" lang="x-none" sz="4000" b="1" i="0" u="none" strike="noStrike" kern="1200" cap="none" spc="0" normalizeH="0" baseline="0" noProof="0" dirty="0">
              <a:ln>
                <a:noFill/>
              </a:ln>
              <a:solidFill>
                <a:prstClr val="white"/>
              </a:solidFill>
              <a:effectLst/>
              <a:uLnTx/>
              <a:uFillTx/>
              <a:latin typeface="Narkisim" panose="020E0502050101010101" pitchFamily="34" charset="-79"/>
              <a:ea typeface="+mn-ea"/>
              <a:cs typeface="Narkisim" panose="020E0502050101010101" pitchFamily="34" charset="-79"/>
            </a:endParaRPr>
          </a:p>
        </p:txBody>
      </p:sp>
      <p:sp>
        <p:nvSpPr>
          <p:cNvPr id="20" name="TextBox 20"/>
          <p:cNvSpPr txBox="1"/>
          <p:nvPr/>
        </p:nvSpPr>
        <p:spPr>
          <a:xfrm>
            <a:off x="6962281" y="6820931"/>
            <a:ext cx="5034026" cy="3077766"/>
          </a:xfrm>
          <a:prstGeom prst="rect">
            <a:avLst/>
          </a:prstGeom>
        </p:spPr>
        <p:txBody>
          <a:bodyPr wrap="square" lIns="0" tIns="0" rIns="0" bIns="0" rtlCol="0" anchor="t">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dirty="0">
                <a:ln>
                  <a:noFill/>
                </a:ln>
                <a:solidFill>
                  <a:prstClr val="white"/>
                </a:solidFill>
                <a:effectLst/>
                <a:uLnTx/>
                <a:uFillTx/>
                <a:latin typeface="Narkisim" panose="020E0502050101010101" pitchFamily="34" charset="-79"/>
                <a:ea typeface="+mn-ea"/>
                <a:cs typeface="Narkisim" panose="020E0502050101010101" pitchFamily="34" charset="-79"/>
              </a:rPr>
              <a:t>Students participate in skill development workshops, leadership programs, and extracurricular activities</a:t>
            </a:r>
            <a:endParaRPr kumimoji="0" lang="x-none" sz="4000" b="1" i="0" u="none" strike="noStrike" kern="1200" cap="none" spc="0" normalizeH="0" baseline="0" noProof="0" dirty="0">
              <a:ln>
                <a:noFill/>
              </a:ln>
              <a:solidFill>
                <a:prstClr val="white"/>
              </a:solidFill>
              <a:effectLst/>
              <a:uLnTx/>
              <a:uFillTx/>
              <a:latin typeface="Narkisim" panose="020E0502050101010101" pitchFamily="34" charset="-79"/>
              <a:ea typeface="+mn-ea"/>
              <a:cs typeface="Narkisim" panose="020E0502050101010101" pitchFamily="34" charset="-79"/>
            </a:endParaRPr>
          </a:p>
        </p:txBody>
      </p:sp>
      <p:sp>
        <p:nvSpPr>
          <p:cNvPr id="21" name="TextBox 21"/>
          <p:cNvSpPr txBox="1"/>
          <p:nvPr/>
        </p:nvSpPr>
        <p:spPr>
          <a:xfrm>
            <a:off x="12948379" y="6820931"/>
            <a:ext cx="4958620" cy="3077766"/>
          </a:xfrm>
          <a:prstGeom prst="rect">
            <a:avLst/>
          </a:prstGeom>
        </p:spPr>
        <p:txBody>
          <a:bodyPr wrap="square" lIns="0" tIns="0" rIns="0" bIns="0" rtlCol="0" anchor="t">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dirty="0">
                <a:ln>
                  <a:noFill/>
                </a:ln>
                <a:solidFill>
                  <a:prstClr val="white"/>
                </a:solidFill>
                <a:effectLst/>
                <a:uLnTx/>
                <a:uFillTx/>
                <a:latin typeface="Narkisim" panose="020E0502050101010101" pitchFamily="34" charset="-79"/>
                <a:ea typeface="+mn-ea"/>
                <a:cs typeface="Narkisim" panose="020E0502050101010101" pitchFamily="34" charset="-79"/>
              </a:rPr>
              <a:t>Guidance sessions to help Learners select pathways that match their strengths and career ambitions</a:t>
            </a:r>
            <a:endParaRPr kumimoji="0" lang="x-none" sz="4000" b="1" i="0" u="none" strike="noStrike" kern="1200" cap="none" spc="0" normalizeH="0" baseline="0" noProof="0" dirty="0">
              <a:ln>
                <a:noFill/>
              </a:ln>
              <a:solidFill>
                <a:prstClr val="white"/>
              </a:solidFill>
              <a:effectLst/>
              <a:uLnTx/>
              <a:uFillTx/>
              <a:latin typeface="Narkisim" panose="020E0502050101010101" pitchFamily="34" charset="-79"/>
              <a:ea typeface="+mn-ea"/>
              <a:cs typeface="Narkisim" panose="020E0502050101010101" pitchFamily="34" charset="-79"/>
            </a:endParaRPr>
          </a:p>
        </p:txBody>
      </p:sp>
      <p:sp>
        <p:nvSpPr>
          <p:cNvPr id="22" name="TextBox 22"/>
          <p:cNvSpPr txBox="1"/>
          <p:nvPr/>
        </p:nvSpPr>
        <p:spPr>
          <a:xfrm>
            <a:off x="1129160" y="3318192"/>
            <a:ext cx="853296" cy="753540"/>
          </a:xfrm>
          <a:prstGeom prst="rect">
            <a:avLst/>
          </a:prstGeom>
        </p:spPr>
        <p:txBody>
          <a:bodyPr lIns="0" tIns="0" rIns="0" bIns="0" rtlCol="0" anchor="t">
            <a:spAutoFit/>
          </a:bodyPr>
          <a:lstStyle/>
          <a:p>
            <a:pPr marL="0" marR="0" lvl="0" indent="0" algn="ctr" defTabSz="914400" rtl="0" eaLnBrk="1" fontAlgn="auto" latinLnBrk="0" hangingPunct="1">
              <a:lnSpc>
                <a:spcPts val="6070"/>
              </a:lnSpc>
              <a:spcBef>
                <a:spcPct val="0"/>
              </a:spcBef>
              <a:spcAft>
                <a:spcPts val="0"/>
              </a:spcAft>
              <a:buClrTx/>
              <a:buSzTx/>
              <a:buFontTx/>
              <a:buNone/>
              <a:tabLst/>
              <a:defRPr/>
            </a:pPr>
            <a:r>
              <a:rPr kumimoji="0" lang="en-US" sz="4336" b="1" i="0" u="none" strike="noStrike" kern="1200" cap="none" spc="0" normalizeH="0" baseline="0" noProof="0" dirty="0">
                <a:ln>
                  <a:noFill/>
                </a:ln>
                <a:solidFill>
                  <a:srgbClr val="FFFFFF"/>
                </a:solidFill>
                <a:effectLst/>
                <a:uLnTx/>
                <a:uFillTx/>
                <a:latin typeface="Narkisim" panose="020E0502050101010101" pitchFamily="34" charset="-79"/>
                <a:ea typeface="Codec Pro Ultra-Bold"/>
                <a:cs typeface="Narkisim" panose="020E0502050101010101" pitchFamily="34" charset="-79"/>
                <a:sym typeface="Codec Pro Ultra-Bold"/>
              </a:rPr>
              <a:t>01</a:t>
            </a:r>
          </a:p>
        </p:txBody>
      </p:sp>
      <p:sp>
        <p:nvSpPr>
          <p:cNvPr id="23" name="TextBox 23"/>
          <p:cNvSpPr txBox="1"/>
          <p:nvPr/>
        </p:nvSpPr>
        <p:spPr>
          <a:xfrm>
            <a:off x="6770792" y="3318192"/>
            <a:ext cx="816543" cy="753540"/>
          </a:xfrm>
          <a:prstGeom prst="rect">
            <a:avLst/>
          </a:prstGeom>
        </p:spPr>
        <p:txBody>
          <a:bodyPr lIns="0" tIns="0" rIns="0" bIns="0" rtlCol="0" anchor="t">
            <a:spAutoFit/>
          </a:bodyPr>
          <a:lstStyle/>
          <a:p>
            <a:pPr marL="0" marR="0" lvl="0" indent="0" algn="ctr" defTabSz="914400" rtl="0" eaLnBrk="1" fontAlgn="auto" latinLnBrk="0" hangingPunct="1">
              <a:lnSpc>
                <a:spcPts val="6070"/>
              </a:lnSpc>
              <a:spcBef>
                <a:spcPct val="0"/>
              </a:spcBef>
              <a:spcAft>
                <a:spcPts val="0"/>
              </a:spcAft>
              <a:buClrTx/>
              <a:buSzTx/>
              <a:buFontTx/>
              <a:buNone/>
              <a:tabLst/>
              <a:defRPr/>
            </a:pPr>
            <a:r>
              <a:rPr kumimoji="0" lang="en-US" sz="4336" b="1" i="0" u="none" strike="noStrike" kern="1200" cap="none" spc="0" normalizeH="0" baseline="0" noProof="0" dirty="0">
                <a:ln>
                  <a:noFill/>
                </a:ln>
                <a:solidFill>
                  <a:srgbClr val="FFFFFF"/>
                </a:solidFill>
                <a:effectLst/>
                <a:uLnTx/>
                <a:uFillTx/>
                <a:latin typeface="Narkisim" panose="020E0502050101010101" pitchFamily="34" charset="-79"/>
                <a:ea typeface="Codec Pro Ultra-Bold"/>
                <a:cs typeface="Narkisim" panose="020E0502050101010101" pitchFamily="34" charset="-79"/>
                <a:sym typeface="Codec Pro Ultra-Bold"/>
              </a:rPr>
              <a:t>02</a:t>
            </a:r>
          </a:p>
        </p:txBody>
      </p:sp>
      <p:sp>
        <p:nvSpPr>
          <p:cNvPr id="24" name="TextBox 24"/>
          <p:cNvSpPr txBox="1"/>
          <p:nvPr/>
        </p:nvSpPr>
        <p:spPr>
          <a:xfrm>
            <a:off x="12477762" y="3318192"/>
            <a:ext cx="945777" cy="753540"/>
          </a:xfrm>
          <a:prstGeom prst="rect">
            <a:avLst/>
          </a:prstGeom>
        </p:spPr>
        <p:txBody>
          <a:bodyPr lIns="0" tIns="0" rIns="0" bIns="0" rtlCol="0" anchor="t">
            <a:spAutoFit/>
          </a:bodyPr>
          <a:lstStyle/>
          <a:p>
            <a:pPr marL="0" marR="0" lvl="0" indent="0" algn="ctr" defTabSz="914400" rtl="0" eaLnBrk="1" fontAlgn="auto" latinLnBrk="0" hangingPunct="1">
              <a:lnSpc>
                <a:spcPts val="6070"/>
              </a:lnSpc>
              <a:spcBef>
                <a:spcPct val="0"/>
              </a:spcBef>
              <a:spcAft>
                <a:spcPts val="0"/>
              </a:spcAft>
              <a:buClrTx/>
              <a:buSzTx/>
              <a:buFontTx/>
              <a:buNone/>
              <a:tabLst/>
              <a:defRPr/>
            </a:pPr>
            <a:r>
              <a:rPr kumimoji="0" lang="en-US" sz="4336" b="1" i="0" u="none" strike="noStrike" kern="1200" cap="none" spc="0" normalizeH="0" baseline="0" noProof="0" dirty="0">
                <a:ln>
                  <a:noFill/>
                </a:ln>
                <a:solidFill>
                  <a:srgbClr val="FFFFFF"/>
                </a:solidFill>
                <a:effectLst/>
                <a:uLnTx/>
                <a:uFillTx/>
                <a:latin typeface="Narkisim" panose="020E0502050101010101" pitchFamily="34" charset="-79"/>
                <a:ea typeface="Codec Pro Ultra-Bold"/>
                <a:cs typeface="Narkisim" panose="020E0502050101010101" pitchFamily="34" charset="-79"/>
                <a:sym typeface="Codec Pro Ultra-Bold"/>
              </a:rPr>
              <a:t>03</a:t>
            </a:r>
          </a:p>
        </p:txBody>
      </p:sp>
      <p:sp>
        <p:nvSpPr>
          <p:cNvPr id="25" name="TextBox 25"/>
          <p:cNvSpPr txBox="1"/>
          <p:nvPr/>
        </p:nvSpPr>
        <p:spPr>
          <a:xfrm>
            <a:off x="2209801" y="3451169"/>
            <a:ext cx="3121424" cy="715581"/>
          </a:xfrm>
          <a:prstGeom prst="rect">
            <a:avLst/>
          </a:prstGeom>
        </p:spPr>
        <p:txBody>
          <a:bodyPr wrap="square" lIns="0" tIns="0" rIns="0" bIns="0" rtlCol="0" anchor="t">
            <a:spAutoFit/>
          </a:bodyPr>
          <a:lstStyle/>
          <a:p>
            <a:pPr marL="0" marR="0" lvl="0" indent="0" algn="ctr" defTabSz="914400" rtl="0" eaLnBrk="1" fontAlgn="auto" latinLnBrk="0" hangingPunct="1">
              <a:lnSpc>
                <a:spcPts val="5978"/>
              </a:lnSpc>
              <a:spcBef>
                <a:spcPct val="0"/>
              </a:spcBef>
              <a:spcAft>
                <a:spcPts val="0"/>
              </a:spcAft>
              <a:buClrTx/>
              <a:buSzTx/>
              <a:buFontTx/>
              <a:buNone/>
              <a:tabLst/>
              <a:defRPr/>
            </a:pPr>
            <a:r>
              <a:rPr kumimoji="0" lang="en-US" sz="3600" b="1" i="0" u="none" strike="noStrike" kern="1200" cap="none" spc="0" normalizeH="0" baseline="0" noProof="0" dirty="0">
                <a:ln>
                  <a:noFill/>
                </a:ln>
                <a:solidFill>
                  <a:srgbClr val="3A3E46"/>
                </a:solidFill>
                <a:effectLst/>
                <a:uLnTx/>
                <a:uFillTx/>
                <a:latin typeface="Narkisim" panose="020E0502050101010101" pitchFamily="34" charset="-79"/>
                <a:ea typeface="+mn-ea"/>
                <a:cs typeface="Narkisim" panose="020E0502050101010101" pitchFamily="34" charset="-79"/>
              </a:rPr>
              <a:t>Pathways</a:t>
            </a:r>
            <a:endParaRPr kumimoji="0" lang="en-US" sz="3600" b="1" i="0" u="none" strike="noStrike" kern="1200" cap="none" spc="0" normalizeH="0" baseline="0" noProof="0" dirty="0">
              <a:ln>
                <a:noFill/>
              </a:ln>
              <a:solidFill>
                <a:srgbClr val="3A3E46"/>
              </a:solidFill>
              <a:effectLst/>
              <a:uLnTx/>
              <a:uFillTx/>
              <a:latin typeface="Narkisim" panose="020E0502050101010101" pitchFamily="34" charset="-79"/>
              <a:ea typeface="+mn-ea"/>
              <a:cs typeface="Narkisim" panose="020E0502050101010101" pitchFamily="34" charset="-79"/>
              <a:sym typeface="Poppins Bold"/>
            </a:endParaRPr>
          </a:p>
        </p:txBody>
      </p:sp>
      <p:sp>
        <p:nvSpPr>
          <p:cNvPr id="26" name="TextBox 26"/>
          <p:cNvSpPr txBox="1"/>
          <p:nvPr/>
        </p:nvSpPr>
        <p:spPr>
          <a:xfrm>
            <a:off x="7584070" y="3396818"/>
            <a:ext cx="4226930" cy="710066"/>
          </a:xfrm>
          <a:prstGeom prst="rect">
            <a:avLst/>
          </a:prstGeom>
        </p:spPr>
        <p:txBody>
          <a:bodyPr wrap="square" lIns="0" tIns="0" rIns="0" bIns="0" rtlCol="0" anchor="t">
            <a:spAutoFit/>
          </a:bodyPr>
          <a:lstStyle/>
          <a:p>
            <a:pPr marL="0" marR="0" lvl="0" indent="0" algn="ctr" defTabSz="914400" rtl="0" eaLnBrk="1" fontAlgn="auto" latinLnBrk="0" hangingPunct="1">
              <a:lnSpc>
                <a:spcPts val="5978"/>
              </a:lnSpc>
              <a:spcBef>
                <a:spcPct val="0"/>
              </a:spcBef>
              <a:spcAft>
                <a:spcPts val="0"/>
              </a:spcAft>
              <a:buClrTx/>
              <a:buSzTx/>
              <a:buFontTx/>
              <a:buNone/>
              <a:tabLst/>
              <a:defRPr/>
            </a:pPr>
            <a:r>
              <a:rPr kumimoji="0" lang="en-US" sz="3400" b="1" i="0" u="none" strike="noStrike" kern="1200" cap="none" spc="0" normalizeH="0" baseline="0" noProof="0" dirty="0">
                <a:ln>
                  <a:noFill/>
                </a:ln>
                <a:solidFill>
                  <a:srgbClr val="3A3E46"/>
                </a:solidFill>
                <a:effectLst/>
                <a:uLnTx/>
                <a:uFillTx/>
                <a:latin typeface="Narkisim" panose="020E0502050101010101" pitchFamily="34" charset="-79"/>
                <a:ea typeface="+mn-ea"/>
                <a:cs typeface="Narkisim" panose="020E0502050101010101" pitchFamily="34" charset="-79"/>
              </a:rPr>
              <a:t>Career</a:t>
            </a:r>
            <a:r>
              <a:rPr kumimoji="0" lang="en-US" sz="3400" b="1" i="0" u="none" strike="noStrike" kern="1200" cap="none" spc="0" normalizeH="0" baseline="0" noProof="0" dirty="0">
                <a:ln>
                  <a:noFill/>
                </a:ln>
                <a:solidFill>
                  <a:prstClr val="black"/>
                </a:solidFill>
                <a:effectLst/>
                <a:uLnTx/>
                <a:uFillTx/>
                <a:latin typeface="Narkisim" panose="020E0502050101010101" pitchFamily="34" charset="-79"/>
                <a:ea typeface="+mn-ea"/>
                <a:cs typeface="Narkisim" panose="020E0502050101010101" pitchFamily="34" charset="-79"/>
              </a:rPr>
              <a:t> </a:t>
            </a:r>
            <a:r>
              <a:rPr kumimoji="0" lang="en-US" sz="3400" b="1" i="0" u="none" strike="noStrike" kern="1200" cap="none" spc="0" normalizeH="0" baseline="0" noProof="0" dirty="0">
                <a:ln>
                  <a:noFill/>
                </a:ln>
                <a:solidFill>
                  <a:srgbClr val="3A3E46"/>
                </a:solidFill>
                <a:effectLst/>
                <a:uLnTx/>
                <a:uFillTx/>
                <a:latin typeface="Narkisim" panose="020E0502050101010101" pitchFamily="34" charset="-79"/>
                <a:ea typeface="+mn-ea"/>
                <a:cs typeface="Narkisim" panose="020E0502050101010101" pitchFamily="34" charset="-79"/>
              </a:rPr>
              <a:t>Readiness</a:t>
            </a:r>
            <a:r>
              <a:rPr kumimoji="0" lang="en-US" sz="3400" b="1" i="0" u="none" strike="noStrike" kern="1200" cap="none" spc="0" normalizeH="0" baseline="0" noProof="0" dirty="0">
                <a:ln>
                  <a:noFill/>
                </a:ln>
                <a:solidFill>
                  <a:prstClr val="black"/>
                </a:solidFill>
                <a:effectLst/>
                <a:uLnTx/>
                <a:uFillTx/>
                <a:latin typeface="Narkisim" panose="020E0502050101010101" pitchFamily="34" charset="-79"/>
                <a:ea typeface="+mn-ea"/>
                <a:cs typeface="Narkisim" panose="020E0502050101010101" pitchFamily="34" charset="-79"/>
              </a:rPr>
              <a:t> </a:t>
            </a:r>
            <a:endParaRPr kumimoji="0" lang="en-US" sz="3400" b="1" i="0" u="none" strike="noStrike" kern="1200" cap="none" spc="0" normalizeH="0" baseline="0" noProof="0" dirty="0">
              <a:ln>
                <a:noFill/>
              </a:ln>
              <a:solidFill>
                <a:srgbClr val="3A3E46"/>
              </a:solidFill>
              <a:effectLst/>
              <a:uLnTx/>
              <a:uFillTx/>
              <a:latin typeface="Narkisim" panose="020E0502050101010101" pitchFamily="34" charset="-79"/>
              <a:ea typeface="Codec Pro Bold"/>
              <a:cs typeface="Narkisim" panose="020E0502050101010101" pitchFamily="34" charset="-79"/>
              <a:sym typeface="Codec Pro Bold"/>
            </a:endParaRPr>
          </a:p>
        </p:txBody>
      </p:sp>
      <p:sp>
        <p:nvSpPr>
          <p:cNvPr id="27" name="TextBox 27"/>
          <p:cNvSpPr txBox="1"/>
          <p:nvPr/>
        </p:nvSpPr>
        <p:spPr>
          <a:xfrm>
            <a:off x="13385979" y="3390900"/>
            <a:ext cx="4597221" cy="702756"/>
          </a:xfrm>
          <a:prstGeom prst="rect">
            <a:avLst/>
          </a:prstGeom>
        </p:spPr>
        <p:txBody>
          <a:bodyPr wrap="square" lIns="0" tIns="0" rIns="0" bIns="0" rtlCol="0" anchor="t">
            <a:spAutoFit/>
          </a:bodyPr>
          <a:lstStyle/>
          <a:p>
            <a:pPr marL="0" marR="0" lvl="0" indent="0" algn="ctr" defTabSz="914400" rtl="0" eaLnBrk="1" fontAlgn="auto" latinLnBrk="0" hangingPunct="1">
              <a:lnSpc>
                <a:spcPts val="5978"/>
              </a:lnSpc>
              <a:spcBef>
                <a:spcPct val="0"/>
              </a:spcBef>
              <a:spcAft>
                <a:spcPts val="0"/>
              </a:spcAft>
              <a:buClrTx/>
              <a:buSzTx/>
              <a:buFontTx/>
              <a:buNone/>
              <a:tabLst/>
              <a:defRPr/>
            </a:pPr>
            <a:r>
              <a:rPr kumimoji="0" lang="en-US" sz="3400" b="1" i="0" u="none" strike="noStrike" kern="1200" cap="none" spc="0" normalizeH="0" baseline="0" noProof="0" dirty="0">
                <a:ln>
                  <a:noFill/>
                </a:ln>
                <a:solidFill>
                  <a:srgbClr val="3A3E46"/>
                </a:solidFill>
                <a:effectLst/>
                <a:uLnTx/>
                <a:uFillTx/>
                <a:latin typeface="Narkisim" panose="020E0502050101010101" pitchFamily="34" charset="-79"/>
                <a:ea typeface="+mn-ea"/>
                <a:cs typeface="Narkisim" panose="020E0502050101010101" pitchFamily="34" charset="-79"/>
              </a:rPr>
              <a:t>Pathway Selection</a:t>
            </a:r>
            <a:endParaRPr kumimoji="0" lang="en-US" sz="3400" b="1" i="0" u="none" strike="noStrike" kern="1200" cap="none" spc="0" normalizeH="0" baseline="0" noProof="0" dirty="0">
              <a:ln>
                <a:noFill/>
              </a:ln>
              <a:solidFill>
                <a:srgbClr val="3A3E46"/>
              </a:solidFill>
              <a:effectLst/>
              <a:uLnTx/>
              <a:uFillTx/>
              <a:latin typeface="Narkisim" panose="020E0502050101010101" pitchFamily="34" charset="-79"/>
              <a:ea typeface="Codec Pro Bold"/>
              <a:cs typeface="Narkisim" panose="020E0502050101010101" pitchFamily="34" charset="-79"/>
              <a:sym typeface="Codec Pro Bold"/>
            </a:endParaRPr>
          </a:p>
        </p:txBody>
      </p:sp>
      <p:sp>
        <p:nvSpPr>
          <p:cNvPr id="28" name="TextBox 28"/>
          <p:cNvSpPr txBox="1"/>
          <p:nvPr/>
        </p:nvSpPr>
        <p:spPr>
          <a:xfrm>
            <a:off x="948470" y="4968925"/>
            <a:ext cx="5160630" cy="886140"/>
          </a:xfrm>
          <a:prstGeom prst="rect">
            <a:avLst/>
          </a:prstGeom>
        </p:spPr>
        <p:txBody>
          <a:bodyPr lIns="0" tIns="0" rIns="0" bIns="0" rtlCol="0" anchor="t">
            <a:spAutoFit/>
          </a:bodyPr>
          <a:lstStyle/>
          <a:p>
            <a:pPr marL="0" marR="0" lvl="0" indent="0" algn="just" defTabSz="914400" rtl="0" eaLnBrk="1" fontAlgn="auto" latinLnBrk="0" hangingPunct="1">
              <a:lnSpc>
                <a:spcPts val="3380"/>
              </a:lnSpc>
              <a:spcBef>
                <a:spcPct val="0"/>
              </a:spcBef>
              <a:spcAft>
                <a:spcPts val="0"/>
              </a:spcAft>
              <a:buClrTx/>
              <a:buSzTx/>
              <a:buFontTx/>
              <a:buNone/>
              <a:tabLst/>
              <a:defRPr/>
            </a:pPr>
            <a:r>
              <a:rPr kumimoji="0" lang="en-GB" sz="3200" b="1" i="0" u="none" strike="noStrike" kern="1200" cap="none" spc="0" normalizeH="0" baseline="0" noProof="0" dirty="0">
                <a:ln>
                  <a:noFill/>
                </a:ln>
                <a:solidFill>
                  <a:srgbClr val="FFFF00"/>
                </a:solidFill>
                <a:effectLst/>
                <a:uLnTx/>
                <a:uFillTx/>
                <a:latin typeface="Narkisim" panose="020E0502050101010101" pitchFamily="34" charset="-79"/>
                <a:ea typeface="+mn-ea"/>
                <a:cs typeface="Narkisim" panose="020E0502050101010101" pitchFamily="34" charset="-79"/>
              </a:rPr>
              <a:t>Introduce learners to Senior School pathway </a:t>
            </a:r>
            <a:endParaRPr kumimoji="0" lang="en-US" sz="3200" b="1" i="0" u="none" strike="noStrike" kern="1200" cap="none" spc="0" normalizeH="0" baseline="0" noProof="0" dirty="0">
              <a:ln>
                <a:noFill/>
              </a:ln>
              <a:solidFill>
                <a:srgbClr val="FFFF00"/>
              </a:solidFill>
              <a:effectLst/>
              <a:uLnTx/>
              <a:uFillTx/>
              <a:latin typeface="Narkisim" panose="020E0502050101010101" pitchFamily="34" charset="-79"/>
              <a:ea typeface="+mn-ea"/>
              <a:cs typeface="Narkisim" panose="020E0502050101010101" pitchFamily="34" charset="-79"/>
              <a:sym typeface="Codec Pro Bold"/>
            </a:endParaRPr>
          </a:p>
        </p:txBody>
      </p:sp>
      <p:sp>
        <p:nvSpPr>
          <p:cNvPr id="29" name="TextBox 29"/>
          <p:cNvSpPr txBox="1"/>
          <p:nvPr/>
        </p:nvSpPr>
        <p:spPr>
          <a:xfrm>
            <a:off x="6786713" y="4859718"/>
            <a:ext cx="5289065" cy="886140"/>
          </a:xfrm>
          <a:prstGeom prst="rect">
            <a:avLst/>
          </a:prstGeom>
        </p:spPr>
        <p:txBody>
          <a:bodyPr wrap="square" lIns="0" tIns="0" rIns="0" bIns="0" rtlCol="0" anchor="t">
            <a:spAutoFit/>
          </a:bodyPr>
          <a:lstStyle/>
          <a:p>
            <a:pPr marL="0" marR="0" lvl="0" indent="0" algn="just" defTabSz="914400" rtl="0" eaLnBrk="1" fontAlgn="auto" latinLnBrk="0" hangingPunct="1">
              <a:lnSpc>
                <a:spcPts val="3380"/>
              </a:lnSpc>
              <a:spcBef>
                <a:spcPct val="0"/>
              </a:spcBef>
              <a:spcAft>
                <a:spcPts val="0"/>
              </a:spcAft>
              <a:buClrTx/>
              <a:buSzTx/>
              <a:buFontTx/>
              <a:buNone/>
              <a:tabLst/>
              <a:defRPr/>
            </a:pPr>
            <a:r>
              <a:rPr kumimoji="0" lang="en-GB" sz="3200" b="1" i="0" u="none" strike="noStrike" kern="1200" cap="none" spc="0" normalizeH="0" baseline="0" noProof="0" dirty="0">
                <a:ln>
                  <a:noFill/>
                </a:ln>
                <a:solidFill>
                  <a:srgbClr val="FFFF00"/>
                </a:solidFill>
                <a:effectLst/>
                <a:uLnTx/>
                <a:uFillTx/>
                <a:latin typeface="Narkisim" panose="020E0502050101010101" pitchFamily="34" charset="-79"/>
                <a:ea typeface="+mn-ea"/>
                <a:cs typeface="Narkisim" panose="020E0502050101010101" pitchFamily="34" charset="-79"/>
              </a:rPr>
              <a:t>Enhance learners career readiness through co-curricular activities </a:t>
            </a:r>
            <a:endParaRPr kumimoji="0" lang="en-US" sz="3200" b="1" i="0" u="none" strike="noStrike" kern="1200" cap="none" spc="0" normalizeH="0" baseline="0" noProof="0" dirty="0">
              <a:ln>
                <a:noFill/>
              </a:ln>
              <a:solidFill>
                <a:srgbClr val="FFFF00"/>
              </a:solidFill>
              <a:effectLst/>
              <a:uLnTx/>
              <a:uFillTx/>
              <a:latin typeface="Narkisim" panose="020E0502050101010101" pitchFamily="34" charset="-79"/>
              <a:ea typeface="+mn-ea"/>
              <a:cs typeface="Narkisim" panose="020E0502050101010101" pitchFamily="34" charset="-79"/>
              <a:sym typeface="Codec Pro Bold"/>
            </a:endParaRPr>
          </a:p>
        </p:txBody>
      </p:sp>
      <p:sp>
        <p:nvSpPr>
          <p:cNvPr id="30" name="TextBox 30"/>
          <p:cNvSpPr txBox="1"/>
          <p:nvPr/>
        </p:nvSpPr>
        <p:spPr>
          <a:xfrm>
            <a:off x="12971125" y="4914900"/>
            <a:ext cx="4994473" cy="886140"/>
          </a:xfrm>
          <a:prstGeom prst="rect">
            <a:avLst/>
          </a:prstGeom>
        </p:spPr>
        <p:txBody>
          <a:bodyPr wrap="square" lIns="0" tIns="0" rIns="0" bIns="0" rtlCol="0" anchor="t">
            <a:spAutoFit/>
          </a:bodyPr>
          <a:lstStyle/>
          <a:p>
            <a:pPr marL="0" marR="0" lvl="0" indent="0" algn="ctr" defTabSz="914400" rtl="0" eaLnBrk="1" fontAlgn="auto" latinLnBrk="0" hangingPunct="1">
              <a:lnSpc>
                <a:spcPts val="3380"/>
              </a:lnSpc>
              <a:spcBef>
                <a:spcPct val="0"/>
              </a:spcBef>
              <a:spcAft>
                <a:spcPts val="0"/>
              </a:spcAft>
              <a:buClrTx/>
              <a:buSzTx/>
              <a:buFontTx/>
              <a:buNone/>
              <a:tabLst/>
              <a:defRPr/>
            </a:pPr>
            <a:r>
              <a:rPr kumimoji="0" lang="en-GB" sz="3200" b="1" i="0" u="none" strike="noStrike" kern="1200" cap="none" spc="0" normalizeH="0" baseline="0" noProof="0" dirty="0">
                <a:ln>
                  <a:noFill/>
                </a:ln>
                <a:solidFill>
                  <a:srgbClr val="FFFF00"/>
                </a:solidFill>
                <a:effectLst/>
                <a:uLnTx/>
                <a:uFillTx/>
                <a:latin typeface="Narkisim" panose="020E0502050101010101" pitchFamily="34" charset="-79"/>
                <a:ea typeface="+mn-ea"/>
                <a:cs typeface="Narkisim" panose="020E0502050101010101" pitchFamily="34" charset="-79"/>
              </a:rPr>
              <a:t>Guide learners in choosing Senior School pathways </a:t>
            </a:r>
            <a:endParaRPr kumimoji="0" lang="en-US" sz="3200" b="1" i="0" u="none" strike="noStrike" kern="1200" cap="none" spc="0" normalizeH="0" baseline="0" noProof="0" dirty="0">
              <a:ln>
                <a:noFill/>
              </a:ln>
              <a:solidFill>
                <a:srgbClr val="FFFF00"/>
              </a:solidFill>
              <a:effectLst/>
              <a:uLnTx/>
              <a:uFillTx/>
              <a:latin typeface="Narkisim" panose="020E0502050101010101" pitchFamily="34" charset="-79"/>
              <a:ea typeface="+mn-ea"/>
              <a:cs typeface="Narkisim" panose="020E0502050101010101" pitchFamily="34" charset="-79"/>
              <a:sym typeface="Codec Pro Bold"/>
            </a:endParaRPr>
          </a:p>
        </p:txBody>
      </p:sp>
    </p:spTree>
    <p:extLst>
      <p:ext uri="{BB962C8B-B14F-4D97-AF65-F5344CB8AC3E}">
        <p14:creationId xmlns:p14="http://schemas.microsoft.com/office/powerpoint/2010/main" val="16060717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014986" y="273054"/>
            <a:ext cx="15520414" cy="1060446"/>
          </a:xfrm>
        </p:spPr>
        <p:txBody>
          <a:bodyPr>
            <a:normAutofit/>
          </a:bodyPr>
          <a:lstStyle/>
          <a:p>
            <a:pPr algn="ctr"/>
            <a:r>
              <a:rPr lang="en-US" sz="4800" b="1" dirty="0">
                <a:latin typeface="Franklin Gothic Demi" panose="020B0703020102020204" pitchFamily="34" charset="0"/>
                <a:cs typeface="Arial" panose="020B0604020202020204" pitchFamily="34" charset="0"/>
              </a:rPr>
              <a:t>Selection of Pathways and SUBJECT COMBINATIONS  </a:t>
            </a:r>
            <a:endParaRPr lang="en-US" sz="4800" dirty="0">
              <a:latin typeface="Franklin Gothic Demi" panose="020B0703020102020204" pitchFamily="34" charset="0"/>
              <a:cs typeface="Arial" panose="020B0604020202020204" pitchFamily="34" charset="0"/>
            </a:endParaRPr>
          </a:p>
        </p:txBody>
      </p:sp>
      <p:graphicFrame>
        <p:nvGraphicFramePr>
          <p:cNvPr id="5" name="Content Placeholder 4">
            <a:extLst>
              <a:ext uri="{FF2B5EF4-FFF2-40B4-BE49-F238E27FC236}">
                <a16:creationId xmlns:a16="http://schemas.microsoft.com/office/drawing/2014/main" id="{B9263DE0-7CC6-EAF8-C188-2755C53FD4A2}"/>
              </a:ext>
            </a:extLst>
          </p:cNvPr>
          <p:cNvGraphicFramePr>
            <a:graphicFrameLocks noGrp="1"/>
          </p:cNvGraphicFramePr>
          <p:nvPr>
            <p:ph sz="half" idx="1"/>
            <p:extLst>
              <p:ext uri="{D42A27DB-BD31-4B8C-83A1-F6EECF244321}">
                <p14:modId xmlns:p14="http://schemas.microsoft.com/office/powerpoint/2010/main" val="3534147571"/>
              </p:ext>
            </p:extLst>
          </p:nvPr>
        </p:nvGraphicFramePr>
        <p:xfrm>
          <a:off x="722672" y="1002711"/>
          <a:ext cx="16803328" cy="276918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6" name="Content Placeholder 5">
            <a:extLst>
              <a:ext uri="{FF2B5EF4-FFF2-40B4-BE49-F238E27FC236}">
                <a16:creationId xmlns:a16="http://schemas.microsoft.com/office/drawing/2014/main" id="{407AC977-FF4B-6A0A-0450-17C5A16A0B57}"/>
              </a:ext>
            </a:extLst>
          </p:cNvPr>
          <p:cNvGraphicFramePr>
            <a:graphicFrameLocks noGrp="1"/>
          </p:cNvGraphicFramePr>
          <p:nvPr>
            <p:ph sz="half" idx="2"/>
            <p:extLst>
              <p:ext uri="{D42A27DB-BD31-4B8C-83A1-F6EECF244321}">
                <p14:modId xmlns:p14="http://schemas.microsoft.com/office/powerpoint/2010/main" val="1972576962"/>
              </p:ext>
            </p:extLst>
          </p:nvPr>
        </p:nvGraphicFramePr>
        <p:xfrm>
          <a:off x="1014986" y="3467099"/>
          <a:ext cx="16206214" cy="5923429"/>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3" name="TextBox 2">
            <a:extLst>
              <a:ext uri="{FF2B5EF4-FFF2-40B4-BE49-F238E27FC236}">
                <a16:creationId xmlns:a16="http://schemas.microsoft.com/office/drawing/2014/main" id="{51D11C13-BB9D-4D64-9AE7-1B2F327AA14E}"/>
              </a:ext>
            </a:extLst>
          </p:cNvPr>
          <p:cNvSpPr txBox="1"/>
          <p:nvPr/>
        </p:nvSpPr>
        <p:spPr>
          <a:xfrm>
            <a:off x="4191000" y="9390529"/>
            <a:ext cx="7848600" cy="646331"/>
          </a:xfrm>
          <a:prstGeom prst="rect">
            <a:avLst/>
          </a:prstGeom>
          <a:noFill/>
        </p:spPr>
        <p:txBody>
          <a:bodyPr wrap="square" rtlCol="0">
            <a:spAutoFit/>
          </a:bodyPr>
          <a:lstStyle/>
          <a:p>
            <a:r>
              <a:rPr lang="en-US" sz="3600" dirty="0">
                <a:latin typeface="Franklin Gothic Demi" panose="020B0703020102020204" pitchFamily="34" charset="0"/>
                <a:hlinkClick r:id="rId13" action="ppaction://hlinkpres?slideindex=1&amp;slidetitle="/>
              </a:rPr>
              <a:t>Subject Combination </a:t>
            </a:r>
            <a:endParaRPr lang="x-none" sz="3600" dirty="0">
              <a:latin typeface="Franklin Gothic Demi" panose="020B0703020102020204" pitchFamily="34" charset="0"/>
            </a:endParaRPr>
          </a:p>
        </p:txBody>
      </p:sp>
    </p:spTree>
    <p:extLst>
      <p:ext uri="{BB962C8B-B14F-4D97-AF65-F5344CB8AC3E}">
        <p14:creationId xmlns:p14="http://schemas.microsoft.com/office/powerpoint/2010/main" val="3722925836"/>
      </p:ext>
    </p:extLst>
  </p:cSld>
  <p:clrMapOvr>
    <a:overrideClrMapping bg1="lt1" tx1="dk1" bg2="lt2" tx2="dk2" accent1="accent1" accent2="accent2" accent3="accent3" accent4="accent4" accent5="accent5" accent6="accent6" hlink="hlink" folHlink="folHlink"/>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5400000">
            <a:off x="3849601" y="-382500"/>
            <a:ext cx="1162800" cy="8862002"/>
            <a:chOff x="0" y="0"/>
            <a:chExt cx="510096" cy="1648088"/>
          </a:xfrm>
        </p:grpSpPr>
        <p:sp>
          <p:nvSpPr>
            <p:cNvPr id="3" name="Freeform 3"/>
            <p:cNvSpPr/>
            <p:nvPr/>
          </p:nvSpPr>
          <p:spPr>
            <a:xfrm>
              <a:off x="0" y="0"/>
              <a:ext cx="510096" cy="1648089"/>
            </a:xfrm>
            <a:custGeom>
              <a:avLst/>
              <a:gdLst/>
              <a:ahLst/>
              <a:cxnLst/>
              <a:rect l="l" t="t" r="r" b="b"/>
              <a:pathLst>
                <a:path w="510096" h="1648089">
                  <a:moveTo>
                    <a:pt x="170124" y="19070"/>
                  </a:moveTo>
                  <a:cubicBezTo>
                    <a:pt x="196191" y="7556"/>
                    <a:pt x="226006" y="0"/>
                    <a:pt x="255185" y="0"/>
                  </a:cubicBezTo>
                  <a:cubicBezTo>
                    <a:pt x="284366" y="0"/>
                    <a:pt x="312444" y="6476"/>
                    <a:pt x="338320" y="17990"/>
                  </a:cubicBezTo>
                  <a:cubicBezTo>
                    <a:pt x="338871" y="18350"/>
                    <a:pt x="339422" y="18350"/>
                    <a:pt x="339972" y="18710"/>
                  </a:cubicBezTo>
                  <a:cubicBezTo>
                    <a:pt x="437146" y="64765"/>
                    <a:pt x="508719" y="186379"/>
                    <a:pt x="510096" y="347056"/>
                  </a:cubicBezTo>
                  <a:lnTo>
                    <a:pt x="510096" y="1648089"/>
                  </a:lnTo>
                  <a:lnTo>
                    <a:pt x="0" y="1648089"/>
                  </a:lnTo>
                  <a:lnTo>
                    <a:pt x="0" y="348022"/>
                  </a:lnTo>
                  <a:cubicBezTo>
                    <a:pt x="1376" y="185660"/>
                    <a:pt x="71848" y="64045"/>
                    <a:pt x="170124" y="19070"/>
                  </a:cubicBezTo>
                  <a:close/>
                </a:path>
              </a:pathLst>
            </a:custGeom>
            <a:solidFill>
              <a:srgbClr val="00388F"/>
            </a:solidFill>
          </p:spPr>
        </p:sp>
        <p:sp>
          <p:nvSpPr>
            <p:cNvPr id="4" name="TextBox 4"/>
            <p:cNvSpPr txBox="1"/>
            <p:nvPr/>
          </p:nvSpPr>
          <p:spPr>
            <a:xfrm>
              <a:off x="0" y="88900"/>
              <a:ext cx="510096" cy="1559188"/>
            </a:xfrm>
            <a:prstGeom prst="rect">
              <a:avLst/>
            </a:prstGeom>
          </p:spPr>
          <p:txBody>
            <a:bodyPr lIns="50800" tIns="50800" rIns="50800" bIns="50800" rtlCol="0" anchor="ctr"/>
            <a:lstStyle/>
            <a:p>
              <a:pPr marL="0" marR="0" lvl="0" indent="0" algn="ctr" defTabSz="914400" rtl="0" eaLnBrk="1" fontAlgn="auto" latinLnBrk="0" hangingPunct="1">
                <a:lnSpc>
                  <a:spcPts val="2967"/>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8" name="Group 8"/>
          <p:cNvGrpSpPr/>
          <p:nvPr/>
        </p:nvGrpSpPr>
        <p:grpSpPr>
          <a:xfrm rot="5400000">
            <a:off x="13033199" y="-91497"/>
            <a:ext cx="1162802" cy="8280000"/>
            <a:chOff x="0" y="0"/>
            <a:chExt cx="510096" cy="1648088"/>
          </a:xfrm>
        </p:grpSpPr>
        <p:sp>
          <p:nvSpPr>
            <p:cNvPr id="9" name="Freeform 9"/>
            <p:cNvSpPr/>
            <p:nvPr/>
          </p:nvSpPr>
          <p:spPr>
            <a:xfrm>
              <a:off x="0" y="0"/>
              <a:ext cx="510096" cy="1648089"/>
            </a:xfrm>
            <a:custGeom>
              <a:avLst/>
              <a:gdLst/>
              <a:ahLst/>
              <a:cxnLst/>
              <a:rect l="l" t="t" r="r" b="b"/>
              <a:pathLst>
                <a:path w="510096" h="1648089">
                  <a:moveTo>
                    <a:pt x="170124" y="19070"/>
                  </a:moveTo>
                  <a:cubicBezTo>
                    <a:pt x="196191" y="7556"/>
                    <a:pt x="226006" y="0"/>
                    <a:pt x="255185" y="0"/>
                  </a:cubicBezTo>
                  <a:cubicBezTo>
                    <a:pt x="284366" y="0"/>
                    <a:pt x="312444" y="6476"/>
                    <a:pt x="338320" y="17990"/>
                  </a:cubicBezTo>
                  <a:cubicBezTo>
                    <a:pt x="338871" y="18350"/>
                    <a:pt x="339422" y="18350"/>
                    <a:pt x="339972" y="18710"/>
                  </a:cubicBezTo>
                  <a:cubicBezTo>
                    <a:pt x="437146" y="64765"/>
                    <a:pt x="508719" y="186379"/>
                    <a:pt x="510096" y="347056"/>
                  </a:cubicBezTo>
                  <a:lnTo>
                    <a:pt x="510096" y="1648089"/>
                  </a:lnTo>
                  <a:lnTo>
                    <a:pt x="0" y="1648089"/>
                  </a:lnTo>
                  <a:lnTo>
                    <a:pt x="0" y="348022"/>
                  </a:lnTo>
                  <a:cubicBezTo>
                    <a:pt x="1376" y="185660"/>
                    <a:pt x="71848" y="64045"/>
                    <a:pt x="170124" y="19070"/>
                  </a:cubicBezTo>
                  <a:close/>
                </a:path>
              </a:pathLst>
            </a:custGeom>
            <a:solidFill>
              <a:srgbClr val="00388F"/>
            </a:solidFill>
          </p:spPr>
        </p:sp>
        <p:sp>
          <p:nvSpPr>
            <p:cNvPr id="10" name="TextBox 10"/>
            <p:cNvSpPr txBox="1"/>
            <p:nvPr/>
          </p:nvSpPr>
          <p:spPr>
            <a:xfrm>
              <a:off x="0" y="88900"/>
              <a:ext cx="510096" cy="1559188"/>
            </a:xfrm>
            <a:prstGeom prst="rect">
              <a:avLst/>
            </a:prstGeom>
          </p:spPr>
          <p:txBody>
            <a:bodyPr lIns="50800" tIns="50800" rIns="50800" bIns="50800" rtlCol="0" anchor="ctr"/>
            <a:lstStyle/>
            <a:p>
              <a:pPr marL="0" marR="0" lvl="0" indent="0" algn="ctr" defTabSz="914400" rtl="0" eaLnBrk="1" fontAlgn="auto" latinLnBrk="0" hangingPunct="1">
                <a:lnSpc>
                  <a:spcPts val="2967"/>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1" name="TextBox 11"/>
          <p:cNvSpPr txBox="1"/>
          <p:nvPr/>
        </p:nvSpPr>
        <p:spPr>
          <a:xfrm>
            <a:off x="228600" y="342900"/>
            <a:ext cx="7010400" cy="2954655"/>
          </a:xfrm>
          <a:prstGeom prst="rect">
            <a:avLst/>
          </a:prstGeom>
        </p:spPr>
        <p:txBody>
          <a:bodyPr wrap="square" lIns="0" tIns="0" rIns="0" bIns="0" rtlCol="0" anchor="t">
            <a:spAutoFit/>
          </a:bodyPr>
          <a:lstStyle/>
          <a:p>
            <a:pPr lvl="0"/>
            <a:r>
              <a:rPr lang="en-US" sz="9600" b="1" dirty="0">
                <a:solidFill>
                  <a:srgbClr val="00255F"/>
                </a:solidFill>
                <a:latin typeface="Narkisim" panose="020E0502050101010101" pitchFamily="34" charset="-79"/>
                <a:cs typeface="Narkisim" panose="020E0502050101010101" pitchFamily="34" charset="-79"/>
              </a:rPr>
              <a:t>Selection of Schools</a:t>
            </a:r>
            <a:endParaRPr lang="en-US" sz="9600" b="1" dirty="0">
              <a:solidFill>
                <a:srgbClr val="00255F"/>
              </a:solidFill>
              <a:latin typeface="Narkisim" panose="020E0502050101010101" pitchFamily="34" charset="-79"/>
              <a:cs typeface="Narkisim" panose="020E0502050101010101" pitchFamily="34" charset="-79"/>
              <a:sym typeface="Barlow Condensed Bold"/>
            </a:endParaRPr>
          </a:p>
        </p:txBody>
      </p:sp>
      <p:grpSp>
        <p:nvGrpSpPr>
          <p:cNvPr id="12" name="Group 12"/>
          <p:cNvGrpSpPr/>
          <p:nvPr/>
        </p:nvGrpSpPr>
        <p:grpSpPr>
          <a:xfrm>
            <a:off x="7239000" y="266701"/>
            <a:ext cx="9278718" cy="1905000"/>
            <a:chOff x="0" y="0"/>
            <a:chExt cx="1819025" cy="537963"/>
          </a:xfrm>
        </p:grpSpPr>
        <p:sp>
          <p:nvSpPr>
            <p:cNvPr id="13" name="Freeform 13"/>
            <p:cNvSpPr/>
            <p:nvPr/>
          </p:nvSpPr>
          <p:spPr>
            <a:xfrm>
              <a:off x="0" y="0"/>
              <a:ext cx="1819025" cy="537963"/>
            </a:xfrm>
            <a:custGeom>
              <a:avLst/>
              <a:gdLst/>
              <a:ahLst/>
              <a:cxnLst/>
              <a:rect l="l" t="t" r="r" b="b"/>
              <a:pathLst>
                <a:path w="1819025" h="537963">
                  <a:moveTo>
                    <a:pt x="268982" y="0"/>
                  </a:moveTo>
                  <a:lnTo>
                    <a:pt x="1550043" y="0"/>
                  </a:lnTo>
                  <a:cubicBezTo>
                    <a:pt x="1698598" y="0"/>
                    <a:pt x="1819025" y="120427"/>
                    <a:pt x="1819025" y="268982"/>
                  </a:cubicBezTo>
                  <a:lnTo>
                    <a:pt x="1819025" y="268982"/>
                  </a:lnTo>
                  <a:cubicBezTo>
                    <a:pt x="1819025" y="417536"/>
                    <a:pt x="1698598" y="537963"/>
                    <a:pt x="1550043" y="537963"/>
                  </a:cubicBezTo>
                  <a:lnTo>
                    <a:pt x="268982" y="537963"/>
                  </a:lnTo>
                  <a:cubicBezTo>
                    <a:pt x="120427" y="537963"/>
                    <a:pt x="0" y="417536"/>
                    <a:pt x="0" y="268982"/>
                  </a:cubicBezTo>
                  <a:lnTo>
                    <a:pt x="0" y="268982"/>
                  </a:lnTo>
                  <a:cubicBezTo>
                    <a:pt x="0" y="120427"/>
                    <a:pt x="120427" y="0"/>
                    <a:pt x="268982" y="0"/>
                  </a:cubicBezTo>
                  <a:close/>
                </a:path>
              </a:pathLst>
            </a:custGeom>
            <a:blipFill>
              <a:blip r:embed="rId2" cstate="email">
                <a:extLst>
                  <a:ext uri="{28A0092B-C50C-407E-A947-70E740481C1C}">
                    <a14:useLocalDpi xmlns:a14="http://schemas.microsoft.com/office/drawing/2010/main"/>
                  </a:ext>
                </a:extLst>
              </a:blip>
              <a:stretch>
                <a:fillRect t="-67374" b="-48607"/>
              </a:stretch>
            </a:blipFill>
          </p:spPr>
        </p:sp>
      </p:grpSp>
      <p:sp>
        <p:nvSpPr>
          <p:cNvPr id="14" name="TextBox 14"/>
          <p:cNvSpPr txBox="1"/>
          <p:nvPr/>
        </p:nvSpPr>
        <p:spPr>
          <a:xfrm>
            <a:off x="1602848" y="4177854"/>
            <a:ext cx="6245752" cy="452047"/>
          </a:xfrm>
          <a:prstGeom prst="rect">
            <a:avLst/>
          </a:prstGeom>
        </p:spPr>
        <p:txBody>
          <a:bodyPr wrap="square" lIns="0" tIns="0" rIns="0" bIns="0" rtlCol="0" anchor="t">
            <a:spAutoFit/>
          </a:bodyPr>
          <a:lstStyle/>
          <a:p>
            <a:pPr marL="0" marR="0" lvl="0" indent="0" algn="ctr" defTabSz="914400" rtl="0" eaLnBrk="1" fontAlgn="auto" latinLnBrk="0" hangingPunct="1">
              <a:lnSpc>
                <a:spcPts val="3083"/>
              </a:lnSpc>
              <a:spcBef>
                <a:spcPts val="0"/>
              </a:spcBef>
              <a:spcAft>
                <a:spcPts val="0"/>
              </a:spcAft>
              <a:buClrTx/>
              <a:buSzTx/>
              <a:buFontTx/>
              <a:buNone/>
              <a:tabLst/>
              <a:defRPr/>
            </a:pPr>
            <a:r>
              <a:rPr lang="en-US" sz="4000" b="1" dirty="0">
                <a:solidFill>
                  <a:srgbClr val="FFFFFF"/>
                </a:solidFill>
                <a:latin typeface="Narkisim" panose="020E0502050101010101" pitchFamily="34" charset="-79"/>
                <a:ea typeface="Barlow Bold"/>
                <a:cs typeface="Narkisim" panose="020E0502050101010101" pitchFamily="34" charset="-79"/>
                <a:sym typeface="Barlow Bold"/>
              </a:rPr>
              <a:t>Selection Based on Pathways</a:t>
            </a:r>
            <a:endParaRPr kumimoji="0" lang="en-US" sz="4000" b="1" i="0" u="none" strike="noStrike" kern="1200" cap="none" spc="0" normalizeH="0" baseline="0" noProof="0" dirty="0">
              <a:ln>
                <a:noFill/>
              </a:ln>
              <a:solidFill>
                <a:srgbClr val="FFFFFF"/>
              </a:solidFill>
              <a:effectLst/>
              <a:uLnTx/>
              <a:uFillTx/>
              <a:latin typeface="Narkisim" panose="020E0502050101010101" pitchFamily="34" charset="-79"/>
              <a:ea typeface="Barlow Bold"/>
              <a:cs typeface="Narkisim" panose="020E0502050101010101" pitchFamily="34" charset="-79"/>
              <a:sym typeface="Barlow Bold"/>
            </a:endParaRPr>
          </a:p>
        </p:txBody>
      </p:sp>
      <p:sp>
        <p:nvSpPr>
          <p:cNvPr id="15" name="TextBox 15"/>
          <p:cNvSpPr txBox="1"/>
          <p:nvPr/>
        </p:nvSpPr>
        <p:spPr>
          <a:xfrm>
            <a:off x="9772279" y="4093411"/>
            <a:ext cx="7220321" cy="452047"/>
          </a:xfrm>
          <a:prstGeom prst="rect">
            <a:avLst/>
          </a:prstGeom>
        </p:spPr>
        <p:txBody>
          <a:bodyPr wrap="square" lIns="0" tIns="0" rIns="0" bIns="0" rtlCol="0" anchor="t">
            <a:spAutoFit/>
          </a:bodyPr>
          <a:lstStyle/>
          <a:p>
            <a:pPr marL="0" marR="0" lvl="0" indent="0" algn="ctr" defTabSz="914400" rtl="0" eaLnBrk="1" fontAlgn="auto" latinLnBrk="0" hangingPunct="1">
              <a:lnSpc>
                <a:spcPts val="3083"/>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FFFFFF"/>
                </a:solidFill>
                <a:effectLst/>
                <a:uLnTx/>
                <a:uFillTx/>
                <a:latin typeface="Narkisim" panose="020E0502050101010101" pitchFamily="34" charset="-79"/>
                <a:ea typeface="Barlow Bold"/>
                <a:cs typeface="Narkisim" panose="020E0502050101010101" pitchFamily="34" charset="-79"/>
                <a:sym typeface="Barlow Bold"/>
              </a:rPr>
              <a:t>Selection Based on Accommodation </a:t>
            </a:r>
          </a:p>
        </p:txBody>
      </p:sp>
      <p:sp>
        <p:nvSpPr>
          <p:cNvPr id="17" name="TextBox 17"/>
          <p:cNvSpPr txBox="1"/>
          <p:nvPr/>
        </p:nvSpPr>
        <p:spPr>
          <a:xfrm>
            <a:off x="0" y="4799446"/>
            <a:ext cx="8862002" cy="4431983"/>
          </a:xfrm>
          <a:prstGeom prst="rect">
            <a:avLst/>
          </a:prstGeom>
        </p:spPr>
        <p:txBody>
          <a:bodyPr wrap="square" lIns="0" tIns="0" rIns="0" bIns="0" rtlCol="0" anchor="t">
            <a:spAutoFit/>
          </a:bodyPr>
          <a:lstStyle/>
          <a:p>
            <a:pPr algn="just"/>
            <a:r>
              <a:rPr lang="en-GB" sz="3600" dirty="0">
                <a:latin typeface="Narkisim" panose="020E0502050101010101" pitchFamily="34" charset="-79"/>
                <a:cs typeface="Narkisim" panose="020E0502050101010101" pitchFamily="34" charset="-79"/>
              </a:rPr>
              <a:t>The learner will select 12 schools for their chosen pathway as follows</a:t>
            </a:r>
            <a:r>
              <a:rPr lang="en-US" sz="3600" dirty="0">
                <a:latin typeface="Narkisim" panose="020E0502050101010101" pitchFamily="34" charset="-79"/>
                <a:cs typeface="Narkisim" panose="020E0502050101010101" pitchFamily="34" charset="-79"/>
              </a:rPr>
              <a:t>. </a:t>
            </a:r>
          </a:p>
          <a:p>
            <a:pPr marL="800100" lvl="1" indent="-342900" algn="just">
              <a:buFont typeface="Arial" panose="020B0604020202020204" pitchFamily="34" charset="0"/>
              <a:buChar char="•"/>
            </a:pPr>
            <a:r>
              <a:rPr lang="en-US" sz="3600" dirty="0">
                <a:latin typeface="Narkisim" panose="020E0502050101010101" pitchFamily="34" charset="-79"/>
                <a:cs typeface="Narkisim" panose="020E0502050101010101" pitchFamily="34" charset="-79"/>
              </a:rPr>
              <a:t>Four 4 schools in first choice track and subject combination </a:t>
            </a:r>
          </a:p>
          <a:p>
            <a:pPr marL="800100" lvl="1" indent="-342900" algn="just">
              <a:buFont typeface="Arial" panose="020B0604020202020204" pitchFamily="34" charset="0"/>
              <a:buChar char="•"/>
            </a:pPr>
            <a:r>
              <a:rPr lang="en-US" sz="3600" dirty="0">
                <a:latin typeface="Narkisim" panose="020E0502050101010101" pitchFamily="34" charset="-79"/>
                <a:cs typeface="Narkisim" panose="020E0502050101010101" pitchFamily="34" charset="-79"/>
              </a:rPr>
              <a:t>Four (4) schools in second choice track and subject combination </a:t>
            </a:r>
          </a:p>
          <a:p>
            <a:pPr marL="800100" lvl="1" indent="-342900" algn="just">
              <a:buFont typeface="Arial" panose="020B0604020202020204" pitchFamily="34" charset="0"/>
              <a:buChar char="•"/>
            </a:pPr>
            <a:r>
              <a:rPr lang="en-US" sz="3600" dirty="0">
                <a:latin typeface="Narkisim" panose="020E0502050101010101" pitchFamily="34" charset="-79"/>
                <a:cs typeface="Narkisim" panose="020E0502050101010101" pitchFamily="34" charset="-79"/>
              </a:rPr>
              <a:t>Four (4) schools in third choice track and subject combination  </a:t>
            </a:r>
            <a:r>
              <a:rPr lang="en-GB" sz="3600" b="1" dirty="0">
                <a:latin typeface="Narkisim" panose="020E0502050101010101" pitchFamily="34" charset="-79"/>
                <a:cs typeface="Narkisim" panose="020E0502050101010101" pitchFamily="34" charset="-79"/>
              </a:rPr>
              <a:t>(Total 12 schools)</a:t>
            </a:r>
            <a:endParaRPr lang="x-none" sz="3600" dirty="0">
              <a:latin typeface="Narkisim" panose="020E0502050101010101" pitchFamily="34" charset="-79"/>
              <a:cs typeface="Narkisim" panose="020E0502050101010101" pitchFamily="34" charset="-79"/>
            </a:endParaRPr>
          </a:p>
        </p:txBody>
      </p:sp>
      <p:sp>
        <p:nvSpPr>
          <p:cNvPr id="19" name="TextBox 19"/>
          <p:cNvSpPr txBox="1"/>
          <p:nvPr/>
        </p:nvSpPr>
        <p:spPr>
          <a:xfrm>
            <a:off x="9677400" y="4799446"/>
            <a:ext cx="8077200" cy="3877985"/>
          </a:xfrm>
          <a:prstGeom prst="rect">
            <a:avLst/>
          </a:prstGeom>
        </p:spPr>
        <p:txBody>
          <a:bodyPr wrap="square" lIns="0" tIns="0" rIns="0" bIns="0" rtlCol="0" anchor="t">
            <a:spAutoFit/>
          </a:bodyPr>
          <a:lstStyle/>
          <a:p>
            <a:pPr marL="342900" indent="-342900" algn="just">
              <a:buFont typeface="Arial" panose="020B0604020202020204" pitchFamily="34" charset="0"/>
              <a:buChar char="•"/>
            </a:pPr>
            <a:r>
              <a:rPr lang="en-GB" sz="3600" dirty="0">
                <a:latin typeface="Narkisim" panose="020E0502050101010101" pitchFamily="34" charset="-79"/>
                <a:cs typeface="Narkisim" panose="020E0502050101010101" pitchFamily="34" charset="-79"/>
              </a:rPr>
              <a:t>Nine (9) will be boarding schools, three (3) from the learners’ home county, six (6) from outside their home county/county of residence.</a:t>
            </a:r>
          </a:p>
          <a:p>
            <a:pPr marL="342900" indent="-342900" algn="just">
              <a:buFont typeface="Arial" panose="020B0604020202020204" pitchFamily="34" charset="0"/>
              <a:buChar char="•"/>
            </a:pPr>
            <a:r>
              <a:rPr lang="en-GB" sz="3600" dirty="0">
                <a:latin typeface="Narkisim" panose="020E0502050101010101" pitchFamily="34" charset="-79"/>
                <a:cs typeface="Narkisim" panose="020E0502050101010101" pitchFamily="34" charset="-79"/>
              </a:rPr>
              <a:t>Three (3) day schools in their home sub county/sub county of residence. </a:t>
            </a:r>
            <a:r>
              <a:rPr lang="en-GB" sz="3600" b="1" dirty="0">
                <a:latin typeface="Narkisim" panose="020E0502050101010101" pitchFamily="34" charset="-79"/>
                <a:cs typeface="Narkisim" panose="020E0502050101010101" pitchFamily="34" charset="-79"/>
              </a:rPr>
              <a:t>(Total 12 schools)</a:t>
            </a:r>
            <a:endParaRPr lang="en-US" sz="3600" dirty="0">
              <a:latin typeface="Narkisim" panose="020E0502050101010101" pitchFamily="34" charset="-79"/>
              <a:cs typeface="Narkisim" panose="020E0502050101010101" pitchFamily="34" charset="-79"/>
            </a:endParaRPr>
          </a:p>
        </p:txBody>
      </p:sp>
      <p:sp>
        <p:nvSpPr>
          <p:cNvPr id="20" name="Rectangle 19">
            <a:extLst>
              <a:ext uri="{FF2B5EF4-FFF2-40B4-BE49-F238E27FC236}">
                <a16:creationId xmlns:a16="http://schemas.microsoft.com/office/drawing/2014/main" id="{36651D53-9187-4F45-AE8A-D580E1ECA572}"/>
              </a:ext>
            </a:extLst>
          </p:cNvPr>
          <p:cNvSpPr/>
          <p:nvPr/>
        </p:nvSpPr>
        <p:spPr>
          <a:xfrm>
            <a:off x="514212" y="9563100"/>
            <a:ext cx="17545188" cy="646331"/>
          </a:xfrm>
          <a:prstGeom prst="rect">
            <a:avLst/>
          </a:prstGeom>
          <a:solidFill>
            <a:srgbClr val="003366"/>
          </a:solidFill>
        </p:spPr>
        <p:txBody>
          <a:bodyPr wrap="none">
            <a:spAutoFit/>
          </a:bodyPr>
          <a:lstStyle/>
          <a:p>
            <a:pPr lvl="0"/>
            <a:r>
              <a:rPr lang="en-GB" sz="3600" b="1" dirty="0">
                <a:solidFill>
                  <a:schemeClr val="accent3">
                    <a:lumMod val="60000"/>
                    <a:lumOff val="40000"/>
                  </a:schemeClr>
                </a:solidFill>
                <a:latin typeface="Narkisim" panose="020E0502050101010101" pitchFamily="34" charset="-79"/>
                <a:cs typeface="Narkisim" panose="020E0502050101010101" pitchFamily="34" charset="-79"/>
              </a:rPr>
              <a:t>Pathway(s) selected and Selection of school shall lead to a total of </a:t>
            </a:r>
            <a:r>
              <a:rPr lang="en-US" sz="3600" b="1" dirty="0">
                <a:solidFill>
                  <a:schemeClr val="accent3">
                    <a:lumMod val="60000"/>
                    <a:lumOff val="40000"/>
                  </a:schemeClr>
                </a:solidFill>
                <a:latin typeface="Narkisim" panose="020E0502050101010101" pitchFamily="34" charset="-79"/>
                <a:cs typeface="Narkisim" panose="020E0502050101010101" pitchFamily="34" charset="-79"/>
              </a:rPr>
              <a:t>twelve (</a:t>
            </a:r>
            <a:r>
              <a:rPr lang="en-GB" sz="3600" b="1" dirty="0">
                <a:solidFill>
                  <a:schemeClr val="accent3">
                    <a:lumMod val="60000"/>
                    <a:lumOff val="40000"/>
                  </a:schemeClr>
                </a:solidFill>
                <a:latin typeface="Narkisim" panose="020E0502050101010101" pitchFamily="34" charset="-79"/>
                <a:cs typeface="Narkisim" panose="020E0502050101010101" pitchFamily="34" charset="-79"/>
              </a:rPr>
              <a:t>12</a:t>
            </a:r>
            <a:r>
              <a:rPr lang="en-US" sz="3600" b="1" dirty="0">
                <a:solidFill>
                  <a:schemeClr val="accent3">
                    <a:lumMod val="60000"/>
                    <a:lumOff val="40000"/>
                  </a:schemeClr>
                </a:solidFill>
                <a:latin typeface="Narkisim" panose="020E0502050101010101" pitchFamily="34" charset="-79"/>
                <a:cs typeface="Narkisim" panose="020E0502050101010101" pitchFamily="34" charset="-79"/>
              </a:rPr>
              <a:t>) </a:t>
            </a:r>
            <a:r>
              <a:rPr lang="en-GB" sz="3600" b="1" dirty="0">
                <a:solidFill>
                  <a:schemeClr val="accent3">
                    <a:lumMod val="60000"/>
                    <a:lumOff val="40000"/>
                  </a:schemeClr>
                </a:solidFill>
                <a:latin typeface="Narkisim" panose="020E0502050101010101" pitchFamily="34" charset="-79"/>
                <a:cs typeface="Narkisim" panose="020E0502050101010101" pitchFamily="34" charset="-79"/>
              </a:rPr>
              <a:t> senior schools each </a:t>
            </a:r>
            <a:endParaRPr lang="en-US" sz="3600" b="1" dirty="0">
              <a:solidFill>
                <a:schemeClr val="accent3">
                  <a:lumMod val="60000"/>
                  <a:lumOff val="40000"/>
                </a:schemeClr>
              </a:solidFill>
              <a:latin typeface="Narkisim" panose="020E0502050101010101" pitchFamily="34" charset="-79"/>
              <a:cs typeface="Narkisim" panose="020E0502050101010101" pitchFamily="34" charset="-79"/>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aphicFrame>
        <p:nvGraphicFramePr>
          <p:cNvPr id="5" name="Diagram 4">
            <a:extLst>
              <a:ext uri="{FF2B5EF4-FFF2-40B4-BE49-F238E27FC236}">
                <a16:creationId xmlns:a16="http://schemas.microsoft.com/office/drawing/2014/main" id="{2B591B42-D00F-49F7-A4A0-77ED9AB4A8C7}"/>
              </a:ext>
            </a:extLst>
          </p:cNvPr>
          <p:cNvGraphicFramePr/>
          <p:nvPr/>
        </p:nvGraphicFramePr>
        <p:xfrm>
          <a:off x="820578" y="284480"/>
          <a:ext cx="15268290" cy="155346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Content Placeholder 2">
            <a:extLst>
              <a:ext uri="{FF2B5EF4-FFF2-40B4-BE49-F238E27FC236}">
                <a16:creationId xmlns:a16="http://schemas.microsoft.com/office/drawing/2014/main" id="{13C08804-3474-4479-8052-8276742457FB}"/>
              </a:ext>
            </a:extLst>
          </p:cNvPr>
          <p:cNvSpPr>
            <a:spLocks noGrp="1"/>
          </p:cNvSpPr>
          <p:nvPr>
            <p:ph sz="half" idx="1"/>
          </p:nvPr>
        </p:nvSpPr>
        <p:spPr>
          <a:xfrm>
            <a:off x="960121" y="2112264"/>
            <a:ext cx="16507301" cy="7708392"/>
          </a:xfrm>
        </p:spPr>
        <p:txBody>
          <a:bodyPr>
            <a:noAutofit/>
          </a:bodyPr>
          <a:lstStyle/>
          <a:p>
            <a:pPr algn="just"/>
            <a:r>
              <a:rPr lang="en-GB" sz="4000" b="1" dirty="0">
                <a:solidFill>
                  <a:schemeClr val="tx1"/>
                </a:solidFill>
                <a:latin typeface="Narkisim" panose="020E0502050101010101" pitchFamily="34" charset="-79"/>
                <a:cs typeface="Narkisim" panose="020E0502050101010101" pitchFamily="34" charset="-79"/>
              </a:rPr>
              <a:t>Pre-Select School refers to an institution that admits students based on specific criteria rather than open enrolment. </a:t>
            </a:r>
            <a:r>
              <a:rPr lang="en-GB" sz="4000" b="1" dirty="0" err="1">
                <a:solidFill>
                  <a:schemeClr val="tx1"/>
                </a:solidFill>
                <a:latin typeface="Narkisim" panose="020E0502050101010101" pitchFamily="34" charset="-79"/>
                <a:cs typeface="Narkisim" panose="020E0502050101010101" pitchFamily="34" charset="-79"/>
              </a:rPr>
              <a:t>E.g</a:t>
            </a:r>
            <a:r>
              <a:rPr lang="en-GB" sz="4000" b="1" dirty="0">
                <a:solidFill>
                  <a:schemeClr val="tx1"/>
                </a:solidFill>
                <a:latin typeface="Narkisim" panose="020E0502050101010101" pitchFamily="34" charset="-79"/>
                <a:cs typeface="Narkisim" panose="020E0502050101010101" pitchFamily="34" charset="-79"/>
              </a:rPr>
              <a:t> Forces schools</a:t>
            </a:r>
          </a:p>
          <a:p>
            <a:pPr algn="just"/>
            <a:r>
              <a:rPr lang="en-GB" sz="4000" b="1" dirty="0">
                <a:solidFill>
                  <a:schemeClr val="tx1"/>
                </a:solidFill>
                <a:latin typeface="Narkisim" panose="020E0502050101010101" pitchFamily="34" charset="-79"/>
                <a:cs typeface="Narkisim" panose="020E0502050101010101" pitchFamily="34" charset="-79"/>
              </a:rPr>
              <a:t>This School can apply to be pre-select if it meets the criteria defined by the Ministry of Education </a:t>
            </a:r>
            <a:endParaRPr lang="en-GB" sz="4000" dirty="0">
              <a:solidFill>
                <a:schemeClr val="tx1"/>
              </a:solidFill>
              <a:latin typeface="Narkisim" panose="020E0502050101010101" pitchFamily="34" charset="-79"/>
              <a:cs typeface="Narkisim" panose="020E0502050101010101" pitchFamily="34" charset="-79"/>
            </a:endParaRPr>
          </a:p>
          <a:p>
            <a:pPr algn="just"/>
            <a:r>
              <a:rPr lang="en-GB" sz="4000" b="1" dirty="0">
                <a:solidFill>
                  <a:schemeClr val="accent1">
                    <a:lumMod val="60000"/>
                    <a:lumOff val="40000"/>
                  </a:schemeClr>
                </a:solidFill>
                <a:latin typeface="Narkisim" panose="020E0502050101010101" pitchFamily="34" charset="-79"/>
                <a:cs typeface="Narkisim" panose="020E0502050101010101" pitchFamily="34" charset="-79"/>
              </a:rPr>
              <a:t>Such a school will be allowed to pre-select learners prior to KJSEA and before the main selection. </a:t>
            </a:r>
          </a:p>
          <a:p>
            <a:pPr algn="just"/>
            <a:r>
              <a:rPr lang="en-GB" sz="4000" b="1" dirty="0">
                <a:solidFill>
                  <a:schemeClr val="accent1">
                    <a:lumMod val="60000"/>
                    <a:lumOff val="40000"/>
                  </a:schemeClr>
                </a:solidFill>
                <a:latin typeface="Narkisim" panose="020E0502050101010101" pitchFamily="34" charset="-79"/>
                <a:cs typeface="Narkisim" panose="020E0502050101010101" pitchFamily="34" charset="-79"/>
              </a:rPr>
              <a:t>The school shall only pre - select from the learners that choose to Join the school </a:t>
            </a:r>
            <a:endParaRPr lang="en-GB" sz="4000" dirty="0">
              <a:solidFill>
                <a:schemeClr val="accent1">
                  <a:lumMod val="60000"/>
                  <a:lumOff val="40000"/>
                </a:schemeClr>
              </a:solidFill>
              <a:latin typeface="Narkisim" panose="020E0502050101010101" pitchFamily="34" charset="-79"/>
              <a:cs typeface="Narkisim" panose="020E0502050101010101" pitchFamily="34" charset="-79"/>
            </a:endParaRPr>
          </a:p>
        </p:txBody>
      </p:sp>
    </p:spTree>
    <p:extLst>
      <p:ext uri="{BB962C8B-B14F-4D97-AF65-F5344CB8AC3E}">
        <p14:creationId xmlns:p14="http://schemas.microsoft.com/office/powerpoint/2010/main" val="1687752960"/>
      </p:ext>
    </p:extLst>
  </p:cSld>
  <p:clrMapOvr>
    <a:overrideClrMapping bg1="lt1" tx1="dk1" bg2="lt2" tx2="dk2" accent1="accent1" accent2="accent2" accent3="accent3" accent4="accent4" accent5="accent5" accent6="accent6" hlink="hlink" folHlink="folHlink"/>
  </p:clrMapOvr>
</p:sld>
</file>

<file path=ppt/slides/slide23.xml><?xml version="1.0" encoding="utf-8"?>
<p:sld xmlns:a="http://schemas.openxmlformats.org/drawingml/2006/main" xmlns:r="http://schemas.openxmlformats.org/officeDocument/2006/relationships" xmlns:p="http://schemas.openxmlformats.org/presentationml/2006/main">
  <p:cSld>
    <p:bg>
      <p:bgPr>
        <a:gradFill rotWithShape="1">
          <a:gsLst>
            <a:gs pos="0">
              <a:srgbClr val="051938">
                <a:alpha val="100000"/>
              </a:srgbClr>
            </a:gs>
            <a:gs pos="100000">
              <a:srgbClr val="02255C">
                <a:alpha val="100000"/>
              </a:srgbClr>
            </a:gs>
          </a:gsLst>
          <a:lin ang="0"/>
        </a:gradFill>
        <a:effectLst/>
      </p:bgPr>
    </p:bg>
    <p:spTree>
      <p:nvGrpSpPr>
        <p:cNvPr id="1" name=""/>
        <p:cNvGrpSpPr/>
        <p:nvPr/>
      </p:nvGrpSpPr>
      <p:grpSpPr>
        <a:xfrm>
          <a:off x="0" y="0"/>
          <a:ext cx="0" cy="0"/>
          <a:chOff x="0" y="0"/>
          <a:chExt cx="0" cy="0"/>
        </a:xfrm>
      </p:grpSpPr>
      <p:sp>
        <p:nvSpPr>
          <p:cNvPr id="2" name="Freeform 2"/>
          <p:cNvSpPr/>
          <p:nvPr/>
        </p:nvSpPr>
        <p:spPr>
          <a:xfrm>
            <a:off x="609599" y="1638300"/>
            <a:ext cx="17068800" cy="7848600"/>
          </a:xfrm>
          <a:custGeom>
            <a:avLst/>
            <a:gdLst/>
            <a:ahLst/>
            <a:cxnLst/>
            <a:rect l="l" t="t" r="r" b="b"/>
            <a:pathLst>
              <a:path w="16230600" h="4970621">
                <a:moveTo>
                  <a:pt x="0" y="0"/>
                </a:moveTo>
                <a:lnTo>
                  <a:pt x="16230600" y="0"/>
                </a:lnTo>
                <a:lnTo>
                  <a:pt x="16230600" y="4970622"/>
                </a:lnTo>
                <a:lnTo>
                  <a:pt x="0" y="4970622"/>
                </a:lnTo>
                <a:lnTo>
                  <a:pt x="0" y="0"/>
                </a:lnTo>
                <a:close/>
              </a:path>
            </a:pathLst>
          </a:custGeom>
          <a:blipFill>
            <a:blip r:embed="rId2" cstate="email">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a:blipFill>
        </p:spPr>
      </p:sp>
      <p:sp>
        <p:nvSpPr>
          <p:cNvPr id="3" name="TextBox 3"/>
          <p:cNvSpPr txBox="1"/>
          <p:nvPr/>
        </p:nvSpPr>
        <p:spPr>
          <a:xfrm>
            <a:off x="1010503" y="210671"/>
            <a:ext cx="16230600" cy="1154162"/>
          </a:xfrm>
          <a:prstGeom prst="rect">
            <a:avLst/>
          </a:prstGeom>
        </p:spPr>
        <p:txBody>
          <a:bodyPr lIns="0" tIns="0" rIns="0" bIns="0" rtlCol="0" anchor="t">
            <a:spAutoFit/>
          </a:bodyPr>
          <a:lstStyle/>
          <a:p>
            <a:pPr marL="0" marR="0" lvl="0" indent="0" algn="ctr" defTabSz="914400" rtl="0" eaLnBrk="1" fontAlgn="auto" latinLnBrk="0" hangingPunct="1">
              <a:lnSpc>
                <a:spcPts val="8997"/>
              </a:lnSpc>
              <a:spcBef>
                <a:spcPts val="0"/>
              </a:spcBef>
              <a:spcAft>
                <a:spcPts val="0"/>
              </a:spcAft>
              <a:buClrTx/>
              <a:buSzTx/>
              <a:buFontTx/>
              <a:buNone/>
              <a:tabLst/>
              <a:defRPr/>
            </a:pPr>
            <a:r>
              <a:rPr kumimoji="0" lang="en-US" sz="8735" b="1" i="0" u="none" strike="noStrike" kern="1200" cap="none" spc="0" normalizeH="0" baseline="0" noProof="0" dirty="0">
                <a:ln>
                  <a:noFill/>
                </a:ln>
                <a:solidFill>
                  <a:srgbClr val="FFFFFF"/>
                </a:solidFill>
                <a:effectLst/>
                <a:uLnTx/>
                <a:uFillTx/>
                <a:latin typeface="Barlow Condensed Bold"/>
                <a:ea typeface="Barlow Condensed Bold"/>
                <a:cs typeface="Barlow Condensed Bold"/>
                <a:sym typeface="Barlow Condensed Bold"/>
              </a:rPr>
              <a:t>Placement..</a:t>
            </a:r>
          </a:p>
        </p:txBody>
      </p:sp>
      <p:sp>
        <p:nvSpPr>
          <p:cNvPr id="4" name="TextBox 4"/>
          <p:cNvSpPr txBox="1"/>
          <p:nvPr/>
        </p:nvSpPr>
        <p:spPr>
          <a:xfrm>
            <a:off x="1228867" y="2334458"/>
            <a:ext cx="4028933" cy="1231106"/>
          </a:xfrm>
          <a:prstGeom prst="rect">
            <a:avLst/>
          </a:prstGeom>
        </p:spPr>
        <p:txBody>
          <a:bodyPr wrap="square" lIns="0" tIns="0" rIns="0" bIns="0" rtlCol="0" anchor="t">
            <a:spAutoFit/>
          </a:bodyPr>
          <a:lstStyle/>
          <a:p>
            <a:pPr lvl="0" algn="ctr"/>
            <a:r>
              <a:rPr lang="en-US" sz="4000" b="1" dirty="0">
                <a:solidFill>
                  <a:schemeClr val="bg1"/>
                </a:solidFill>
                <a:latin typeface="Narkisim" panose="020E0502050101010101" pitchFamily="34" charset="-79"/>
                <a:cs typeface="Narkisim" panose="020E0502050101010101" pitchFamily="34" charset="-79"/>
              </a:rPr>
              <a:t>Double  Pathway Senior Schools</a:t>
            </a:r>
            <a:endParaRPr lang="x-none" sz="4000" dirty="0">
              <a:solidFill>
                <a:schemeClr val="bg1"/>
              </a:solidFill>
              <a:latin typeface="Narkisim" panose="020E0502050101010101" pitchFamily="34" charset="-79"/>
              <a:cs typeface="Narkisim" panose="020E0502050101010101" pitchFamily="34" charset="-79"/>
            </a:endParaRPr>
          </a:p>
        </p:txBody>
      </p:sp>
      <p:sp>
        <p:nvSpPr>
          <p:cNvPr id="5" name="TextBox 5"/>
          <p:cNvSpPr txBox="1"/>
          <p:nvPr/>
        </p:nvSpPr>
        <p:spPr>
          <a:xfrm>
            <a:off x="7007356" y="2247900"/>
            <a:ext cx="4275562" cy="1231106"/>
          </a:xfrm>
          <a:prstGeom prst="rect">
            <a:avLst/>
          </a:prstGeom>
        </p:spPr>
        <p:txBody>
          <a:bodyPr wrap="square" lIns="0" tIns="0" rIns="0" bIns="0" rtlCol="0" anchor="t">
            <a:spAutoFit/>
          </a:bodyPr>
          <a:lstStyle/>
          <a:p>
            <a:pPr lvl="0" algn="ctr"/>
            <a:r>
              <a:rPr lang="en-US" sz="4000" b="1" dirty="0">
                <a:solidFill>
                  <a:schemeClr val="bg1"/>
                </a:solidFill>
                <a:latin typeface="Narkisim" panose="020E0502050101010101" pitchFamily="34" charset="-79"/>
                <a:cs typeface="Narkisim" panose="020E0502050101010101" pitchFamily="34" charset="-79"/>
              </a:rPr>
              <a:t>For Learner from Refugee Camps</a:t>
            </a:r>
            <a:endParaRPr lang="x-none" sz="4000" dirty="0">
              <a:solidFill>
                <a:schemeClr val="bg1"/>
              </a:solidFill>
              <a:latin typeface="Narkisim" panose="020E0502050101010101" pitchFamily="34" charset="-79"/>
              <a:cs typeface="Narkisim" panose="020E0502050101010101" pitchFamily="34" charset="-79"/>
            </a:endParaRPr>
          </a:p>
        </p:txBody>
      </p:sp>
      <p:sp>
        <p:nvSpPr>
          <p:cNvPr id="6" name="TextBox 6"/>
          <p:cNvSpPr txBox="1"/>
          <p:nvPr/>
        </p:nvSpPr>
        <p:spPr>
          <a:xfrm>
            <a:off x="13343217" y="2359104"/>
            <a:ext cx="3573183" cy="1231106"/>
          </a:xfrm>
          <a:prstGeom prst="rect">
            <a:avLst/>
          </a:prstGeom>
        </p:spPr>
        <p:txBody>
          <a:bodyPr wrap="square" lIns="0" tIns="0" rIns="0" bIns="0" rtlCol="0" anchor="t">
            <a:spAutoFit/>
          </a:bodyPr>
          <a:lstStyle/>
          <a:p>
            <a:pPr algn="ctr"/>
            <a:r>
              <a:rPr lang="en-US" sz="4000" b="1" dirty="0">
                <a:solidFill>
                  <a:schemeClr val="bg1"/>
                </a:solidFill>
                <a:latin typeface="Narkisim" panose="020E0502050101010101" pitchFamily="34" charset="-79"/>
                <a:cs typeface="Narkisim" panose="020E0502050101010101" pitchFamily="34" charset="-79"/>
              </a:rPr>
              <a:t>For Learners from Private Centers</a:t>
            </a:r>
            <a:endParaRPr lang="x-none" sz="4000" dirty="0">
              <a:solidFill>
                <a:schemeClr val="bg1"/>
              </a:solidFill>
              <a:latin typeface="Narkisim" panose="020E0502050101010101" pitchFamily="34" charset="-79"/>
              <a:cs typeface="Narkisim" panose="020E0502050101010101" pitchFamily="34" charset="-79"/>
            </a:endParaRPr>
          </a:p>
        </p:txBody>
      </p:sp>
      <p:sp>
        <p:nvSpPr>
          <p:cNvPr id="7" name="TextBox 7"/>
          <p:cNvSpPr txBox="1"/>
          <p:nvPr/>
        </p:nvSpPr>
        <p:spPr>
          <a:xfrm>
            <a:off x="1066800" y="4000500"/>
            <a:ext cx="4277837" cy="4985980"/>
          </a:xfrm>
          <a:prstGeom prst="rect">
            <a:avLst/>
          </a:prstGeom>
        </p:spPr>
        <p:txBody>
          <a:bodyPr lIns="0" tIns="0" rIns="0" bIns="0" rtlCol="0" anchor="t">
            <a:spAutoFit/>
          </a:bodyPr>
          <a:lstStyle/>
          <a:p>
            <a:pPr marL="342900" lvl="0" indent="-342900">
              <a:buFont typeface="Arial" panose="020B0604020202020204" pitchFamily="34" charset="0"/>
              <a:buChar char="•"/>
            </a:pPr>
            <a:r>
              <a:rPr lang="en-GB" sz="3600" dirty="0">
                <a:solidFill>
                  <a:schemeClr val="bg1"/>
                </a:solidFill>
                <a:latin typeface="Gill Sans Nova Cond" panose="020B0606020104020203" pitchFamily="34" charset="0"/>
              </a:rPr>
              <a:t>Learners not placed in triple pathways schools shall be placed  in Double Pathways Senior Schools.</a:t>
            </a:r>
            <a:endParaRPr lang="en-US" sz="3600" dirty="0">
              <a:solidFill>
                <a:schemeClr val="bg1"/>
              </a:solidFill>
              <a:latin typeface="Gill Sans Nova Cond" panose="020B0606020104020203" pitchFamily="34" charset="0"/>
            </a:endParaRPr>
          </a:p>
          <a:p>
            <a:pPr marL="342900" lvl="0" indent="-342900">
              <a:buFont typeface="Arial" panose="020B0604020202020204" pitchFamily="34" charset="0"/>
              <a:buChar char="•"/>
            </a:pPr>
            <a:r>
              <a:rPr lang="en-GB" sz="3600" dirty="0">
                <a:solidFill>
                  <a:schemeClr val="bg1"/>
                </a:solidFill>
                <a:latin typeface="Gill Sans Nova Cond" panose="020B0606020104020203" pitchFamily="34" charset="0"/>
              </a:rPr>
              <a:t>Placement  will be based on choice of pathways and subject combinations, performance, choice of boarding or day, and capacity of the schools</a:t>
            </a:r>
            <a:endParaRPr lang="x-none" sz="3600" dirty="0">
              <a:solidFill>
                <a:schemeClr val="bg1"/>
              </a:solidFill>
              <a:latin typeface="Gill Sans Nova Cond" panose="020B0606020104020203" pitchFamily="34" charset="0"/>
            </a:endParaRPr>
          </a:p>
        </p:txBody>
      </p:sp>
      <p:sp>
        <p:nvSpPr>
          <p:cNvPr id="8" name="TextBox 8"/>
          <p:cNvSpPr txBox="1"/>
          <p:nvPr/>
        </p:nvSpPr>
        <p:spPr>
          <a:xfrm>
            <a:off x="6858000" y="3967520"/>
            <a:ext cx="4596173" cy="4985980"/>
          </a:xfrm>
          <a:prstGeom prst="rect">
            <a:avLst/>
          </a:prstGeom>
        </p:spPr>
        <p:txBody>
          <a:bodyPr wrap="square" lIns="0" tIns="0" rIns="0" bIns="0" rtlCol="0" anchor="t">
            <a:spAutoFit/>
          </a:bodyPr>
          <a:lstStyle/>
          <a:p>
            <a:pPr marL="571500" lvl="0" indent="-571500">
              <a:buFont typeface="Arial" panose="020B0604020202020204" pitchFamily="34" charset="0"/>
              <a:buChar char="•"/>
            </a:pPr>
            <a:r>
              <a:rPr lang="en-US" sz="3600" dirty="0">
                <a:solidFill>
                  <a:schemeClr val="bg1"/>
                </a:solidFill>
                <a:latin typeface="Gill Sans Nova Cond" panose="020B0606020104020203" pitchFamily="34" charset="0"/>
              </a:rPr>
              <a:t>Placed alongside others learners</a:t>
            </a:r>
          </a:p>
          <a:p>
            <a:pPr marL="571500" lvl="0" indent="-571500">
              <a:buFont typeface="Arial" panose="020B0604020202020204" pitchFamily="34" charset="0"/>
              <a:buChar char="•"/>
            </a:pPr>
            <a:r>
              <a:rPr lang="en-GB" sz="3600" dirty="0">
                <a:solidFill>
                  <a:schemeClr val="bg1"/>
                </a:solidFill>
                <a:latin typeface="Gill Sans Nova Cond" panose="020B0606020104020203" pitchFamily="34" charset="0"/>
              </a:rPr>
              <a:t>Centres shall be maintained as either public or private </a:t>
            </a:r>
            <a:endParaRPr lang="en-US" sz="3600" dirty="0">
              <a:solidFill>
                <a:schemeClr val="bg1"/>
              </a:solidFill>
              <a:latin typeface="Gill Sans Nova Cond" panose="020B0606020104020203" pitchFamily="34" charset="0"/>
            </a:endParaRPr>
          </a:p>
          <a:p>
            <a:pPr marL="571500" lvl="0" indent="-571500">
              <a:buFont typeface="Arial" panose="020B0604020202020204" pitchFamily="34" charset="0"/>
              <a:buChar char="•"/>
            </a:pPr>
            <a:r>
              <a:rPr lang="en-GB" sz="3600" dirty="0">
                <a:solidFill>
                  <a:schemeClr val="bg1"/>
                </a:solidFill>
                <a:latin typeface="Gill Sans Nova Cond" panose="020B0606020104020203" pitchFamily="34" charset="0"/>
              </a:rPr>
              <a:t>Refugee Learners will be a selection unit - no effect the host Sub-county’s quota.</a:t>
            </a:r>
            <a:endParaRPr lang="en-US" sz="3600" dirty="0">
              <a:solidFill>
                <a:schemeClr val="bg1"/>
              </a:solidFill>
              <a:latin typeface="Gill Sans Nova Cond" panose="020B0606020104020203" pitchFamily="34" charset="0"/>
            </a:endParaRPr>
          </a:p>
          <a:p>
            <a:pPr marL="571500" lvl="0" indent="-571500">
              <a:buFont typeface="Arial" panose="020B0604020202020204" pitchFamily="34" charset="0"/>
              <a:buChar char="•"/>
            </a:pPr>
            <a:r>
              <a:rPr lang="en-GB" sz="3600" dirty="0">
                <a:solidFill>
                  <a:schemeClr val="bg1"/>
                </a:solidFill>
                <a:latin typeface="Gill Sans Nova Cond" panose="020B0606020104020203" pitchFamily="34" charset="0"/>
              </a:rPr>
              <a:t>UNHCR will issue these learners with passes and identification documents. </a:t>
            </a:r>
            <a:endParaRPr lang="en-US" sz="3600" dirty="0">
              <a:solidFill>
                <a:schemeClr val="bg1"/>
              </a:solidFill>
              <a:latin typeface="Gill Sans Nova Cond" panose="020B0606020104020203" pitchFamily="34" charset="0"/>
            </a:endParaRPr>
          </a:p>
        </p:txBody>
      </p:sp>
      <p:sp>
        <p:nvSpPr>
          <p:cNvPr id="9" name="TextBox 9"/>
          <p:cNvSpPr txBox="1"/>
          <p:nvPr/>
        </p:nvSpPr>
        <p:spPr>
          <a:xfrm>
            <a:off x="12935420" y="4152900"/>
            <a:ext cx="4277837" cy="4431983"/>
          </a:xfrm>
          <a:prstGeom prst="rect">
            <a:avLst/>
          </a:prstGeom>
        </p:spPr>
        <p:txBody>
          <a:bodyPr lIns="0" tIns="0" rIns="0" bIns="0" rtlCol="0" anchor="t">
            <a:spAutoFit/>
          </a:bodyPr>
          <a:lstStyle/>
          <a:p>
            <a:pPr marL="342900" lvl="0" indent="-342900">
              <a:buFont typeface="Arial" panose="020B0604020202020204" pitchFamily="34" charset="0"/>
              <a:buChar char="•"/>
            </a:pPr>
            <a:r>
              <a:rPr lang="en-GB" sz="3600" dirty="0">
                <a:solidFill>
                  <a:schemeClr val="bg1"/>
                </a:solidFill>
                <a:latin typeface="Gill Sans Nova Cond" panose="020B0606020104020203" pitchFamily="34" charset="0"/>
              </a:rPr>
              <a:t>If they are  eighteen years and below in age </a:t>
            </a:r>
            <a:endParaRPr lang="x-none" sz="3600" dirty="0">
              <a:solidFill>
                <a:schemeClr val="bg1"/>
              </a:solidFill>
              <a:latin typeface="Gill Sans Nova Cond" panose="020B0606020104020203" pitchFamily="34" charset="0"/>
            </a:endParaRPr>
          </a:p>
          <a:p>
            <a:pPr marL="342900" lvl="0" indent="-342900">
              <a:buFont typeface="Arial" panose="020B0604020202020204" pitchFamily="34" charset="0"/>
              <a:buChar char="•"/>
            </a:pPr>
            <a:r>
              <a:rPr lang="en-GB" sz="3600" dirty="0">
                <a:solidFill>
                  <a:schemeClr val="bg1"/>
                </a:solidFill>
                <a:latin typeface="Gill Sans Nova Cond" panose="020B0606020104020203" pitchFamily="34" charset="0"/>
              </a:rPr>
              <a:t>Will be placed in Day schools</a:t>
            </a:r>
            <a:endParaRPr lang="x-none" sz="3600" dirty="0">
              <a:solidFill>
                <a:schemeClr val="bg1"/>
              </a:solidFill>
              <a:latin typeface="Gill Sans Nova Cond" panose="020B0606020104020203" pitchFamily="34" charset="0"/>
            </a:endParaRPr>
          </a:p>
          <a:p>
            <a:pPr marL="342900" lvl="0" indent="-342900">
              <a:buFont typeface="Arial" panose="020B0604020202020204" pitchFamily="34" charset="0"/>
              <a:buChar char="•"/>
            </a:pPr>
            <a:r>
              <a:rPr lang="en-GB" sz="3600" dirty="0">
                <a:solidFill>
                  <a:schemeClr val="bg1"/>
                </a:solidFill>
                <a:latin typeface="Gill Sans Nova Cond" panose="020B0606020104020203" pitchFamily="34" charset="0"/>
              </a:rPr>
              <a:t>Placed in Pathways of their choice </a:t>
            </a:r>
            <a:endParaRPr lang="x-none" sz="3600" dirty="0">
              <a:solidFill>
                <a:schemeClr val="bg1"/>
              </a:solidFill>
              <a:latin typeface="Gill Sans Nova Cond" panose="020B0606020104020203" pitchFamily="34" charset="0"/>
            </a:endParaRPr>
          </a:p>
          <a:p>
            <a:pPr marL="342900" lvl="0" indent="-342900">
              <a:buFont typeface="Arial" panose="020B0604020202020204" pitchFamily="34" charset="0"/>
              <a:buChar char="•"/>
            </a:pPr>
            <a:r>
              <a:rPr lang="en-GB" sz="3600" dirty="0">
                <a:solidFill>
                  <a:schemeClr val="bg1"/>
                </a:solidFill>
                <a:latin typeface="Gill Sans Nova Cond" panose="020B0606020104020203" pitchFamily="34" charset="0"/>
              </a:rPr>
              <a:t>Placement will be based on their performance, interest and personality.</a:t>
            </a:r>
            <a:r>
              <a:rPr lang="en-US" sz="3600" b="1" dirty="0">
                <a:solidFill>
                  <a:schemeClr val="bg1"/>
                </a:solidFill>
                <a:latin typeface="Gill Sans Nova Cond" panose="020B0606020104020203" pitchFamily="34" charset="0"/>
              </a:rPr>
              <a:t> </a:t>
            </a:r>
            <a:endParaRPr lang="x-none" sz="3600" dirty="0">
              <a:solidFill>
                <a:schemeClr val="bg1"/>
              </a:solidFill>
              <a:latin typeface="Gill Sans Nova Cond" panose="020B0606020104020203" pitchFamily="34"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DFBFB"/>
        </a:solidFill>
        <a:effectLst/>
      </p:bgPr>
    </p:bg>
    <p:spTree>
      <p:nvGrpSpPr>
        <p:cNvPr id="1" name=""/>
        <p:cNvGrpSpPr/>
        <p:nvPr/>
      </p:nvGrpSpPr>
      <p:grpSpPr>
        <a:xfrm>
          <a:off x="0" y="0"/>
          <a:ext cx="0" cy="0"/>
          <a:chOff x="0" y="0"/>
          <a:chExt cx="0" cy="0"/>
        </a:xfrm>
      </p:grpSpPr>
      <p:grpSp>
        <p:nvGrpSpPr>
          <p:cNvPr id="2" name="Group 2"/>
          <p:cNvGrpSpPr/>
          <p:nvPr/>
        </p:nvGrpSpPr>
        <p:grpSpPr>
          <a:xfrm rot="-10800000">
            <a:off x="381001" y="3592548"/>
            <a:ext cx="3509394" cy="5983771"/>
            <a:chOff x="0" y="0"/>
            <a:chExt cx="2041606" cy="2448541"/>
          </a:xfrm>
        </p:grpSpPr>
        <p:sp>
          <p:nvSpPr>
            <p:cNvPr id="4" name="TextBox 4"/>
            <p:cNvSpPr txBox="1"/>
            <p:nvPr/>
          </p:nvSpPr>
          <p:spPr>
            <a:xfrm>
              <a:off x="0" y="-38100"/>
              <a:ext cx="2041606" cy="2486641"/>
            </a:xfrm>
            <a:prstGeom prst="rect">
              <a:avLst/>
            </a:prstGeom>
          </p:spPr>
          <p:txBody>
            <a:bodyPr lIns="50800" tIns="50800" rIns="50800" bIns="50800" rtlCol="0" anchor="ctr"/>
            <a:lstStyle/>
            <a:p>
              <a:pPr marL="0" marR="0" lvl="0" indent="0" algn="ctr" defTabSz="914400" rtl="0" eaLnBrk="1" fontAlgn="auto" latinLnBrk="0" hangingPunct="1">
                <a:lnSpc>
                  <a:spcPts val="2756"/>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3" name="Freeform 3"/>
            <p:cNvSpPr/>
            <p:nvPr/>
          </p:nvSpPr>
          <p:spPr>
            <a:xfrm>
              <a:off x="0" y="0"/>
              <a:ext cx="2041606" cy="2448541"/>
            </a:xfrm>
            <a:custGeom>
              <a:avLst/>
              <a:gdLst/>
              <a:ahLst/>
              <a:cxnLst/>
              <a:rect l="l" t="t" r="r" b="b"/>
              <a:pathLst>
                <a:path w="2041606" h="2448541">
                  <a:moveTo>
                    <a:pt x="79191" y="0"/>
                  </a:moveTo>
                  <a:lnTo>
                    <a:pt x="1962415" y="0"/>
                  </a:lnTo>
                  <a:cubicBezTo>
                    <a:pt x="2006151" y="0"/>
                    <a:pt x="2041606" y="35455"/>
                    <a:pt x="2041606" y="79191"/>
                  </a:cubicBezTo>
                  <a:lnTo>
                    <a:pt x="2041606" y="2369350"/>
                  </a:lnTo>
                  <a:cubicBezTo>
                    <a:pt x="2041606" y="2390353"/>
                    <a:pt x="2033263" y="2410495"/>
                    <a:pt x="2018411" y="2425347"/>
                  </a:cubicBezTo>
                  <a:cubicBezTo>
                    <a:pt x="2003560" y="2440198"/>
                    <a:pt x="1983418" y="2448541"/>
                    <a:pt x="1962415" y="2448541"/>
                  </a:cubicBezTo>
                  <a:lnTo>
                    <a:pt x="79191" y="2448541"/>
                  </a:lnTo>
                  <a:cubicBezTo>
                    <a:pt x="58188" y="2448541"/>
                    <a:pt x="38046" y="2440198"/>
                    <a:pt x="23195" y="2425347"/>
                  </a:cubicBezTo>
                  <a:cubicBezTo>
                    <a:pt x="8343" y="2410495"/>
                    <a:pt x="0" y="2390353"/>
                    <a:pt x="0" y="2369350"/>
                  </a:cubicBezTo>
                  <a:lnTo>
                    <a:pt x="0" y="79191"/>
                  </a:lnTo>
                  <a:cubicBezTo>
                    <a:pt x="0" y="58188"/>
                    <a:pt x="8343" y="38046"/>
                    <a:pt x="23195" y="23195"/>
                  </a:cubicBezTo>
                  <a:cubicBezTo>
                    <a:pt x="38046" y="8343"/>
                    <a:pt x="58188" y="0"/>
                    <a:pt x="79191" y="0"/>
                  </a:cubicBezTo>
                  <a:close/>
                </a:path>
              </a:pathLst>
            </a:custGeom>
            <a:solidFill>
              <a:srgbClr val="FFFFFF"/>
            </a:solidFill>
            <a:ln w="123825" cap="rnd">
              <a:solidFill>
                <a:srgbClr val="106861"/>
              </a:solidFill>
              <a:prstDash val="solid"/>
              <a:round/>
            </a:ln>
          </p:spPr>
        </p:sp>
      </p:grpSp>
      <p:sp>
        <p:nvSpPr>
          <p:cNvPr id="5" name="Freeform 5"/>
          <p:cNvSpPr/>
          <p:nvPr/>
        </p:nvSpPr>
        <p:spPr>
          <a:xfrm>
            <a:off x="1093933" y="3557312"/>
            <a:ext cx="2146380" cy="1000429"/>
          </a:xfrm>
          <a:custGeom>
            <a:avLst/>
            <a:gdLst/>
            <a:ahLst/>
            <a:cxnLst/>
            <a:rect l="l" t="t" r="r" b="b"/>
            <a:pathLst>
              <a:path w="2146380" h="1000429">
                <a:moveTo>
                  <a:pt x="0" y="0"/>
                </a:moveTo>
                <a:lnTo>
                  <a:pt x="2146380" y="0"/>
                </a:lnTo>
                <a:lnTo>
                  <a:pt x="2146380" y="1000429"/>
                </a:lnTo>
                <a:lnTo>
                  <a:pt x="0" y="1000429"/>
                </a:lnTo>
                <a:lnTo>
                  <a:pt x="0" y="0"/>
                </a:lnTo>
                <a:close/>
              </a:path>
            </a:pathLst>
          </a:custGeom>
          <a:blipFill>
            <a:blip r:embed="rId2" cstate="email">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t="-114545"/>
            </a:stretch>
          </a:blipFill>
          <a:ln cap="sq">
            <a:noFill/>
            <a:prstDash val="solid"/>
            <a:miter/>
          </a:ln>
        </p:spPr>
      </p:sp>
      <p:grpSp>
        <p:nvGrpSpPr>
          <p:cNvPr id="7" name="Group 7"/>
          <p:cNvGrpSpPr/>
          <p:nvPr/>
        </p:nvGrpSpPr>
        <p:grpSpPr>
          <a:xfrm rot="-10800000">
            <a:off x="4267200" y="3610957"/>
            <a:ext cx="3509394" cy="5983771"/>
            <a:chOff x="0" y="0"/>
            <a:chExt cx="2041606" cy="2448541"/>
          </a:xfrm>
        </p:grpSpPr>
        <p:sp>
          <p:nvSpPr>
            <p:cNvPr id="8" name="Freeform 8"/>
            <p:cNvSpPr/>
            <p:nvPr/>
          </p:nvSpPr>
          <p:spPr>
            <a:xfrm>
              <a:off x="0" y="0"/>
              <a:ext cx="2041606" cy="2448541"/>
            </a:xfrm>
            <a:custGeom>
              <a:avLst/>
              <a:gdLst/>
              <a:ahLst/>
              <a:cxnLst/>
              <a:rect l="l" t="t" r="r" b="b"/>
              <a:pathLst>
                <a:path w="2041606" h="2448541">
                  <a:moveTo>
                    <a:pt x="79191" y="0"/>
                  </a:moveTo>
                  <a:lnTo>
                    <a:pt x="1962415" y="0"/>
                  </a:lnTo>
                  <a:cubicBezTo>
                    <a:pt x="2006151" y="0"/>
                    <a:pt x="2041606" y="35455"/>
                    <a:pt x="2041606" y="79191"/>
                  </a:cubicBezTo>
                  <a:lnTo>
                    <a:pt x="2041606" y="2369350"/>
                  </a:lnTo>
                  <a:cubicBezTo>
                    <a:pt x="2041606" y="2390353"/>
                    <a:pt x="2033263" y="2410495"/>
                    <a:pt x="2018411" y="2425347"/>
                  </a:cubicBezTo>
                  <a:cubicBezTo>
                    <a:pt x="2003560" y="2440198"/>
                    <a:pt x="1983418" y="2448541"/>
                    <a:pt x="1962415" y="2448541"/>
                  </a:cubicBezTo>
                  <a:lnTo>
                    <a:pt x="79191" y="2448541"/>
                  </a:lnTo>
                  <a:cubicBezTo>
                    <a:pt x="58188" y="2448541"/>
                    <a:pt x="38046" y="2440198"/>
                    <a:pt x="23195" y="2425347"/>
                  </a:cubicBezTo>
                  <a:cubicBezTo>
                    <a:pt x="8343" y="2410495"/>
                    <a:pt x="0" y="2390353"/>
                    <a:pt x="0" y="2369350"/>
                  </a:cubicBezTo>
                  <a:lnTo>
                    <a:pt x="0" y="79191"/>
                  </a:lnTo>
                  <a:cubicBezTo>
                    <a:pt x="0" y="58188"/>
                    <a:pt x="8343" y="38046"/>
                    <a:pt x="23195" y="23195"/>
                  </a:cubicBezTo>
                  <a:cubicBezTo>
                    <a:pt x="38046" y="8343"/>
                    <a:pt x="58188" y="0"/>
                    <a:pt x="79191" y="0"/>
                  </a:cubicBezTo>
                  <a:close/>
                </a:path>
              </a:pathLst>
            </a:custGeom>
            <a:solidFill>
              <a:srgbClr val="FFFFFF"/>
            </a:solidFill>
            <a:ln w="123825" cap="rnd">
              <a:solidFill>
                <a:srgbClr val="106861"/>
              </a:solidFill>
              <a:prstDash val="solid"/>
              <a:round/>
            </a:ln>
          </p:spPr>
        </p:sp>
        <p:sp>
          <p:nvSpPr>
            <p:cNvPr id="9" name="TextBox 9"/>
            <p:cNvSpPr txBox="1"/>
            <p:nvPr/>
          </p:nvSpPr>
          <p:spPr>
            <a:xfrm>
              <a:off x="0" y="-38100"/>
              <a:ext cx="2041606" cy="2486641"/>
            </a:xfrm>
            <a:prstGeom prst="rect">
              <a:avLst/>
            </a:prstGeom>
          </p:spPr>
          <p:txBody>
            <a:bodyPr lIns="50800" tIns="50800" rIns="50800" bIns="50800" rtlCol="0" anchor="ctr"/>
            <a:lstStyle/>
            <a:p>
              <a:pPr marL="0" marR="0" lvl="0" indent="0" algn="ctr" defTabSz="914400" rtl="0" eaLnBrk="1" fontAlgn="auto" latinLnBrk="0" hangingPunct="1">
                <a:lnSpc>
                  <a:spcPts val="2756"/>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0" name="Freeform 10"/>
          <p:cNvSpPr/>
          <p:nvPr/>
        </p:nvSpPr>
        <p:spPr>
          <a:xfrm>
            <a:off x="4876800" y="3617631"/>
            <a:ext cx="2146380" cy="1000429"/>
          </a:xfrm>
          <a:custGeom>
            <a:avLst/>
            <a:gdLst/>
            <a:ahLst/>
            <a:cxnLst/>
            <a:rect l="l" t="t" r="r" b="b"/>
            <a:pathLst>
              <a:path w="2146380" h="1000429">
                <a:moveTo>
                  <a:pt x="0" y="0"/>
                </a:moveTo>
                <a:lnTo>
                  <a:pt x="2146380" y="0"/>
                </a:lnTo>
                <a:lnTo>
                  <a:pt x="2146380" y="1000429"/>
                </a:lnTo>
                <a:lnTo>
                  <a:pt x="0" y="1000429"/>
                </a:lnTo>
                <a:lnTo>
                  <a:pt x="0" y="0"/>
                </a:lnTo>
                <a:close/>
              </a:path>
            </a:pathLst>
          </a:custGeom>
          <a:blipFill>
            <a:blip r:embed="rId2" cstate="email">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t="-114545"/>
            </a:stretch>
          </a:blipFill>
          <a:ln cap="sq">
            <a:noFill/>
            <a:prstDash val="solid"/>
            <a:miter/>
          </a:ln>
        </p:spPr>
      </p:sp>
      <p:grpSp>
        <p:nvGrpSpPr>
          <p:cNvPr id="11" name="Group 11"/>
          <p:cNvGrpSpPr/>
          <p:nvPr/>
        </p:nvGrpSpPr>
        <p:grpSpPr>
          <a:xfrm rot="-10800000">
            <a:off x="8229600" y="3610957"/>
            <a:ext cx="3509394" cy="5983771"/>
            <a:chOff x="0" y="0"/>
            <a:chExt cx="2041606" cy="2448541"/>
          </a:xfrm>
        </p:grpSpPr>
        <p:sp>
          <p:nvSpPr>
            <p:cNvPr id="12" name="Freeform 12"/>
            <p:cNvSpPr/>
            <p:nvPr/>
          </p:nvSpPr>
          <p:spPr>
            <a:xfrm>
              <a:off x="0" y="0"/>
              <a:ext cx="2041606" cy="2448541"/>
            </a:xfrm>
            <a:custGeom>
              <a:avLst/>
              <a:gdLst/>
              <a:ahLst/>
              <a:cxnLst/>
              <a:rect l="l" t="t" r="r" b="b"/>
              <a:pathLst>
                <a:path w="2041606" h="2448541">
                  <a:moveTo>
                    <a:pt x="79191" y="0"/>
                  </a:moveTo>
                  <a:lnTo>
                    <a:pt x="1962415" y="0"/>
                  </a:lnTo>
                  <a:cubicBezTo>
                    <a:pt x="2006151" y="0"/>
                    <a:pt x="2041606" y="35455"/>
                    <a:pt x="2041606" y="79191"/>
                  </a:cubicBezTo>
                  <a:lnTo>
                    <a:pt x="2041606" y="2369350"/>
                  </a:lnTo>
                  <a:cubicBezTo>
                    <a:pt x="2041606" y="2390353"/>
                    <a:pt x="2033263" y="2410495"/>
                    <a:pt x="2018411" y="2425347"/>
                  </a:cubicBezTo>
                  <a:cubicBezTo>
                    <a:pt x="2003560" y="2440198"/>
                    <a:pt x="1983418" y="2448541"/>
                    <a:pt x="1962415" y="2448541"/>
                  </a:cubicBezTo>
                  <a:lnTo>
                    <a:pt x="79191" y="2448541"/>
                  </a:lnTo>
                  <a:cubicBezTo>
                    <a:pt x="58188" y="2448541"/>
                    <a:pt x="38046" y="2440198"/>
                    <a:pt x="23195" y="2425347"/>
                  </a:cubicBezTo>
                  <a:cubicBezTo>
                    <a:pt x="8343" y="2410495"/>
                    <a:pt x="0" y="2390353"/>
                    <a:pt x="0" y="2369350"/>
                  </a:cubicBezTo>
                  <a:lnTo>
                    <a:pt x="0" y="79191"/>
                  </a:lnTo>
                  <a:cubicBezTo>
                    <a:pt x="0" y="58188"/>
                    <a:pt x="8343" y="38046"/>
                    <a:pt x="23195" y="23195"/>
                  </a:cubicBezTo>
                  <a:cubicBezTo>
                    <a:pt x="38046" y="8343"/>
                    <a:pt x="58188" y="0"/>
                    <a:pt x="79191" y="0"/>
                  </a:cubicBezTo>
                  <a:close/>
                </a:path>
              </a:pathLst>
            </a:custGeom>
            <a:solidFill>
              <a:srgbClr val="FFFFFF"/>
            </a:solidFill>
            <a:ln w="123825" cap="rnd">
              <a:solidFill>
                <a:srgbClr val="106861"/>
              </a:solidFill>
              <a:prstDash val="solid"/>
              <a:round/>
            </a:ln>
          </p:spPr>
        </p:sp>
        <p:sp>
          <p:nvSpPr>
            <p:cNvPr id="13" name="TextBox 13"/>
            <p:cNvSpPr txBox="1"/>
            <p:nvPr/>
          </p:nvSpPr>
          <p:spPr>
            <a:xfrm>
              <a:off x="0" y="-38100"/>
              <a:ext cx="2041606" cy="2486641"/>
            </a:xfrm>
            <a:prstGeom prst="rect">
              <a:avLst/>
            </a:prstGeom>
          </p:spPr>
          <p:txBody>
            <a:bodyPr lIns="50800" tIns="50800" rIns="50800" bIns="50800" rtlCol="0" anchor="ctr"/>
            <a:lstStyle/>
            <a:p>
              <a:pPr marL="0" marR="0" lvl="0" indent="0" algn="ctr" defTabSz="914400" rtl="0" eaLnBrk="1" fontAlgn="auto" latinLnBrk="0" hangingPunct="1">
                <a:lnSpc>
                  <a:spcPts val="2756"/>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4" name="Freeform 14"/>
          <p:cNvSpPr/>
          <p:nvPr/>
        </p:nvSpPr>
        <p:spPr>
          <a:xfrm>
            <a:off x="9119911" y="3617631"/>
            <a:ext cx="2146380" cy="1000429"/>
          </a:xfrm>
          <a:custGeom>
            <a:avLst/>
            <a:gdLst/>
            <a:ahLst/>
            <a:cxnLst/>
            <a:rect l="l" t="t" r="r" b="b"/>
            <a:pathLst>
              <a:path w="2146380" h="1000429">
                <a:moveTo>
                  <a:pt x="0" y="0"/>
                </a:moveTo>
                <a:lnTo>
                  <a:pt x="2146380" y="0"/>
                </a:lnTo>
                <a:lnTo>
                  <a:pt x="2146380" y="1000429"/>
                </a:lnTo>
                <a:lnTo>
                  <a:pt x="0" y="1000429"/>
                </a:lnTo>
                <a:lnTo>
                  <a:pt x="0" y="0"/>
                </a:lnTo>
                <a:close/>
              </a:path>
            </a:pathLst>
          </a:custGeom>
          <a:blipFill>
            <a:blip r:embed="rId2" cstate="email">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t="-114545"/>
            </a:stretch>
          </a:blipFill>
          <a:ln cap="sq">
            <a:noFill/>
            <a:prstDash val="solid"/>
            <a:miter/>
          </a:ln>
        </p:spPr>
      </p:sp>
      <p:sp>
        <p:nvSpPr>
          <p:cNvPr id="15" name="Freeform 15"/>
          <p:cNvSpPr/>
          <p:nvPr/>
        </p:nvSpPr>
        <p:spPr>
          <a:xfrm>
            <a:off x="14735680" y="2868946"/>
            <a:ext cx="3695540" cy="7418054"/>
          </a:xfrm>
          <a:custGeom>
            <a:avLst/>
            <a:gdLst/>
            <a:ahLst/>
            <a:cxnLst/>
            <a:rect l="l" t="t" r="r" b="b"/>
            <a:pathLst>
              <a:path w="3695540" h="7418054">
                <a:moveTo>
                  <a:pt x="0" y="0"/>
                </a:moveTo>
                <a:lnTo>
                  <a:pt x="3695540" y="0"/>
                </a:lnTo>
                <a:lnTo>
                  <a:pt x="3695540" y="7418054"/>
                </a:lnTo>
                <a:lnTo>
                  <a:pt x="0" y="7418054"/>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sp>
      <p:grpSp>
        <p:nvGrpSpPr>
          <p:cNvPr id="16" name="Group 16"/>
          <p:cNvGrpSpPr/>
          <p:nvPr/>
        </p:nvGrpSpPr>
        <p:grpSpPr>
          <a:xfrm rot="-10800000">
            <a:off x="12229936" y="3617631"/>
            <a:ext cx="3509394" cy="5983771"/>
            <a:chOff x="0" y="0"/>
            <a:chExt cx="2041606" cy="2448541"/>
          </a:xfrm>
        </p:grpSpPr>
        <p:sp>
          <p:nvSpPr>
            <p:cNvPr id="17" name="Freeform 17"/>
            <p:cNvSpPr/>
            <p:nvPr/>
          </p:nvSpPr>
          <p:spPr>
            <a:xfrm>
              <a:off x="0" y="0"/>
              <a:ext cx="2041606" cy="2448541"/>
            </a:xfrm>
            <a:custGeom>
              <a:avLst/>
              <a:gdLst/>
              <a:ahLst/>
              <a:cxnLst/>
              <a:rect l="l" t="t" r="r" b="b"/>
              <a:pathLst>
                <a:path w="2041606" h="2448541">
                  <a:moveTo>
                    <a:pt x="79191" y="0"/>
                  </a:moveTo>
                  <a:lnTo>
                    <a:pt x="1962415" y="0"/>
                  </a:lnTo>
                  <a:cubicBezTo>
                    <a:pt x="2006151" y="0"/>
                    <a:pt x="2041606" y="35455"/>
                    <a:pt x="2041606" y="79191"/>
                  </a:cubicBezTo>
                  <a:lnTo>
                    <a:pt x="2041606" y="2369350"/>
                  </a:lnTo>
                  <a:cubicBezTo>
                    <a:pt x="2041606" y="2390353"/>
                    <a:pt x="2033263" y="2410495"/>
                    <a:pt x="2018411" y="2425347"/>
                  </a:cubicBezTo>
                  <a:cubicBezTo>
                    <a:pt x="2003560" y="2440198"/>
                    <a:pt x="1983418" y="2448541"/>
                    <a:pt x="1962415" y="2448541"/>
                  </a:cubicBezTo>
                  <a:lnTo>
                    <a:pt x="79191" y="2448541"/>
                  </a:lnTo>
                  <a:cubicBezTo>
                    <a:pt x="58188" y="2448541"/>
                    <a:pt x="38046" y="2440198"/>
                    <a:pt x="23195" y="2425347"/>
                  </a:cubicBezTo>
                  <a:cubicBezTo>
                    <a:pt x="8343" y="2410495"/>
                    <a:pt x="0" y="2390353"/>
                    <a:pt x="0" y="2369350"/>
                  </a:cubicBezTo>
                  <a:lnTo>
                    <a:pt x="0" y="79191"/>
                  </a:lnTo>
                  <a:cubicBezTo>
                    <a:pt x="0" y="58188"/>
                    <a:pt x="8343" y="38046"/>
                    <a:pt x="23195" y="23195"/>
                  </a:cubicBezTo>
                  <a:cubicBezTo>
                    <a:pt x="38046" y="8343"/>
                    <a:pt x="58188" y="0"/>
                    <a:pt x="79191" y="0"/>
                  </a:cubicBezTo>
                  <a:close/>
                </a:path>
              </a:pathLst>
            </a:custGeom>
            <a:solidFill>
              <a:srgbClr val="FFFFFF"/>
            </a:solidFill>
            <a:ln w="123825" cap="rnd">
              <a:solidFill>
                <a:srgbClr val="106861"/>
              </a:solidFill>
              <a:prstDash val="solid"/>
              <a:round/>
            </a:ln>
          </p:spPr>
        </p:sp>
        <p:sp>
          <p:nvSpPr>
            <p:cNvPr id="18" name="TextBox 18"/>
            <p:cNvSpPr txBox="1"/>
            <p:nvPr/>
          </p:nvSpPr>
          <p:spPr>
            <a:xfrm>
              <a:off x="0" y="-38100"/>
              <a:ext cx="2041606" cy="2486641"/>
            </a:xfrm>
            <a:prstGeom prst="rect">
              <a:avLst/>
            </a:prstGeom>
          </p:spPr>
          <p:txBody>
            <a:bodyPr lIns="50800" tIns="50800" rIns="50800" bIns="50800" rtlCol="0" anchor="ctr"/>
            <a:lstStyle/>
            <a:p>
              <a:pPr marL="0" marR="0" lvl="0" indent="0" algn="ctr" defTabSz="914400" rtl="0" eaLnBrk="1" fontAlgn="auto" latinLnBrk="0" hangingPunct="1">
                <a:lnSpc>
                  <a:spcPts val="2756"/>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9" name="Freeform 19"/>
          <p:cNvSpPr/>
          <p:nvPr/>
        </p:nvSpPr>
        <p:spPr>
          <a:xfrm>
            <a:off x="12829819" y="3617631"/>
            <a:ext cx="2407783" cy="1000429"/>
          </a:xfrm>
          <a:custGeom>
            <a:avLst/>
            <a:gdLst/>
            <a:ahLst/>
            <a:cxnLst/>
            <a:rect l="l" t="t" r="r" b="b"/>
            <a:pathLst>
              <a:path w="2146380" h="1000429">
                <a:moveTo>
                  <a:pt x="0" y="0"/>
                </a:moveTo>
                <a:lnTo>
                  <a:pt x="2146380" y="0"/>
                </a:lnTo>
                <a:lnTo>
                  <a:pt x="2146380" y="1000429"/>
                </a:lnTo>
                <a:lnTo>
                  <a:pt x="0" y="1000429"/>
                </a:lnTo>
                <a:lnTo>
                  <a:pt x="0" y="0"/>
                </a:lnTo>
                <a:close/>
              </a:path>
            </a:pathLst>
          </a:custGeom>
          <a:blipFill>
            <a:blip r:embed="rId2" cstate="email">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t="-114545"/>
            </a:stretch>
          </a:blipFill>
          <a:ln cap="sq">
            <a:noFill/>
            <a:prstDash val="solid"/>
            <a:miter/>
          </a:ln>
        </p:spPr>
      </p:sp>
      <p:sp>
        <p:nvSpPr>
          <p:cNvPr id="23" name="TextBox 23"/>
          <p:cNvSpPr txBox="1"/>
          <p:nvPr/>
        </p:nvSpPr>
        <p:spPr>
          <a:xfrm>
            <a:off x="3124200" y="699574"/>
            <a:ext cx="14592158" cy="969496"/>
          </a:xfrm>
          <a:prstGeom prst="rect">
            <a:avLst/>
          </a:prstGeom>
        </p:spPr>
        <p:txBody>
          <a:bodyPr wrap="square" lIns="0" tIns="0" rIns="0" bIns="0" rtlCol="0" anchor="t">
            <a:spAutoFit/>
          </a:bodyPr>
          <a:lstStyle/>
          <a:p>
            <a:pPr lvl="0">
              <a:lnSpc>
                <a:spcPts val="7178"/>
              </a:lnSpc>
            </a:pPr>
            <a:r>
              <a:rPr lang="en-US" sz="7200" b="1" spc="-102" dirty="0">
                <a:solidFill>
                  <a:srgbClr val="191919"/>
                </a:solidFill>
                <a:latin typeface="Narkisim" panose="020E0502050101010101" pitchFamily="34" charset="-79"/>
                <a:cs typeface="Narkisim" panose="020E0502050101010101" pitchFamily="34" charset="-79"/>
                <a:sym typeface="Barlow Condensed Bold"/>
              </a:rPr>
              <a:t>Handling of Placement Grievances </a:t>
            </a:r>
            <a:endParaRPr lang="en-US" sz="7200" b="1" spc="-102" dirty="0">
              <a:solidFill>
                <a:srgbClr val="191919"/>
              </a:solidFill>
              <a:latin typeface="Narkisim" panose="020E0502050101010101" pitchFamily="34" charset="-79"/>
              <a:cs typeface="Narkisim" panose="020E0502050101010101" pitchFamily="34" charset="-79"/>
              <a:sym typeface="Open Sauce Bold"/>
            </a:endParaRPr>
          </a:p>
        </p:txBody>
      </p:sp>
      <p:sp>
        <p:nvSpPr>
          <p:cNvPr id="24" name="TextBox 24"/>
          <p:cNvSpPr txBox="1"/>
          <p:nvPr/>
        </p:nvSpPr>
        <p:spPr>
          <a:xfrm>
            <a:off x="481938" y="5869781"/>
            <a:ext cx="3408457" cy="3693319"/>
          </a:xfrm>
          <a:prstGeom prst="rect">
            <a:avLst/>
          </a:prstGeom>
        </p:spPr>
        <p:txBody>
          <a:bodyPr wrap="square" lIns="0" tIns="0" rIns="0" bIns="0" rtlCol="0" anchor="t">
            <a:spAutoFit/>
          </a:bodyPr>
          <a:lstStyle/>
          <a:p>
            <a:pPr marL="285750" lvl="0" indent="-285750">
              <a:buFont typeface="Arial" panose="020B0604020202020204" pitchFamily="34" charset="0"/>
              <a:buChar char="•"/>
            </a:pPr>
            <a:r>
              <a:rPr lang="en-GB" sz="2400" dirty="0">
                <a:latin typeface="Narkisim" panose="020E0502050101010101" pitchFamily="34" charset="-79"/>
                <a:cs typeface="Narkisim" panose="020E0502050101010101" pitchFamily="34" charset="-79"/>
              </a:rPr>
              <a:t>They will be </a:t>
            </a:r>
            <a:r>
              <a:rPr lang="en-US" sz="2400" dirty="0">
                <a:latin typeface="Narkisim" panose="020E0502050101010101" pitchFamily="34" charset="-79"/>
                <a:cs typeface="Narkisim" panose="020E0502050101010101" pitchFamily="34" charset="-79"/>
              </a:rPr>
              <a:t>channeled </a:t>
            </a:r>
            <a:r>
              <a:rPr lang="en-GB" sz="2400" dirty="0">
                <a:latin typeface="Narkisim" panose="020E0502050101010101" pitchFamily="34" charset="-79"/>
                <a:cs typeface="Narkisim" panose="020E0502050101010101" pitchFamily="34" charset="-79"/>
              </a:rPr>
              <a:t>to the Head of Institution, Junior School</a:t>
            </a:r>
          </a:p>
          <a:p>
            <a:pPr marL="285750" lvl="0" indent="-285750">
              <a:buFont typeface="Arial" panose="020B0604020202020204" pitchFamily="34" charset="0"/>
              <a:buChar char="•"/>
            </a:pPr>
            <a:r>
              <a:rPr lang="en-GB" sz="2400" dirty="0">
                <a:latin typeface="Narkisim" panose="020E0502050101010101" pitchFamily="34" charset="-79"/>
                <a:cs typeface="Narkisim" panose="020E0502050101010101" pitchFamily="34" charset="-79"/>
              </a:rPr>
              <a:t>The HOI Junior school will assess the complaint and offer guidance and </a:t>
            </a:r>
          </a:p>
          <a:p>
            <a:pPr marL="285750" lvl="0" indent="-285750">
              <a:buFont typeface="Arial" panose="020B0604020202020204" pitchFamily="34" charset="0"/>
              <a:buChar char="•"/>
            </a:pPr>
            <a:r>
              <a:rPr lang="en-GB" sz="2400" dirty="0">
                <a:latin typeface="Narkisim" panose="020E0502050101010101" pitchFamily="34" charset="-79"/>
                <a:cs typeface="Narkisim" panose="020E0502050101010101" pitchFamily="34" charset="-79"/>
              </a:rPr>
              <a:t>Those requiring MOE intervention shall be recorded on the  Placement system</a:t>
            </a:r>
            <a:endParaRPr lang="x-none" sz="2400" dirty="0"/>
          </a:p>
        </p:txBody>
      </p:sp>
      <p:graphicFrame>
        <p:nvGraphicFramePr>
          <p:cNvPr id="44" name="Diagram 43">
            <a:extLst>
              <a:ext uri="{FF2B5EF4-FFF2-40B4-BE49-F238E27FC236}">
                <a16:creationId xmlns:a16="http://schemas.microsoft.com/office/drawing/2014/main" id="{5D877427-7F81-4307-BBB2-CD959491A8FD}"/>
              </a:ext>
            </a:extLst>
          </p:cNvPr>
          <p:cNvGraphicFramePr/>
          <p:nvPr>
            <p:extLst>
              <p:ext uri="{D42A27DB-BD31-4B8C-83A1-F6EECF244321}">
                <p14:modId xmlns:p14="http://schemas.microsoft.com/office/powerpoint/2010/main" val="3067748077"/>
              </p:ext>
            </p:extLst>
          </p:nvPr>
        </p:nvGraphicFramePr>
        <p:xfrm>
          <a:off x="609600" y="4723073"/>
          <a:ext cx="2974590" cy="925613"/>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26" name="TextBox 26"/>
          <p:cNvSpPr txBox="1"/>
          <p:nvPr/>
        </p:nvSpPr>
        <p:spPr>
          <a:xfrm>
            <a:off x="1675994" y="3602125"/>
            <a:ext cx="937482" cy="618439"/>
          </a:xfrm>
          <a:prstGeom prst="rect">
            <a:avLst/>
          </a:prstGeom>
        </p:spPr>
        <p:txBody>
          <a:bodyPr lIns="0" tIns="0" rIns="0" bIns="0" rtlCol="0" anchor="t">
            <a:spAutoFit/>
          </a:bodyPr>
          <a:lstStyle/>
          <a:p>
            <a:pPr marL="0" marR="0" lvl="0" indent="0" algn="ctr" defTabSz="914400" rtl="0" eaLnBrk="1" fontAlgn="auto" latinLnBrk="0" hangingPunct="1">
              <a:lnSpc>
                <a:spcPts val="4895"/>
              </a:lnSpc>
              <a:spcBef>
                <a:spcPct val="0"/>
              </a:spcBef>
              <a:spcAft>
                <a:spcPts val="0"/>
              </a:spcAft>
              <a:buClrTx/>
              <a:buSzTx/>
              <a:buFontTx/>
              <a:buNone/>
              <a:tabLst/>
              <a:defRPr/>
            </a:pPr>
            <a:r>
              <a:rPr kumimoji="0" lang="en-US" sz="3824" b="1" i="0" u="none" strike="noStrike" kern="1200" cap="none" spc="0" normalizeH="0" baseline="0" noProof="0" dirty="0">
                <a:ln>
                  <a:noFill/>
                </a:ln>
                <a:solidFill>
                  <a:srgbClr val="F8F8F8"/>
                </a:solidFill>
                <a:effectLst/>
                <a:uLnTx/>
                <a:uFillTx/>
                <a:latin typeface="Narkisim" panose="020E0502050101010101" pitchFamily="34" charset="-79"/>
                <a:ea typeface="Open Sauce Bold"/>
                <a:cs typeface="Narkisim" panose="020E0502050101010101" pitchFamily="34" charset="-79"/>
                <a:sym typeface="Open Sauce Bold"/>
              </a:rPr>
              <a:t>01</a:t>
            </a:r>
          </a:p>
        </p:txBody>
      </p:sp>
      <p:sp>
        <p:nvSpPr>
          <p:cNvPr id="27" name="TextBox 27"/>
          <p:cNvSpPr txBox="1"/>
          <p:nvPr/>
        </p:nvSpPr>
        <p:spPr>
          <a:xfrm>
            <a:off x="4419600" y="5998845"/>
            <a:ext cx="2949647" cy="2954655"/>
          </a:xfrm>
          <a:prstGeom prst="rect">
            <a:avLst/>
          </a:prstGeom>
        </p:spPr>
        <p:txBody>
          <a:bodyPr wrap="square" lIns="0" tIns="0" rIns="0" bIns="0" rtlCol="0" anchor="t">
            <a:spAutoFit/>
          </a:bodyPr>
          <a:lstStyle/>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lang="en-US" sz="2400" dirty="0">
                <a:solidFill>
                  <a:srgbClr val="343432"/>
                </a:solidFill>
                <a:latin typeface="Narkisim" panose="020E0502050101010101" pitchFamily="34" charset="-79"/>
                <a:ea typeface="Open Sauce"/>
                <a:cs typeface="Narkisim" panose="020E0502050101010101" pitchFamily="34" charset="-79"/>
                <a:sym typeface="Open Sauce"/>
              </a:rPr>
              <a:t>Act on </a:t>
            </a:r>
            <a:r>
              <a:rPr kumimoji="0" lang="en-US" sz="2400" b="0" i="0" u="none" strike="noStrike" kern="1200" cap="none" spc="0" normalizeH="0" baseline="0" noProof="0" dirty="0">
                <a:ln>
                  <a:noFill/>
                </a:ln>
                <a:solidFill>
                  <a:srgbClr val="343432"/>
                </a:solidFill>
                <a:effectLst/>
                <a:uLnTx/>
                <a:uFillTx/>
                <a:latin typeface="Narkisim" panose="020E0502050101010101" pitchFamily="34" charset="-79"/>
                <a:ea typeface="Open Sauce"/>
                <a:cs typeface="Narkisim" panose="020E0502050101010101" pitchFamily="34" charset="-79"/>
                <a:sym typeface="Open Sauce"/>
              </a:rPr>
              <a:t>appeals from Junior schools</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lang="en-US" sz="2400" dirty="0">
                <a:solidFill>
                  <a:srgbClr val="343432"/>
                </a:solidFill>
                <a:latin typeface="Narkisim" panose="020E0502050101010101" pitchFamily="34" charset="-79"/>
                <a:ea typeface="Open Sauce"/>
                <a:cs typeface="Narkisim" panose="020E0502050101010101" pitchFamily="34" charset="-79"/>
                <a:sym typeface="Open Sauce"/>
              </a:rPr>
              <a:t>Act on  complaints placed on the system </a:t>
            </a:r>
          </a:p>
          <a:p>
            <a:pPr marL="285750" indent="-285750" algn="just">
              <a:buFont typeface="Arial" panose="020B0604020202020204" pitchFamily="34" charset="0"/>
              <a:buChar char="•"/>
            </a:pPr>
            <a:r>
              <a:rPr lang="en-GB" sz="2400" dirty="0">
                <a:latin typeface="Narkisim" panose="020E0502050101010101" pitchFamily="34" charset="-79"/>
                <a:cs typeface="Narkisim" panose="020E0502050101010101" pitchFamily="34" charset="-79"/>
              </a:rPr>
              <a:t>Those requiring CDE intervention are escalated through the  Placement system</a:t>
            </a:r>
            <a:endParaRPr lang="x-none" sz="2400" dirty="0">
              <a:latin typeface="Narkisim" panose="020E0502050101010101" pitchFamily="34" charset="-79"/>
              <a:cs typeface="Narkisim" panose="020E0502050101010101" pitchFamily="34" charset="-79"/>
            </a:endParaRPr>
          </a:p>
        </p:txBody>
      </p:sp>
      <p:sp>
        <p:nvSpPr>
          <p:cNvPr id="29" name="TextBox 29"/>
          <p:cNvSpPr txBox="1"/>
          <p:nvPr/>
        </p:nvSpPr>
        <p:spPr>
          <a:xfrm>
            <a:off x="5477165" y="3602125"/>
            <a:ext cx="937482" cy="618439"/>
          </a:xfrm>
          <a:prstGeom prst="rect">
            <a:avLst/>
          </a:prstGeom>
        </p:spPr>
        <p:txBody>
          <a:bodyPr lIns="0" tIns="0" rIns="0" bIns="0" rtlCol="0" anchor="t">
            <a:spAutoFit/>
          </a:bodyPr>
          <a:lstStyle/>
          <a:p>
            <a:pPr marL="0" marR="0" lvl="0" indent="0" algn="ctr" defTabSz="914400" rtl="0" eaLnBrk="1" fontAlgn="auto" latinLnBrk="0" hangingPunct="1">
              <a:lnSpc>
                <a:spcPts val="4895"/>
              </a:lnSpc>
              <a:spcBef>
                <a:spcPct val="0"/>
              </a:spcBef>
              <a:spcAft>
                <a:spcPts val="0"/>
              </a:spcAft>
              <a:buClrTx/>
              <a:buSzTx/>
              <a:buFontTx/>
              <a:buNone/>
              <a:tabLst/>
              <a:defRPr/>
            </a:pPr>
            <a:r>
              <a:rPr kumimoji="0" lang="en-US" sz="3824" b="1" i="0" u="none" strike="noStrike" kern="1200" cap="none" spc="0" normalizeH="0" baseline="0" noProof="0" dirty="0">
                <a:ln>
                  <a:noFill/>
                </a:ln>
                <a:solidFill>
                  <a:srgbClr val="F8F8F8"/>
                </a:solidFill>
                <a:effectLst/>
                <a:uLnTx/>
                <a:uFillTx/>
                <a:latin typeface="Narkisim" panose="020E0502050101010101" pitchFamily="34" charset="-79"/>
                <a:ea typeface="Open Sauce Bold"/>
                <a:cs typeface="Narkisim" panose="020E0502050101010101" pitchFamily="34" charset="-79"/>
                <a:sym typeface="Open Sauce Bold"/>
              </a:rPr>
              <a:t>02</a:t>
            </a:r>
          </a:p>
        </p:txBody>
      </p:sp>
      <p:sp>
        <p:nvSpPr>
          <p:cNvPr id="30" name="TextBox 30"/>
          <p:cNvSpPr txBox="1"/>
          <p:nvPr/>
        </p:nvSpPr>
        <p:spPr>
          <a:xfrm>
            <a:off x="8527998" y="6040037"/>
            <a:ext cx="2995557" cy="2954655"/>
          </a:xfrm>
          <a:prstGeom prst="rect">
            <a:avLst/>
          </a:prstGeom>
        </p:spPr>
        <p:txBody>
          <a:bodyPr wrap="square" lIns="0" tIns="0" rIns="0" bIns="0" rtlCol="0" anchor="t">
            <a:spAutoFit/>
          </a:bodyPr>
          <a:lstStyle/>
          <a:p>
            <a:pPr marL="285750" lvl="0" indent="-285750" algn="just">
              <a:buFont typeface="Arial" panose="020B0604020202020204" pitchFamily="34" charset="0"/>
              <a:buChar char="•"/>
              <a:defRPr/>
            </a:pPr>
            <a:r>
              <a:rPr lang="en-US" sz="2400" dirty="0">
                <a:solidFill>
                  <a:srgbClr val="343432"/>
                </a:solidFill>
                <a:latin typeface="Narkisim" panose="020E0502050101010101" pitchFamily="34" charset="-79"/>
                <a:ea typeface="Open Sauce"/>
                <a:cs typeface="Narkisim" panose="020E0502050101010101" pitchFamily="34" charset="-79"/>
                <a:sym typeface="Open Sauce"/>
              </a:rPr>
              <a:t>Act on appeals from SCDE </a:t>
            </a:r>
          </a:p>
          <a:p>
            <a:pPr marL="285750" lvl="0" indent="-285750" algn="just">
              <a:buFont typeface="Arial" panose="020B0604020202020204" pitchFamily="34" charset="0"/>
              <a:buChar char="•"/>
              <a:defRPr/>
            </a:pPr>
            <a:r>
              <a:rPr lang="en-US" sz="2400" dirty="0">
                <a:solidFill>
                  <a:srgbClr val="343432"/>
                </a:solidFill>
                <a:latin typeface="Narkisim" panose="020E0502050101010101" pitchFamily="34" charset="-79"/>
                <a:ea typeface="Open Sauce"/>
                <a:cs typeface="Narkisim" panose="020E0502050101010101" pitchFamily="34" charset="-79"/>
                <a:sym typeface="Open Sauce"/>
              </a:rPr>
              <a:t>Act on  complaints placed on the system </a:t>
            </a:r>
          </a:p>
          <a:p>
            <a:pPr marL="285750" indent="-285750" algn="just">
              <a:buFont typeface="Arial" panose="020B0604020202020204" pitchFamily="34" charset="0"/>
              <a:buChar char="•"/>
            </a:pPr>
            <a:r>
              <a:rPr lang="en-GB" sz="2400" dirty="0">
                <a:latin typeface="Narkisim" panose="020E0502050101010101" pitchFamily="34" charset="-79"/>
                <a:cs typeface="Narkisim" panose="020E0502050101010101" pitchFamily="34" charset="-79"/>
              </a:rPr>
              <a:t>Those requiring RDE intervention are escalated through the  Placement system</a:t>
            </a:r>
            <a:endParaRPr lang="x-none" sz="2400" dirty="0">
              <a:latin typeface="Narkisim" panose="020E0502050101010101" pitchFamily="34" charset="-79"/>
              <a:cs typeface="Narkisim" panose="020E0502050101010101" pitchFamily="34" charset="-79"/>
            </a:endParaRPr>
          </a:p>
        </p:txBody>
      </p:sp>
      <p:sp>
        <p:nvSpPr>
          <p:cNvPr id="32" name="TextBox 32"/>
          <p:cNvSpPr txBox="1"/>
          <p:nvPr/>
        </p:nvSpPr>
        <p:spPr>
          <a:xfrm>
            <a:off x="9701972" y="3602125"/>
            <a:ext cx="937482" cy="618439"/>
          </a:xfrm>
          <a:prstGeom prst="rect">
            <a:avLst/>
          </a:prstGeom>
        </p:spPr>
        <p:txBody>
          <a:bodyPr lIns="0" tIns="0" rIns="0" bIns="0" rtlCol="0" anchor="t">
            <a:spAutoFit/>
          </a:bodyPr>
          <a:lstStyle/>
          <a:p>
            <a:pPr marL="0" marR="0" lvl="0" indent="0" algn="ctr" defTabSz="914400" rtl="0" eaLnBrk="1" fontAlgn="auto" latinLnBrk="0" hangingPunct="1">
              <a:lnSpc>
                <a:spcPts val="4895"/>
              </a:lnSpc>
              <a:spcBef>
                <a:spcPct val="0"/>
              </a:spcBef>
              <a:spcAft>
                <a:spcPts val="0"/>
              </a:spcAft>
              <a:buClrTx/>
              <a:buSzTx/>
              <a:buFontTx/>
              <a:buNone/>
              <a:tabLst/>
              <a:defRPr/>
            </a:pPr>
            <a:r>
              <a:rPr kumimoji="0" lang="en-US" sz="3824" b="1" i="0" u="none" strike="noStrike" kern="1200" cap="none" spc="0" normalizeH="0" baseline="0" noProof="0" dirty="0">
                <a:ln>
                  <a:noFill/>
                </a:ln>
                <a:solidFill>
                  <a:srgbClr val="F8F8F8"/>
                </a:solidFill>
                <a:effectLst/>
                <a:uLnTx/>
                <a:uFillTx/>
                <a:latin typeface="Narkisim" panose="020E0502050101010101" pitchFamily="34" charset="-79"/>
                <a:ea typeface="Open Sauce Bold"/>
                <a:cs typeface="Narkisim" panose="020E0502050101010101" pitchFamily="34" charset="-79"/>
                <a:sym typeface="Open Sauce Bold"/>
              </a:rPr>
              <a:t>03</a:t>
            </a:r>
          </a:p>
        </p:txBody>
      </p:sp>
      <p:sp>
        <p:nvSpPr>
          <p:cNvPr id="33" name="TextBox 33"/>
          <p:cNvSpPr txBox="1"/>
          <p:nvPr/>
        </p:nvSpPr>
        <p:spPr>
          <a:xfrm>
            <a:off x="12546360" y="5976109"/>
            <a:ext cx="2998440" cy="2954655"/>
          </a:xfrm>
          <a:prstGeom prst="rect">
            <a:avLst/>
          </a:prstGeom>
        </p:spPr>
        <p:txBody>
          <a:bodyPr wrap="square" lIns="0" tIns="0" rIns="0" bIns="0" rtlCol="0" anchor="t">
            <a:spAutoFit/>
          </a:bodyPr>
          <a:lstStyle/>
          <a:p>
            <a:pPr marL="285750" lvl="0" indent="-285750" algn="just">
              <a:buFont typeface="Arial" panose="020B0604020202020204" pitchFamily="34" charset="0"/>
              <a:buChar char="•"/>
              <a:defRPr/>
            </a:pPr>
            <a:r>
              <a:rPr lang="en-US" sz="2400" dirty="0">
                <a:solidFill>
                  <a:srgbClr val="343432"/>
                </a:solidFill>
                <a:latin typeface="Narkisim" panose="020E0502050101010101" pitchFamily="34" charset="-79"/>
                <a:ea typeface="Open Sauce"/>
                <a:cs typeface="Narkisim" panose="020E0502050101010101" pitchFamily="34" charset="-79"/>
                <a:sym typeface="Open Sauce"/>
              </a:rPr>
              <a:t>Act on appeals from CDE </a:t>
            </a:r>
          </a:p>
          <a:p>
            <a:pPr marL="285750" lvl="0" indent="-285750" algn="just">
              <a:buFont typeface="Arial" panose="020B0604020202020204" pitchFamily="34" charset="0"/>
              <a:buChar char="•"/>
              <a:defRPr/>
            </a:pPr>
            <a:r>
              <a:rPr lang="en-US" sz="2400" dirty="0">
                <a:solidFill>
                  <a:srgbClr val="343432"/>
                </a:solidFill>
                <a:latin typeface="Narkisim" panose="020E0502050101010101" pitchFamily="34" charset="-79"/>
                <a:ea typeface="Open Sauce"/>
                <a:cs typeface="Narkisim" panose="020E0502050101010101" pitchFamily="34" charset="-79"/>
                <a:sym typeface="Open Sauce"/>
              </a:rPr>
              <a:t>Act on  complaints placed on the system </a:t>
            </a:r>
          </a:p>
          <a:p>
            <a:pPr marL="285750" indent="-285750" algn="just">
              <a:buFont typeface="Arial" panose="020B0604020202020204" pitchFamily="34" charset="0"/>
              <a:buChar char="•"/>
            </a:pPr>
            <a:r>
              <a:rPr lang="en-GB" sz="2400" dirty="0">
                <a:latin typeface="Narkisim" panose="020E0502050101010101" pitchFamily="34" charset="-79"/>
                <a:cs typeface="Narkisim" panose="020E0502050101010101" pitchFamily="34" charset="-79"/>
              </a:rPr>
              <a:t>Those requiring HDSE (SS) intervention are escalated through the  Placement system</a:t>
            </a:r>
            <a:endParaRPr lang="x-none" sz="2400" dirty="0">
              <a:latin typeface="Narkisim" panose="020E0502050101010101" pitchFamily="34" charset="-79"/>
              <a:cs typeface="Narkisim" panose="020E0502050101010101" pitchFamily="34" charset="-79"/>
            </a:endParaRPr>
          </a:p>
        </p:txBody>
      </p:sp>
      <p:sp>
        <p:nvSpPr>
          <p:cNvPr id="35" name="TextBox 35"/>
          <p:cNvSpPr txBox="1"/>
          <p:nvPr/>
        </p:nvSpPr>
        <p:spPr>
          <a:xfrm>
            <a:off x="13654978" y="3602125"/>
            <a:ext cx="937482" cy="618439"/>
          </a:xfrm>
          <a:prstGeom prst="rect">
            <a:avLst/>
          </a:prstGeom>
        </p:spPr>
        <p:txBody>
          <a:bodyPr lIns="0" tIns="0" rIns="0" bIns="0" rtlCol="0" anchor="t">
            <a:spAutoFit/>
          </a:bodyPr>
          <a:lstStyle/>
          <a:p>
            <a:pPr marL="0" marR="0" lvl="0" indent="0" algn="ctr" defTabSz="914400" rtl="0" eaLnBrk="1" fontAlgn="auto" latinLnBrk="0" hangingPunct="1">
              <a:lnSpc>
                <a:spcPts val="4895"/>
              </a:lnSpc>
              <a:spcBef>
                <a:spcPct val="0"/>
              </a:spcBef>
              <a:spcAft>
                <a:spcPts val="0"/>
              </a:spcAft>
              <a:buClrTx/>
              <a:buSzTx/>
              <a:buFontTx/>
              <a:buNone/>
              <a:tabLst/>
              <a:defRPr/>
            </a:pPr>
            <a:r>
              <a:rPr kumimoji="0" lang="en-US" sz="3824" b="1" i="0" u="none" strike="noStrike" kern="1200" cap="none" spc="0" normalizeH="0" baseline="0" noProof="0" dirty="0">
                <a:ln>
                  <a:noFill/>
                </a:ln>
                <a:solidFill>
                  <a:srgbClr val="F8F8F8"/>
                </a:solidFill>
                <a:effectLst/>
                <a:uLnTx/>
                <a:uFillTx/>
                <a:latin typeface="Narkisim" panose="020E0502050101010101" pitchFamily="34" charset="-79"/>
                <a:ea typeface="Open Sauce Bold"/>
                <a:cs typeface="Narkisim" panose="020E0502050101010101" pitchFamily="34" charset="-79"/>
                <a:sym typeface="Open Sauce Bold"/>
              </a:rPr>
              <a:t>04</a:t>
            </a:r>
          </a:p>
        </p:txBody>
      </p:sp>
      <p:sp>
        <p:nvSpPr>
          <p:cNvPr id="36" name="TextBox 36"/>
          <p:cNvSpPr txBox="1"/>
          <p:nvPr/>
        </p:nvSpPr>
        <p:spPr>
          <a:xfrm>
            <a:off x="1737622" y="2428176"/>
            <a:ext cx="10658931" cy="548227"/>
          </a:xfrm>
          <a:prstGeom prst="rect">
            <a:avLst/>
          </a:prstGeom>
        </p:spPr>
        <p:txBody>
          <a:bodyPr lIns="0" tIns="0" rIns="0" bIns="0" rtlCol="0" anchor="t">
            <a:spAutoFit/>
          </a:bodyPr>
          <a:lstStyle/>
          <a:p>
            <a:pPr>
              <a:lnSpc>
                <a:spcPts val="3301"/>
              </a:lnSpc>
            </a:pPr>
            <a:r>
              <a:rPr lang="en-US" sz="6000" b="1" dirty="0">
                <a:latin typeface="Narkisim" panose="020E0502050101010101" pitchFamily="34" charset="-79"/>
                <a:cs typeface="Narkisim" panose="020E0502050101010101" pitchFamily="34" charset="-79"/>
              </a:rPr>
              <a:t>They will be handled as follows: -</a:t>
            </a:r>
            <a:endParaRPr kumimoji="0" lang="en-US" sz="6000" b="0" i="0" u="none" strike="noStrike" kern="1200" cap="none" spc="0" normalizeH="0" baseline="0" noProof="0" dirty="0">
              <a:ln>
                <a:noFill/>
              </a:ln>
              <a:solidFill>
                <a:srgbClr val="343432"/>
              </a:solidFill>
              <a:effectLst/>
              <a:uLnTx/>
              <a:uFillTx/>
              <a:latin typeface="Narkisim" panose="020E0502050101010101" pitchFamily="34" charset="-79"/>
              <a:ea typeface="Open Sauce"/>
              <a:cs typeface="Narkisim" panose="020E0502050101010101" pitchFamily="34" charset="-79"/>
              <a:sym typeface="Open Sauce"/>
            </a:endParaRPr>
          </a:p>
        </p:txBody>
      </p:sp>
      <p:sp>
        <p:nvSpPr>
          <p:cNvPr id="37" name="Freeform 37"/>
          <p:cNvSpPr/>
          <p:nvPr/>
        </p:nvSpPr>
        <p:spPr>
          <a:xfrm rot="-10800000">
            <a:off x="-465877" y="-4635036"/>
            <a:ext cx="3695540" cy="7418054"/>
          </a:xfrm>
          <a:custGeom>
            <a:avLst/>
            <a:gdLst/>
            <a:ahLst/>
            <a:cxnLst/>
            <a:rect l="l" t="t" r="r" b="b"/>
            <a:pathLst>
              <a:path w="3695540" h="7418054">
                <a:moveTo>
                  <a:pt x="0" y="0"/>
                </a:moveTo>
                <a:lnTo>
                  <a:pt x="3695540" y="0"/>
                </a:lnTo>
                <a:lnTo>
                  <a:pt x="3695540" y="7418054"/>
                </a:lnTo>
                <a:lnTo>
                  <a:pt x="0" y="7418054"/>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sp>
      <p:pic>
        <p:nvPicPr>
          <p:cNvPr id="1026" name="Picture 2" descr="Image result for SCDE">
            <a:extLst>
              <a:ext uri="{FF2B5EF4-FFF2-40B4-BE49-F238E27FC236}">
                <a16:creationId xmlns:a16="http://schemas.microsoft.com/office/drawing/2014/main" id="{4DD1F716-C081-42E5-B69B-A8A8599BDBC2}"/>
              </a:ext>
            </a:extLst>
          </p:cNvPr>
          <p:cNvPicPr>
            <a:picLocks noChangeAspect="1" noChangeArrowheads="1"/>
          </p:cNvPicPr>
          <p:nvPr/>
        </p:nvPicPr>
        <p:blipFill>
          <a:blip r:embed="rId11" cstate="email">
            <a:extLst>
              <a:ext uri="{28A0092B-C50C-407E-A947-70E740481C1C}">
                <a14:useLocalDpi xmlns:a14="http://schemas.microsoft.com/office/drawing/2010/main"/>
              </a:ext>
            </a:extLst>
          </a:blip>
          <a:srcRect/>
          <a:stretch>
            <a:fillRect/>
          </a:stretch>
        </p:blipFill>
        <p:spPr bwMode="auto">
          <a:xfrm>
            <a:off x="4595138" y="4457700"/>
            <a:ext cx="2827529" cy="1391307"/>
          </a:xfrm>
          <a:prstGeom prst="rect">
            <a:avLst/>
          </a:prstGeom>
          <a:noFill/>
          <a:extLst>
            <a:ext uri="{909E8E84-426E-40DD-AFC4-6F175D3DCCD1}">
              <a14:hiddenFill xmlns:a14="http://schemas.microsoft.com/office/drawing/2010/main">
                <a:solidFill>
                  <a:srgbClr val="FFFFFF"/>
                </a:solidFill>
              </a14:hiddenFill>
            </a:ext>
          </a:extLst>
        </p:spPr>
      </p:pic>
      <p:pic>
        <p:nvPicPr>
          <p:cNvPr id="41" name="Picture 40">
            <a:extLst>
              <a:ext uri="{FF2B5EF4-FFF2-40B4-BE49-F238E27FC236}">
                <a16:creationId xmlns:a16="http://schemas.microsoft.com/office/drawing/2014/main" id="{216E8ECF-8655-4D37-A313-41CAC3A5AFA4}"/>
              </a:ext>
            </a:extLst>
          </p:cNvPr>
          <p:cNvPicPr>
            <a:picLocks noChangeAspect="1"/>
          </p:cNvPicPr>
          <p:nvPr/>
        </p:nvPicPr>
        <p:blipFill rotWithShape="1">
          <a:blip r:embed="rId12"/>
          <a:srcRect l="31200" t="36711" r="26695" b="49839"/>
          <a:stretch/>
        </p:blipFill>
        <p:spPr>
          <a:xfrm>
            <a:off x="8763000" y="4524643"/>
            <a:ext cx="2522574" cy="1124044"/>
          </a:xfrm>
          <a:prstGeom prst="rect">
            <a:avLst/>
          </a:prstGeom>
        </p:spPr>
      </p:pic>
      <p:sp>
        <p:nvSpPr>
          <p:cNvPr id="40" name="AutoShape 4" descr="Image result for RDE">
            <a:extLst>
              <a:ext uri="{FF2B5EF4-FFF2-40B4-BE49-F238E27FC236}">
                <a16:creationId xmlns:a16="http://schemas.microsoft.com/office/drawing/2014/main" id="{921CA381-B5F4-46F6-80B7-DE4C35B8929F}"/>
              </a:ext>
            </a:extLst>
          </p:cNvPr>
          <p:cNvSpPr>
            <a:spLocks noChangeAspect="1" noChangeArrowheads="1"/>
          </p:cNvSpPr>
          <p:nvPr/>
        </p:nvSpPr>
        <p:spPr bwMode="auto">
          <a:xfrm>
            <a:off x="8991600" y="49911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x-none"/>
          </a:p>
        </p:txBody>
      </p:sp>
      <p:pic>
        <p:nvPicPr>
          <p:cNvPr id="42" name="Picture 41">
            <a:extLst>
              <a:ext uri="{FF2B5EF4-FFF2-40B4-BE49-F238E27FC236}">
                <a16:creationId xmlns:a16="http://schemas.microsoft.com/office/drawing/2014/main" id="{33C7C1C9-5955-4FF2-9EDB-A61649CCDAE5}"/>
              </a:ext>
            </a:extLst>
          </p:cNvPr>
          <p:cNvPicPr>
            <a:picLocks noChangeAspect="1"/>
          </p:cNvPicPr>
          <p:nvPr/>
        </p:nvPicPr>
        <p:blipFill rotWithShape="1">
          <a:blip r:embed="rId13"/>
          <a:srcRect l="15185" t="27958" b="29745"/>
          <a:stretch/>
        </p:blipFill>
        <p:spPr>
          <a:xfrm>
            <a:off x="12588011" y="4544897"/>
            <a:ext cx="2956789" cy="1124044"/>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0" name="Rectangle 49">
            <a:extLst>
              <a:ext uri="{FF2B5EF4-FFF2-40B4-BE49-F238E27FC236}">
                <a16:creationId xmlns:a16="http://schemas.microsoft.com/office/drawing/2014/main" id="{CD333CBE-B699-4E3B-9F45-C045F77343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52" name="Rectangle 51">
            <a:extLst>
              <a:ext uri="{FF2B5EF4-FFF2-40B4-BE49-F238E27FC236}">
                <a16:creationId xmlns:a16="http://schemas.microsoft.com/office/drawing/2014/main" id="{C6EDEBB9-8437-4875-ABEA-0AEDE2C90D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430" y="0"/>
            <a:ext cx="18303431" cy="10287000"/>
          </a:xfrm>
          <a:prstGeom prst="rect">
            <a:avLst/>
          </a:prstGeom>
          <a:solidFill>
            <a:srgbClr val="7D4C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1600">
              <a:defRPr/>
            </a:pPr>
            <a:endParaRPr lang="en-US" sz="2700">
              <a:solidFill>
                <a:prstClr val="white"/>
              </a:solidFill>
              <a:latin typeface="Calibri Light" panose="020F0302020204030204"/>
            </a:endParaRPr>
          </a:p>
        </p:txBody>
      </p:sp>
      <p:graphicFrame>
        <p:nvGraphicFramePr>
          <p:cNvPr id="3" name="Diagram 2">
            <a:extLst>
              <a:ext uri="{FF2B5EF4-FFF2-40B4-BE49-F238E27FC236}">
                <a16:creationId xmlns:a16="http://schemas.microsoft.com/office/drawing/2014/main" id="{7478A34B-D947-480C-B399-863EFDA2A5C0}"/>
              </a:ext>
            </a:extLst>
          </p:cNvPr>
          <p:cNvGraphicFramePr/>
          <p:nvPr>
            <p:extLst>
              <p:ext uri="{D42A27DB-BD31-4B8C-83A1-F6EECF244321}">
                <p14:modId xmlns:p14="http://schemas.microsoft.com/office/powerpoint/2010/main" val="4112866493"/>
              </p:ext>
            </p:extLst>
          </p:nvPr>
        </p:nvGraphicFramePr>
        <p:xfrm>
          <a:off x="11899557" y="1155700"/>
          <a:ext cx="6159843" cy="8407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6" name="Picture 45" descr="Toy plastic numbers">
            <a:extLst>
              <a:ext uri="{FF2B5EF4-FFF2-40B4-BE49-F238E27FC236}">
                <a16:creationId xmlns:a16="http://schemas.microsoft.com/office/drawing/2014/main" id="{CEFA269A-8445-4B70-A9E5-68AEE5336C37}"/>
              </a:ext>
            </a:extLst>
          </p:cNvPr>
          <p:cNvPicPr>
            <a:picLocks noChangeAspect="1"/>
          </p:cNvPicPr>
          <p:nvPr/>
        </p:nvPicPr>
        <p:blipFill rotWithShape="1">
          <a:blip r:embed="rId7" cstate="email">
            <a:extLst>
              <a:ext uri="{28A0092B-C50C-407E-A947-70E740481C1C}">
                <a14:useLocalDpi xmlns:a14="http://schemas.microsoft.com/office/drawing/2010/main"/>
              </a:ext>
            </a:extLst>
          </a:blip>
          <a:srcRect l="12467" r="14024" b="-1"/>
          <a:stretch/>
        </p:blipFill>
        <p:spPr>
          <a:xfrm>
            <a:off x="-15430" y="15"/>
            <a:ext cx="11328401" cy="7872189"/>
          </a:xfrm>
          <a:prstGeom prst="rect">
            <a:avLst/>
          </a:prstGeom>
        </p:spPr>
      </p:pic>
      <p:pic>
        <p:nvPicPr>
          <p:cNvPr id="4" name="Picture 3">
            <a:extLst>
              <a:ext uri="{FF2B5EF4-FFF2-40B4-BE49-F238E27FC236}">
                <a16:creationId xmlns:a16="http://schemas.microsoft.com/office/drawing/2014/main" id="{EA804EB8-60AB-44D4-B491-56E9E3525F39}"/>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16469052" y="9667"/>
            <a:ext cx="1798476" cy="1579001"/>
          </a:xfrm>
          <a:prstGeom prst="rect">
            <a:avLst/>
          </a:prstGeom>
        </p:spPr>
      </p:pic>
      <p:pic>
        <p:nvPicPr>
          <p:cNvPr id="7" name="Picture 6">
            <a:extLst>
              <a:ext uri="{FF2B5EF4-FFF2-40B4-BE49-F238E27FC236}">
                <a16:creationId xmlns:a16="http://schemas.microsoft.com/office/drawing/2014/main" id="{F5DBC54A-5965-4F06-AEFC-A047046910AD}"/>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0" y="7889081"/>
            <a:ext cx="2340102" cy="2381042"/>
          </a:xfrm>
          <a:prstGeom prst="rect">
            <a:avLst/>
          </a:prstGeom>
        </p:spPr>
      </p:pic>
      <p:pic>
        <p:nvPicPr>
          <p:cNvPr id="8" name="Picture 7">
            <a:extLst>
              <a:ext uri="{FF2B5EF4-FFF2-40B4-BE49-F238E27FC236}">
                <a16:creationId xmlns:a16="http://schemas.microsoft.com/office/drawing/2014/main" id="{3A1BB614-DB4C-4A8B-AB57-9B81E1FF915A}"/>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2313296" y="7889081"/>
            <a:ext cx="2408682" cy="2413273"/>
          </a:xfrm>
          <a:prstGeom prst="rect">
            <a:avLst/>
          </a:prstGeom>
        </p:spPr>
      </p:pic>
      <p:pic>
        <p:nvPicPr>
          <p:cNvPr id="9" name="Picture 8">
            <a:extLst>
              <a:ext uri="{FF2B5EF4-FFF2-40B4-BE49-F238E27FC236}">
                <a16:creationId xmlns:a16="http://schemas.microsoft.com/office/drawing/2014/main" id="{0363B262-905F-4C05-89ED-AB81D1341DAD}"/>
              </a:ext>
            </a:extLst>
          </p:cNvPr>
          <p:cNvPicPr>
            <a:picLocks noChangeAspect="1"/>
          </p:cNvPicPr>
          <p:nvPr/>
        </p:nvPicPr>
        <p:blipFill>
          <a:blip r:embed="rId11"/>
          <a:stretch>
            <a:fillRect/>
          </a:stretch>
        </p:blipFill>
        <p:spPr>
          <a:xfrm>
            <a:off x="4748633" y="7915808"/>
            <a:ext cx="2241941" cy="2413273"/>
          </a:xfrm>
          <a:prstGeom prst="rect">
            <a:avLst/>
          </a:prstGeom>
        </p:spPr>
      </p:pic>
      <p:pic>
        <p:nvPicPr>
          <p:cNvPr id="10" name="Picture 9">
            <a:extLst>
              <a:ext uri="{FF2B5EF4-FFF2-40B4-BE49-F238E27FC236}">
                <a16:creationId xmlns:a16="http://schemas.microsoft.com/office/drawing/2014/main" id="{8D5AF4BF-80AE-4FEC-9024-DF0F76366F7A}"/>
              </a:ext>
            </a:extLst>
          </p:cNvPr>
          <p:cNvPicPr>
            <a:picLocks noChangeAspect="1"/>
          </p:cNvPicPr>
          <p:nvPr/>
        </p:nvPicPr>
        <p:blipFill>
          <a:blip r:embed="rId12"/>
          <a:stretch>
            <a:fillRect/>
          </a:stretch>
        </p:blipFill>
        <p:spPr>
          <a:xfrm>
            <a:off x="7017870" y="7889081"/>
            <a:ext cx="2241941" cy="2495043"/>
          </a:xfrm>
          <a:prstGeom prst="rect">
            <a:avLst/>
          </a:prstGeom>
        </p:spPr>
      </p:pic>
    </p:spTree>
    <p:extLst>
      <p:ext uri="{BB962C8B-B14F-4D97-AF65-F5344CB8AC3E}">
        <p14:creationId xmlns:p14="http://schemas.microsoft.com/office/powerpoint/2010/main" val="3053449519"/>
      </p:ext>
    </p:extLst>
  </p:cSld>
  <p:clrMapOvr>
    <a:overrideClrMapping bg1="dk1" tx1="lt1" bg2="dk2" tx2="lt2" accent1="accent1" accent2="accent2" accent3="accent3" accent4="accent4" accent5="accent5" accent6="accent6" hlink="hlink" folHlink="folHlink"/>
  </p:clrMapOvr>
  <p:transition spd="slow">
    <p:push dir="u"/>
  </p:transition>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3909245" y="-4428274"/>
            <a:ext cx="10287000" cy="18288000"/>
          </a:xfrm>
          <a:custGeom>
            <a:avLst/>
            <a:gdLst/>
            <a:ahLst/>
            <a:cxnLst/>
            <a:rect l="l" t="t" r="r" b="b"/>
            <a:pathLst>
              <a:path w="10287000" h="18288000">
                <a:moveTo>
                  <a:pt x="0" y="18288000"/>
                </a:moveTo>
                <a:lnTo>
                  <a:pt x="0" y="0"/>
                </a:lnTo>
                <a:lnTo>
                  <a:pt x="10287000" y="0"/>
                </a:lnTo>
                <a:lnTo>
                  <a:pt x="10287000" y="18288000"/>
                </a:lnTo>
                <a:lnTo>
                  <a:pt x="0" y="18288000"/>
                </a:lnTo>
                <a:close/>
              </a:path>
            </a:pathLst>
          </a:custGeom>
          <a:blipFill>
            <a:blip r:embed="rId2"/>
            <a:stretch>
              <a:fillRect l="-12888" r="-12888"/>
            </a:stretch>
          </a:blipFill>
        </p:spPr>
      </p:sp>
      <p:grpSp>
        <p:nvGrpSpPr>
          <p:cNvPr id="3" name="Group 3"/>
          <p:cNvGrpSpPr/>
          <p:nvPr/>
        </p:nvGrpSpPr>
        <p:grpSpPr>
          <a:xfrm rot="5400000">
            <a:off x="1524460" y="3921323"/>
            <a:ext cx="500647" cy="438066"/>
            <a:chOff x="0" y="0"/>
            <a:chExt cx="812800" cy="711200"/>
          </a:xfrm>
        </p:grpSpPr>
        <p:sp>
          <p:nvSpPr>
            <p:cNvPr id="4" name="Freeform 4"/>
            <p:cNvSpPr/>
            <p:nvPr/>
          </p:nvSpPr>
          <p:spPr>
            <a:xfrm>
              <a:off x="60851" y="89740"/>
              <a:ext cx="691098" cy="621460"/>
            </a:xfrm>
            <a:custGeom>
              <a:avLst/>
              <a:gdLst/>
              <a:ahLst/>
              <a:cxnLst/>
              <a:rect l="l" t="t" r="r" b="b"/>
              <a:pathLst>
                <a:path w="691098" h="621460">
                  <a:moveTo>
                    <a:pt x="422271" y="44524"/>
                  </a:moveTo>
                  <a:lnTo>
                    <a:pt x="675227" y="487196"/>
                  </a:lnTo>
                  <a:cubicBezTo>
                    <a:pt x="691098" y="514971"/>
                    <a:pt x="690984" y="549095"/>
                    <a:pt x="674928" y="576763"/>
                  </a:cubicBezTo>
                  <a:cubicBezTo>
                    <a:pt x="658871" y="604431"/>
                    <a:pt x="629300" y="621460"/>
                    <a:pt x="597311" y="621460"/>
                  </a:cubicBezTo>
                  <a:lnTo>
                    <a:pt x="93787" y="621460"/>
                  </a:lnTo>
                  <a:cubicBezTo>
                    <a:pt x="61798" y="621460"/>
                    <a:pt x="32227" y="604431"/>
                    <a:pt x="16170" y="576763"/>
                  </a:cubicBezTo>
                  <a:cubicBezTo>
                    <a:pt x="114" y="549095"/>
                    <a:pt x="0" y="514971"/>
                    <a:pt x="15871" y="487196"/>
                  </a:cubicBezTo>
                  <a:lnTo>
                    <a:pt x="268827" y="44524"/>
                  </a:lnTo>
                  <a:cubicBezTo>
                    <a:pt x="284560" y="16991"/>
                    <a:pt x="313839" y="0"/>
                    <a:pt x="345549" y="0"/>
                  </a:cubicBezTo>
                  <a:cubicBezTo>
                    <a:pt x="377259" y="0"/>
                    <a:pt x="406538" y="16991"/>
                    <a:pt x="422271" y="44524"/>
                  </a:cubicBezTo>
                  <a:close/>
                </a:path>
              </a:pathLst>
            </a:custGeom>
            <a:solidFill>
              <a:srgbClr val="1D7363">
                <a:alpha val="89804"/>
              </a:srgbClr>
            </a:solidFill>
          </p:spPr>
        </p:sp>
        <p:sp>
          <p:nvSpPr>
            <p:cNvPr id="5" name="TextBox 5"/>
            <p:cNvSpPr txBox="1"/>
            <p:nvPr/>
          </p:nvSpPr>
          <p:spPr>
            <a:xfrm>
              <a:off x="127000" y="263525"/>
              <a:ext cx="558800" cy="396875"/>
            </a:xfrm>
            <a:prstGeom prst="rect">
              <a:avLst/>
            </a:prstGeom>
          </p:spPr>
          <p:txBody>
            <a:bodyPr lIns="50800" tIns="50800" rIns="50800" bIns="50800" rtlCol="0" anchor="ctr"/>
            <a:lstStyle/>
            <a:p>
              <a:pPr algn="ctr">
                <a:lnSpc>
                  <a:spcPts val="3750"/>
                </a:lnSpc>
              </a:pPr>
              <a:endParaRPr/>
            </a:p>
          </p:txBody>
        </p:sp>
      </p:grpSp>
      <p:grpSp>
        <p:nvGrpSpPr>
          <p:cNvPr id="6" name="Group 6"/>
          <p:cNvGrpSpPr/>
          <p:nvPr/>
        </p:nvGrpSpPr>
        <p:grpSpPr>
          <a:xfrm rot="5400000">
            <a:off x="1524460" y="5369123"/>
            <a:ext cx="500647" cy="438066"/>
            <a:chOff x="0" y="0"/>
            <a:chExt cx="812800" cy="711200"/>
          </a:xfrm>
        </p:grpSpPr>
        <p:sp>
          <p:nvSpPr>
            <p:cNvPr id="7" name="Freeform 7"/>
            <p:cNvSpPr/>
            <p:nvPr/>
          </p:nvSpPr>
          <p:spPr>
            <a:xfrm>
              <a:off x="60851" y="89740"/>
              <a:ext cx="691098" cy="621460"/>
            </a:xfrm>
            <a:custGeom>
              <a:avLst/>
              <a:gdLst/>
              <a:ahLst/>
              <a:cxnLst/>
              <a:rect l="l" t="t" r="r" b="b"/>
              <a:pathLst>
                <a:path w="691098" h="621460">
                  <a:moveTo>
                    <a:pt x="422271" y="44524"/>
                  </a:moveTo>
                  <a:lnTo>
                    <a:pt x="675227" y="487196"/>
                  </a:lnTo>
                  <a:cubicBezTo>
                    <a:pt x="691098" y="514971"/>
                    <a:pt x="690984" y="549095"/>
                    <a:pt x="674928" y="576763"/>
                  </a:cubicBezTo>
                  <a:cubicBezTo>
                    <a:pt x="658871" y="604431"/>
                    <a:pt x="629300" y="621460"/>
                    <a:pt x="597311" y="621460"/>
                  </a:cubicBezTo>
                  <a:lnTo>
                    <a:pt x="93787" y="621460"/>
                  </a:lnTo>
                  <a:cubicBezTo>
                    <a:pt x="61798" y="621460"/>
                    <a:pt x="32227" y="604431"/>
                    <a:pt x="16170" y="576763"/>
                  </a:cubicBezTo>
                  <a:cubicBezTo>
                    <a:pt x="114" y="549095"/>
                    <a:pt x="0" y="514971"/>
                    <a:pt x="15871" y="487196"/>
                  </a:cubicBezTo>
                  <a:lnTo>
                    <a:pt x="268827" y="44524"/>
                  </a:lnTo>
                  <a:cubicBezTo>
                    <a:pt x="284560" y="16991"/>
                    <a:pt x="313839" y="0"/>
                    <a:pt x="345549" y="0"/>
                  </a:cubicBezTo>
                  <a:cubicBezTo>
                    <a:pt x="377259" y="0"/>
                    <a:pt x="406538" y="16991"/>
                    <a:pt x="422271" y="44524"/>
                  </a:cubicBezTo>
                  <a:close/>
                </a:path>
              </a:pathLst>
            </a:custGeom>
            <a:solidFill>
              <a:srgbClr val="1D7363">
                <a:alpha val="89804"/>
              </a:srgbClr>
            </a:solidFill>
          </p:spPr>
        </p:sp>
        <p:sp>
          <p:nvSpPr>
            <p:cNvPr id="8" name="TextBox 8"/>
            <p:cNvSpPr txBox="1"/>
            <p:nvPr/>
          </p:nvSpPr>
          <p:spPr>
            <a:xfrm>
              <a:off x="127000" y="263525"/>
              <a:ext cx="558800" cy="396875"/>
            </a:xfrm>
            <a:prstGeom prst="rect">
              <a:avLst/>
            </a:prstGeom>
          </p:spPr>
          <p:txBody>
            <a:bodyPr lIns="50800" tIns="50800" rIns="50800" bIns="50800" rtlCol="0" anchor="ctr"/>
            <a:lstStyle/>
            <a:p>
              <a:pPr algn="ctr">
                <a:lnSpc>
                  <a:spcPts val="3750"/>
                </a:lnSpc>
              </a:pPr>
              <a:endParaRPr/>
            </a:p>
          </p:txBody>
        </p:sp>
      </p:grpSp>
      <p:grpSp>
        <p:nvGrpSpPr>
          <p:cNvPr id="9" name="Group 9"/>
          <p:cNvGrpSpPr/>
          <p:nvPr/>
        </p:nvGrpSpPr>
        <p:grpSpPr>
          <a:xfrm rot="5400000">
            <a:off x="1524460" y="7029053"/>
            <a:ext cx="500647" cy="438066"/>
            <a:chOff x="0" y="0"/>
            <a:chExt cx="812800" cy="711200"/>
          </a:xfrm>
        </p:grpSpPr>
        <p:sp>
          <p:nvSpPr>
            <p:cNvPr id="10" name="Freeform 10"/>
            <p:cNvSpPr/>
            <p:nvPr/>
          </p:nvSpPr>
          <p:spPr>
            <a:xfrm>
              <a:off x="60851" y="89740"/>
              <a:ext cx="691098" cy="621460"/>
            </a:xfrm>
            <a:custGeom>
              <a:avLst/>
              <a:gdLst/>
              <a:ahLst/>
              <a:cxnLst/>
              <a:rect l="l" t="t" r="r" b="b"/>
              <a:pathLst>
                <a:path w="691098" h="621460">
                  <a:moveTo>
                    <a:pt x="422271" y="44524"/>
                  </a:moveTo>
                  <a:lnTo>
                    <a:pt x="675227" y="487196"/>
                  </a:lnTo>
                  <a:cubicBezTo>
                    <a:pt x="691098" y="514971"/>
                    <a:pt x="690984" y="549095"/>
                    <a:pt x="674928" y="576763"/>
                  </a:cubicBezTo>
                  <a:cubicBezTo>
                    <a:pt x="658871" y="604431"/>
                    <a:pt x="629300" y="621460"/>
                    <a:pt x="597311" y="621460"/>
                  </a:cubicBezTo>
                  <a:lnTo>
                    <a:pt x="93787" y="621460"/>
                  </a:lnTo>
                  <a:cubicBezTo>
                    <a:pt x="61798" y="621460"/>
                    <a:pt x="32227" y="604431"/>
                    <a:pt x="16170" y="576763"/>
                  </a:cubicBezTo>
                  <a:cubicBezTo>
                    <a:pt x="114" y="549095"/>
                    <a:pt x="0" y="514971"/>
                    <a:pt x="15871" y="487196"/>
                  </a:cubicBezTo>
                  <a:lnTo>
                    <a:pt x="268827" y="44524"/>
                  </a:lnTo>
                  <a:cubicBezTo>
                    <a:pt x="284560" y="16991"/>
                    <a:pt x="313839" y="0"/>
                    <a:pt x="345549" y="0"/>
                  </a:cubicBezTo>
                  <a:cubicBezTo>
                    <a:pt x="377259" y="0"/>
                    <a:pt x="406538" y="16991"/>
                    <a:pt x="422271" y="44524"/>
                  </a:cubicBezTo>
                  <a:close/>
                </a:path>
              </a:pathLst>
            </a:custGeom>
            <a:solidFill>
              <a:srgbClr val="1D7363">
                <a:alpha val="89804"/>
              </a:srgbClr>
            </a:solidFill>
          </p:spPr>
        </p:sp>
        <p:sp>
          <p:nvSpPr>
            <p:cNvPr id="11" name="TextBox 11"/>
            <p:cNvSpPr txBox="1"/>
            <p:nvPr/>
          </p:nvSpPr>
          <p:spPr>
            <a:xfrm>
              <a:off x="127000" y="263525"/>
              <a:ext cx="558800" cy="396875"/>
            </a:xfrm>
            <a:prstGeom prst="rect">
              <a:avLst/>
            </a:prstGeom>
          </p:spPr>
          <p:txBody>
            <a:bodyPr lIns="50800" tIns="50800" rIns="50800" bIns="50800" rtlCol="0" anchor="ctr"/>
            <a:lstStyle/>
            <a:p>
              <a:pPr algn="ctr">
                <a:lnSpc>
                  <a:spcPts val="3750"/>
                </a:lnSpc>
              </a:pPr>
              <a:endParaRPr/>
            </a:p>
          </p:txBody>
        </p:sp>
      </p:grpSp>
      <p:grpSp>
        <p:nvGrpSpPr>
          <p:cNvPr id="12" name="Group 12"/>
          <p:cNvGrpSpPr/>
          <p:nvPr/>
        </p:nvGrpSpPr>
        <p:grpSpPr>
          <a:xfrm>
            <a:off x="11622068" y="-4163460"/>
            <a:ext cx="11145501" cy="9752314"/>
            <a:chOff x="0" y="0"/>
            <a:chExt cx="812800" cy="711200"/>
          </a:xfrm>
        </p:grpSpPr>
        <p:sp>
          <p:nvSpPr>
            <p:cNvPr id="13" name="Freeform 13"/>
            <p:cNvSpPr/>
            <p:nvPr/>
          </p:nvSpPr>
          <p:spPr>
            <a:xfrm>
              <a:off x="10933" y="16124"/>
              <a:ext cx="790933" cy="695076"/>
            </a:xfrm>
            <a:custGeom>
              <a:avLst/>
              <a:gdLst/>
              <a:ahLst/>
              <a:cxnLst/>
              <a:rect l="l" t="t" r="r" b="b"/>
              <a:pathLst>
                <a:path w="790933" h="695076">
                  <a:moveTo>
                    <a:pt x="409252" y="8000"/>
                  </a:moveTo>
                  <a:lnTo>
                    <a:pt x="788082" y="670952"/>
                  </a:lnTo>
                  <a:cubicBezTo>
                    <a:pt x="790934" y="675942"/>
                    <a:pt x="790913" y="682074"/>
                    <a:pt x="788028" y="687045"/>
                  </a:cubicBezTo>
                  <a:cubicBezTo>
                    <a:pt x="785143" y="692016"/>
                    <a:pt x="779830" y="695076"/>
                    <a:pt x="774082" y="695076"/>
                  </a:cubicBezTo>
                  <a:lnTo>
                    <a:pt x="16852" y="695076"/>
                  </a:lnTo>
                  <a:cubicBezTo>
                    <a:pt x="11104" y="695076"/>
                    <a:pt x="5791" y="692016"/>
                    <a:pt x="2906" y="687045"/>
                  </a:cubicBezTo>
                  <a:cubicBezTo>
                    <a:pt x="21" y="682074"/>
                    <a:pt x="0" y="675942"/>
                    <a:pt x="2852" y="670952"/>
                  </a:cubicBezTo>
                  <a:lnTo>
                    <a:pt x="381682" y="8000"/>
                  </a:lnTo>
                  <a:cubicBezTo>
                    <a:pt x="384509" y="3053"/>
                    <a:pt x="389769" y="0"/>
                    <a:pt x="395467" y="0"/>
                  </a:cubicBezTo>
                  <a:cubicBezTo>
                    <a:pt x="401165" y="0"/>
                    <a:pt x="406425" y="3053"/>
                    <a:pt x="409252" y="8000"/>
                  </a:cubicBezTo>
                  <a:close/>
                </a:path>
              </a:pathLst>
            </a:custGeom>
            <a:solidFill>
              <a:srgbClr val="23403D"/>
            </a:solidFill>
          </p:spPr>
        </p:sp>
        <p:sp>
          <p:nvSpPr>
            <p:cNvPr id="14" name="TextBox 14"/>
            <p:cNvSpPr txBox="1"/>
            <p:nvPr/>
          </p:nvSpPr>
          <p:spPr>
            <a:xfrm>
              <a:off x="127000" y="263525"/>
              <a:ext cx="558800" cy="396875"/>
            </a:xfrm>
            <a:prstGeom prst="rect">
              <a:avLst/>
            </a:prstGeom>
          </p:spPr>
          <p:txBody>
            <a:bodyPr lIns="50800" tIns="50800" rIns="50800" bIns="50800" rtlCol="0" anchor="ctr"/>
            <a:lstStyle/>
            <a:p>
              <a:pPr algn="ctr">
                <a:lnSpc>
                  <a:spcPts val="3750"/>
                </a:lnSpc>
              </a:pPr>
              <a:endParaRPr/>
            </a:p>
          </p:txBody>
        </p:sp>
      </p:grpSp>
      <p:grpSp>
        <p:nvGrpSpPr>
          <p:cNvPr id="15" name="Group 15"/>
          <p:cNvGrpSpPr/>
          <p:nvPr/>
        </p:nvGrpSpPr>
        <p:grpSpPr>
          <a:xfrm rot="-10800000">
            <a:off x="11377362" y="-406136"/>
            <a:ext cx="4180138" cy="3657620"/>
            <a:chOff x="0" y="0"/>
            <a:chExt cx="812800" cy="711200"/>
          </a:xfrm>
        </p:grpSpPr>
        <p:sp>
          <p:nvSpPr>
            <p:cNvPr id="16" name="Freeform 16"/>
            <p:cNvSpPr/>
            <p:nvPr/>
          </p:nvSpPr>
          <p:spPr>
            <a:xfrm>
              <a:off x="29152" y="42992"/>
              <a:ext cx="754496" cy="668208"/>
            </a:xfrm>
            <a:custGeom>
              <a:avLst/>
              <a:gdLst/>
              <a:ahLst/>
              <a:cxnLst/>
              <a:rect l="l" t="t" r="r" b="b"/>
              <a:pathLst>
                <a:path w="754496" h="668208">
                  <a:moveTo>
                    <a:pt x="414003" y="21330"/>
                  </a:moveTo>
                  <a:lnTo>
                    <a:pt x="746893" y="603886"/>
                  </a:lnTo>
                  <a:cubicBezTo>
                    <a:pt x="754496" y="617192"/>
                    <a:pt x="754441" y="633540"/>
                    <a:pt x="746749" y="646795"/>
                  </a:cubicBezTo>
                  <a:cubicBezTo>
                    <a:pt x="739057" y="660050"/>
                    <a:pt x="724890" y="668208"/>
                    <a:pt x="709565" y="668208"/>
                  </a:cubicBezTo>
                  <a:lnTo>
                    <a:pt x="44931" y="668208"/>
                  </a:lnTo>
                  <a:cubicBezTo>
                    <a:pt x="29606" y="668208"/>
                    <a:pt x="15439" y="660050"/>
                    <a:pt x="7747" y="646795"/>
                  </a:cubicBezTo>
                  <a:cubicBezTo>
                    <a:pt x="55" y="633540"/>
                    <a:pt x="0" y="617192"/>
                    <a:pt x="7603" y="603886"/>
                  </a:cubicBezTo>
                  <a:lnTo>
                    <a:pt x="340493" y="21330"/>
                  </a:lnTo>
                  <a:cubicBezTo>
                    <a:pt x="348030" y="8140"/>
                    <a:pt x="362056" y="0"/>
                    <a:pt x="377248" y="0"/>
                  </a:cubicBezTo>
                  <a:cubicBezTo>
                    <a:pt x="392440" y="0"/>
                    <a:pt x="406466" y="8140"/>
                    <a:pt x="414003" y="21330"/>
                  </a:cubicBezTo>
                  <a:close/>
                </a:path>
              </a:pathLst>
            </a:custGeom>
            <a:solidFill>
              <a:srgbClr val="1D7363">
                <a:alpha val="89804"/>
              </a:srgbClr>
            </a:solidFill>
          </p:spPr>
        </p:sp>
        <p:sp>
          <p:nvSpPr>
            <p:cNvPr id="17" name="TextBox 17"/>
            <p:cNvSpPr txBox="1"/>
            <p:nvPr/>
          </p:nvSpPr>
          <p:spPr>
            <a:xfrm>
              <a:off x="127000" y="263525"/>
              <a:ext cx="558800" cy="396875"/>
            </a:xfrm>
            <a:prstGeom prst="rect">
              <a:avLst/>
            </a:prstGeom>
          </p:spPr>
          <p:txBody>
            <a:bodyPr lIns="50800" tIns="50800" rIns="50800" bIns="50800" rtlCol="0" anchor="ctr"/>
            <a:lstStyle/>
            <a:p>
              <a:pPr algn="ctr">
                <a:lnSpc>
                  <a:spcPts val="3750"/>
                </a:lnSpc>
              </a:pPr>
              <a:endParaRPr/>
            </a:p>
          </p:txBody>
        </p:sp>
      </p:grpSp>
      <p:grpSp>
        <p:nvGrpSpPr>
          <p:cNvPr id="18" name="Group 18"/>
          <p:cNvGrpSpPr/>
          <p:nvPr/>
        </p:nvGrpSpPr>
        <p:grpSpPr>
          <a:xfrm>
            <a:off x="12444764" y="2989577"/>
            <a:ext cx="8794187" cy="7694914"/>
            <a:chOff x="0" y="0"/>
            <a:chExt cx="812800" cy="711200"/>
          </a:xfrm>
        </p:grpSpPr>
        <p:sp>
          <p:nvSpPr>
            <p:cNvPr id="19" name="Freeform 19"/>
            <p:cNvSpPr/>
            <p:nvPr/>
          </p:nvSpPr>
          <p:spPr>
            <a:xfrm>
              <a:off x="13857" y="20435"/>
              <a:ext cx="785086" cy="690765"/>
            </a:xfrm>
            <a:custGeom>
              <a:avLst/>
              <a:gdLst/>
              <a:ahLst/>
              <a:cxnLst/>
              <a:rect l="l" t="t" r="r" b="b"/>
              <a:pathLst>
                <a:path w="785086" h="690765">
                  <a:moveTo>
                    <a:pt x="410014" y="10139"/>
                  </a:moveTo>
                  <a:lnTo>
                    <a:pt x="781472" y="660191"/>
                  </a:lnTo>
                  <a:cubicBezTo>
                    <a:pt x="785086" y="666516"/>
                    <a:pt x="785060" y="674286"/>
                    <a:pt x="781404" y="680587"/>
                  </a:cubicBezTo>
                  <a:cubicBezTo>
                    <a:pt x="777748" y="686887"/>
                    <a:pt x="771014" y="690765"/>
                    <a:pt x="763729" y="690765"/>
                  </a:cubicBezTo>
                  <a:lnTo>
                    <a:pt x="21357" y="690765"/>
                  </a:lnTo>
                  <a:cubicBezTo>
                    <a:pt x="14072" y="690765"/>
                    <a:pt x="7338" y="686887"/>
                    <a:pt x="3682" y="680587"/>
                  </a:cubicBezTo>
                  <a:cubicBezTo>
                    <a:pt x="26" y="674286"/>
                    <a:pt x="0" y="666516"/>
                    <a:pt x="3614" y="660191"/>
                  </a:cubicBezTo>
                  <a:lnTo>
                    <a:pt x="375072" y="10139"/>
                  </a:lnTo>
                  <a:cubicBezTo>
                    <a:pt x="378655" y="3870"/>
                    <a:pt x="385322" y="0"/>
                    <a:pt x="392543" y="0"/>
                  </a:cubicBezTo>
                  <a:cubicBezTo>
                    <a:pt x="399764" y="0"/>
                    <a:pt x="406431" y="3870"/>
                    <a:pt x="410014" y="10139"/>
                  </a:cubicBezTo>
                  <a:close/>
                </a:path>
              </a:pathLst>
            </a:custGeom>
            <a:solidFill>
              <a:srgbClr val="23403D"/>
            </a:solidFill>
          </p:spPr>
        </p:sp>
        <p:sp>
          <p:nvSpPr>
            <p:cNvPr id="20" name="TextBox 20"/>
            <p:cNvSpPr txBox="1"/>
            <p:nvPr/>
          </p:nvSpPr>
          <p:spPr>
            <a:xfrm>
              <a:off x="127000" y="263525"/>
              <a:ext cx="558800" cy="396875"/>
            </a:xfrm>
            <a:prstGeom prst="rect">
              <a:avLst/>
            </a:prstGeom>
          </p:spPr>
          <p:txBody>
            <a:bodyPr lIns="50800" tIns="50800" rIns="50800" bIns="50800" rtlCol="0" anchor="ctr"/>
            <a:lstStyle/>
            <a:p>
              <a:pPr algn="ctr">
                <a:lnSpc>
                  <a:spcPts val="3750"/>
                </a:lnSpc>
              </a:pPr>
              <a:endParaRPr/>
            </a:p>
          </p:txBody>
        </p:sp>
      </p:grpSp>
      <p:grpSp>
        <p:nvGrpSpPr>
          <p:cNvPr id="21" name="Group 21"/>
          <p:cNvGrpSpPr/>
          <p:nvPr/>
        </p:nvGrpSpPr>
        <p:grpSpPr>
          <a:xfrm>
            <a:off x="11622068" y="7617932"/>
            <a:ext cx="3885376" cy="3399704"/>
            <a:chOff x="0" y="0"/>
            <a:chExt cx="812800" cy="711200"/>
          </a:xfrm>
        </p:grpSpPr>
        <p:sp>
          <p:nvSpPr>
            <p:cNvPr id="22" name="Freeform 22"/>
            <p:cNvSpPr/>
            <p:nvPr/>
          </p:nvSpPr>
          <p:spPr>
            <a:xfrm>
              <a:off x="31363" y="46254"/>
              <a:ext cx="750073" cy="664946"/>
            </a:xfrm>
            <a:custGeom>
              <a:avLst/>
              <a:gdLst/>
              <a:ahLst/>
              <a:cxnLst/>
              <a:rect l="l" t="t" r="r" b="b"/>
              <a:pathLst>
                <a:path w="750073" h="664946">
                  <a:moveTo>
                    <a:pt x="414581" y="22948"/>
                  </a:moveTo>
                  <a:lnTo>
                    <a:pt x="741893" y="595744"/>
                  </a:lnTo>
                  <a:cubicBezTo>
                    <a:pt x="750074" y="610060"/>
                    <a:pt x="750015" y="627648"/>
                    <a:pt x="741739" y="641908"/>
                  </a:cubicBezTo>
                  <a:cubicBezTo>
                    <a:pt x="733463" y="656169"/>
                    <a:pt x="718222" y="664946"/>
                    <a:pt x="701734" y="664946"/>
                  </a:cubicBezTo>
                  <a:lnTo>
                    <a:pt x="48340" y="664946"/>
                  </a:lnTo>
                  <a:cubicBezTo>
                    <a:pt x="31852" y="664946"/>
                    <a:pt x="16611" y="656169"/>
                    <a:pt x="8335" y="641908"/>
                  </a:cubicBezTo>
                  <a:cubicBezTo>
                    <a:pt x="59" y="627648"/>
                    <a:pt x="0" y="610060"/>
                    <a:pt x="8181" y="595744"/>
                  </a:cubicBezTo>
                  <a:lnTo>
                    <a:pt x="335493" y="22948"/>
                  </a:lnTo>
                  <a:cubicBezTo>
                    <a:pt x="343602" y="8757"/>
                    <a:pt x="358693" y="0"/>
                    <a:pt x="375037" y="0"/>
                  </a:cubicBezTo>
                  <a:cubicBezTo>
                    <a:pt x="391381" y="0"/>
                    <a:pt x="406472" y="8757"/>
                    <a:pt x="414581" y="22948"/>
                  </a:cubicBezTo>
                  <a:close/>
                </a:path>
              </a:pathLst>
            </a:custGeom>
            <a:solidFill>
              <a:srgbClr val="1D7363">
                <a:alpha val="89804"/>
              </a:srgbClr>
            </a:solidFill>
          </p:spPr>
        </p:sp>
        <p:sp>
          <p:nvSpPr>
            <p:cNvPr id="23" name="TextBox 23"/>
            <p:cNvSpPr txBox="1"/>
            <p:nvPr/>
          </p:nvSpPr>
          <p:spPr>
            <a:xfrm>
              <a:off x="127000" y="263525"/>
              <a:ext cx="558800" cy="396875"/>
            </a:xfrm>
            <a:prstGeom prst="rect">
              <a:avLst/>
            </a:prstGeom>
          </p:spPr>
          <p:txBody>
            <a:bodyPr lIns="50800" tIns="50800" rIns="50800" bIns="50800" rtlCol="0" anchor="ctr"/>
            <a:lstStyle/>
            <a:p>
              <a:pPr algn="ctr">
                <a:lnSpc>
                  <a:spcPts val="3750"/>
                </a:lnSpc>
              </a:pPr>
              <a:endParaRPr/>
            </a:p>
          </p:txBody>
        </p:sp>
      </p:grpSp>
      <p:sp>
        <p:nvSpPr>
          <p:cNvPr id="24" name="Freeform 24"/>
          <p:cNvSpPr/>
          <p:nvPr/>
        </p:nvSpPr>
        <p:spPr>
          <a:xfrm>
            <a:off x="-465592" y="9702769"/>
            <a:ext cx="2021342" cy="793377"/>
          </a:xfrm>
          <a:custGeom>
            <a:avLst/>
            <a:gdLst/>
            <a:ahLst/>
            <a:cxnLst/>
            <a:rect l="l" t="t" r="r" b="b"/>
            <a:pathLst>
              <a:path w="2021342" h="793377">
                <a:moveTo>
                  <a:pt x="0" y="0"/>
                </a:moveTo>
                <a:lnTo>
                  <a:pt x="2021342" y="0"/>
                </a:lnTo>
                <a:lnTo>
                  <a:pt x="2021342" y="793376"/>
                </a:lnTo>
                <a:lnTo>
                  <a:pt x="0" y="793376"/>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grpSp>
        <p:nvGrpSpPr>
          <p:cNvPr id="25" name="Group 25"/>
          <p:cNvGrpSpPr/>
          <p:nvPr/>
        </p:nvGrpSpPr>
        <p:grpSpPr>
          <a:xfrm>
            <a:off x="16106620" y="303325"/>
            <a:ext cx="4035505" cy="818745"/>
            <a:chOff x="0" y="0"/>
            <a:chExt cx="5380674" cy="1091660"/>
          </a:xfrm>
        </p:grpSpPr>
        <p:sp>
          <p:nvSpPr>
            <p:cNvPr id="26" name="Freeform 26"/>
            <p:cNvSpPr/>
            <p:nvPr/>
          </p:nvSpPr>
          <p:spPr>
            <a:xfrm>
              <a:off x="2599374" y="0"/>
              <a:ext cx="2781300" cy="1091660"/>
            </a:xfrm>
            <a:custGeom>
              <a:avLst/>
              <a:gdLst/>
              <a:ahLst/>
              <a:cxnLst/>
              <a:rect l="l" t="t" r="r" b="b"/>
              <a:pathLst>
                <a:path w="2781300" h="1091660">
                  <a:moveTo>
                    <a:pt x="0" y="0"/>
                  </a:moveTo>
                  <a:lnTo>
                    <a:pt x="2781300" y="0"/>
                  </a:lnTo>
                  <a:lnTo>
                    <a:pt x="2781300" y="1091660"/>
                  </a:lnTo>
                  <a:lnTo>
                    <a:pt x="0" y="109166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27" name="Freeform 27"/>
            <p:cNvSpPr/>
            <p:nvPr/>
          </p:nvSpPr>
          <p:spPr>
            <a:xfrm>
              <a:off x="0" y="0"/>
              <a:ext cx="2487304" cy="1091660"/>
            </a:xfrm>
            <a:custGeom>
              <a:avLst/>
              <a:gdLst/>
              <a:ahLst/>
              <a:cxnLst/>
              <a:rect l="l" t="t" r="r" b="b"/>
              <a:pathLst>
                <a:path w="2487304" h="1091660">
                  <a:moveTo>
                    <a:pt x="0" y="0"/>
                  </a:moveTo>
                  <a:lnTo>
                    <a:pt x="2487304" y="0"/>
                  </a:lnTo>
                  <a:lnTo>
                    <a:pt x="2487304" y="1091660"/>
                  </a:lnTo>
                  <a:lnTo>
                    <a:pt x="0" y="1091660"/>
                  </a:lnTo>
                  <a:lnTo>
                    <a:pt x="0" y="0"/>
                  </a:lnTo>
                  <a:close/>
                </a:path>
              </a:pathLst>
            </a:custGeom>
            <a:blipFill>
              <a:blip r:embed="rId5">
                <a:extLst>
                  <a:ext uri="{96DAC541-7B7A-43D3-8B79-37D633B846F1}">
                    <asvg:svgBlip xmlns:asvg="http://schemas.microsoft.com/office/drawing/2016/SVG/main" r:embed="rId6"/>
                  </a:ext>
                </a:extLst>
              </a:blip>
              <a:stretch>
                <a:fillRect r="-11819"/>
              </a:stretch>
            </a:blipFill>
          </p:spPr>
        </p:sp>
      </p:grpSp>
      <p:sp>
        <p:nvSpPr>
          <p:cNvPr id="28" name="Freeform 28"/>
          <p:cNvSpPr/>
          <p:nvPr/>
        </p:nvSpPr>
        <p:spPr>
          <a:xfrm>
            <a:off x="17674864" y="9720423"/>
            <a:ext cx="899017" cy="732699"/>
          </a:xfrm>
          <a:custGeom>
            <a:avLst/>
            <a:gdLst/>
            <a:ahLst/>
            <a:cxnLst/>
            <a:rect l="l" t="t" r="r" b="b"/>
            <a:pathLst>
              <a:path w="899017" h="732699">
                <a:moveTo>
                  <a:pt x="0" y="0"/>
                </a:moveTo>
                <a:lnTo>
                  <a:pt x="899018" y="0"/>
                </a:lnTo>
                <a:lnTo>
                  <a:pt x="899018" y="732699"/>
                </a:lnTo>
                <a:lnTo>
                  <a:pt x="0" y="732699"/>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29" name="Freeform 29"/>
          <p:cNvSpPr/>
          <p:nvPr/>
        </p:nvSpPr>
        <p:spPr>
          <a:xfrm rot="-2199196" flipH="1">
            <a:off x="-1587894" y="-1960574"/>
            <a:ext cx="3285470" cy="3108876"/>
          </a:xfrm>
          <a:custGeom>
            <a:avLst/>
            <a:gdLst/>
            <a:ahLst/>
            <a:cxnLst/>
            <a:rect l="l" t="t" r="r" b="b"/>
            <a:pathLst>
              <a:path w="3285470" h="3108876">
                <a:moveTo>
                  <a:pt x="3285469" y="0"/>
                </a:moveTo>
                <a:lnTo>
                  <a:pt x="0" y="0"/>
                </a:lnTo>
                <a:lnTo>
                  <a:pt x="0" y="3108876"/>
                </a:lnTo>
                <a:lnTo>
                  <a:pt x="3285469" y="3108876"/>
                </a:lnTo>
                <a:lnTo>
                  <a:pt x="3285469" y="0"/>
                </a:lnTo>
                <a:close/>
              </a:path>
            </a:pathLst>
          </a:custGeom>
          <a:blipFill>
            <a:blip r:embed="rId9">
              <a:alphaModFix amt="50000"/>
              <a:extLst>
                <a:ext uri="{96DAC541-7B7A-43D3-8B79-37D633B846F1}">
                  <asvg:svgBlip xmlns:asvg="http://schemas.microsoft.com/office/drawing/2016/SVG/main" r:embed="rId10"/>
                </a:ext>
              </a:extLst>
            </a:blip>
            <a:stretch>
              <a:fillRect/>
            </a:stretch>
          </a:blipFill>
        </p:spPr>
      </p:sp>
      <p:sp>
        <p:nvSpPr>
          <p:cNvPr id="30" name="Freeform 30"/>
          <p:cNvSpPr/>
          <p:nvPr/>
        </p:nvSpPr>
        <p:spPr>
          <a:xfrm>
            <a:off x="368234" y="385226"/>
            <a:ext cx="899017" cy="732699"/>
          </a:xfrm>
          <a:custGeom>
            <a:avLst/>
            <a:gdLst/>
            <a:ahLst/>
            <a:cxnLst/>
            <a:rect l="l" t="t" r="r" b="b"/>
            <a:pathLst>
              <a:path w="899017" h="732699">
                <a:moveTo>
                  <a:pt x="0" y="0"/>
                </a:moveTo>
                <a:lnTo>
                  <a:pt x="899017" y="0"/>
                </a:lnTo>
                <a:lnTo>
                  <a:pt x="899017" y="732699"/>
                </a:lnTo>
                <a:lnTo>
                  <a:pt x="0" y="732699"/>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sp>
      <p:sp>
        <p:nvSpPr>
          <p:cNvPr id="31" name="Freeform 31"/>
          <p:cNvSpPr/>
          <p:nvPr/>
        </p:nvSpPr>
        <p:spPr>
          <a:xfrm>
            <a:off x="10737512" y="-3729574"/>
            <a:ext cx="1992249" cy="4114800"/>
          </a:xfrm>
          <a:custGeom>
            <a:avLst/>
            <a:gdLst/>
            <a:ahLst/>
            <a:cxnLst/>
            <a:rect l="l" t="t" r="r" b="b"/>
            <a:pathLst>
              <a:path w="1992249" h="4114800">
                <a:moveTo>
                  <a:pt x="0" y="0"/>
                </a:moveTo>
                <a:lnTo>
                  <a:pt x="1992249" y="0"/>
                </a:lnTo>
                <a:lnTo>
                  <a:pt x="1992249" y="4114800"/>
                </a:lnTo>
                <a:lnTo>
                  <a:pt x="0" y="4114800"/>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sp>
      <p:sp>
        <p:nvSpPr>
          <p:cNvPr id="32" name="Freeform 32"/>
          <p:cNvSpPr/>
          <p:nvPr/>
        </p:nvSpPr>
        <p:spPr>
          <a:xfrm>
            <a:off x="9845023" y="1422674"/>
            <a:ext cx="8279350" cy="7606653"/>
          </a:xfrm>
          <a:custGeom>
            <a:avLst/>
            <a:gdLst/>
            <a:ahLst/>
            <a:cxnLst/>
            <a:rect l="l" t="t" r="r" b="b"/>
            <a:pathLst>
              <a:path w="8279350" h="7606653">
                <a:moveTo>
                  <a:pt x="0" y="0"/>
                </a:moveTo>
                <a:lnTo>
                  <a:pt x="8279350" y="0"/>
                </a:lnTo>
                <a:lnTo>
                  <a:pt x="8279350" y="7606653"/>
                </a:lnTo>
                <a:lnTo>
                  <a:pt x="0" y="7606653"/>
                </a:lnTo>
                <a:lnTo>
                  <a:pt x="0" y="0"/>
                </a:lnTo>
                <a:close/>
              </a:path>
            </a:pathLst>
          </a:custGeom>
          <a:blipFill>
            <a:blip r:embed="rId15">
              <a:alphaModFix amt="90000"/>
              <a:extLst>
                <a:ext uri="{96DAC541-7B7A-43D3-8B79-37D633B846F1}">
                  <asvg:svgBlip xmlns:asvg="http://schemas.microsoft.com/office/drawing/2016/SVG/main" r:embed="rId16"/>
                </a:ext>
              </a:extLst>
            </a:blip>
            <a:stretch>
              <a:fillRect/>
            </a:stretch>
          </a:blipFill>
          <a:ln cap="sq">
            <a:noFill/>
            <a:prstDash val="solid"/>
            <a:miter/>
          </a:ln>
        </p:spPr>
      </p:sp>
      <p:grpSp>
        <p:nvGrpSpPr>
          <p:cNvPr id="33" name="Group 33"/>
          <p:cNvGrpSpPr/>
          <p:nvPr/>
        </p:nvGrpSpPr>
        <p:grpSpPr>
          <a:xfrm>
            <a:off x="10430048" y="1422674"/>
            <a:ext cx="11520205" cy="7606653"/>
            <a:chOff x="0" y="0"/>
            <a:chExt cx="1057872" cy="698500"/>
          </a:xfrm>
        </p:grpSpPr>
        <p:sp>
          <p:nvSpPr>
            <p:cNvPr id="34" name="Freeform 34"/>
            <p:cNvSpPr/>
            <p:nvPr/>
          </p:nvSpPr>
          <p:spPr>
            <a:xfrm>
              <a:off x="5162" y="0"/>
              <a:ext cx="1047548" cy="698500"/>
            </a:xfrm>
            <a:custGeom>
              <a:avLst/>
              <a:gdLst/>
              <a:ahLst/>
              <a:cxnLst/>
              <a:rect l="l" t="t" r="r" b="b"/>
              <a:pathLst>
                <a:path w="1047548" h="698500">
                  <a:moveTo>
                    <a:pt x="1039191" y="372485"/>
                  </a:moveTo>
                  <a:lnTo>
                    <a:pt x="863028" y="675265"/>
                  </a:lnTo>
                  <a:cubicBezTo>
                    <a:pt x="854659" y="689650"/>
                    <a:pt x="839271" y="698500"/>
                    <a:pt x="822629" y="698500"/>
                  </a:cubicBezTo>
                  <a:lnTo>
                    <a:pt x="224919" y="698500"/>
                  </a:lnTo>
                  <a:cubicBezTo>
                    <a:pt x="208276" y="698500"/>
                    <a:pt x="192889" y="689650"/>
                    <a:pt x="184520" y="675265"/>
                  </a:cubicBezTo>
                  <a:lnTo>
                    <a:pt x="8356" y="372485"/>
                  </a:lnTo>
                  <a:cubicBezTo>
                    <a:pt x="0" y="358122"/>
                    <a:pt x="0" y="340378"/>
                    <a:pt x="8356" y="326015"/>
                  </a:cubicBezTo>
                  <a:lnTo>
                    <a:pt x="184520" y="23235"/>
                  </a:lnTo>
                  <a:cubicBezTo>
                    <a:pt x="192889" y="8850"/>
                    <a:pt x="208276" y="0"/>
                    <a:pt x="224919" y="0"/>
                  </a:cubicBezTo>
                  <a:lnTo>
                    <a:pt x="822629" y="0"/>
                  </a:lnTo>
                  <a:cubicBezTo>
                    <a:pt x="839271" y="0"/>
                    <a:pt x="854659" y="8850"/>
                    <a:pt x="863028" y="23235"/>
                  </a:cubicBezTo>
                  <a:lnTo>
                    <a:pt x="1039191" y="326015"/>
                  </a:lnTo>
                  <a:cubicBezTo>
                    <a:pt x="1047548" y="340378"/>
                    <a:pt x="1047548" y="358122"/>
                    <a:pt x="1039191" y="372485"/>
                  </a:cubicBezTo>
                  <a:close/>
                </a:path>
              </a:pathLst>
            </a:custGeom>
            <a:solidFill>
              <a:srgbClr val="1D7363"/>
            </a:solidFill>
          </p:spPr>
        </p:sp>
        <p:sp>
          <p:nvSpPr>
            <p:cNvPr id="35" name="TextBox 35"/>
            <p:cNvSpPr txBox="1"/>
            <p:nvPr/>
          </p:nvSpPr>
          <p:spPr>
            <a:xfrm>
              <a:off x="114300" y="-66675"/>
              <a:ext cx="829272" cy="765175"/>
            </a:xfrm>
            <a:prstGeom prst="rect">
              <a:avLst/>
            </a:prstGeom>
          </p:spPr>
          <p:txBody>
            <a:bodyPr lIns="59834" tIns="59834" rIns="59834" bIns="59834" rtlCol="0" anchor="ctr"/>
            <a:lstStyle/>
            <a:p>
              <a:pPr algn="ctr">
                <a:lnSpc>
                  <a:spcPts val="3750"/>
                </a:lnSpc>
              </a:pPr>
              <a:endParaRPr/>
            </a:p>
          </p:txBody>
        </p:sp>
      </p:grpSp>
      <p:grpSp>
        <p:nvGrpSpPr>
          <p:cNvPr id="36" name="Group 36"/>
          <p:cNvGrpSpPr/>
          <p:nvPr/>
        </p:nvGrpSpPr>
        <p:grpSpPr>
          <a:xfrm>
            <a:off x="10737512" y="1686901"/>
            <a:ext cx="9844078" cy="7078198"/>
            <a:chOff x="0" y="0"/>
            <a:chExt cx="971446" cy="698500"/>
          </a:xfrm>
        </p:grpSpPr>
        <p:sp>
          <p:nvSpPr>
            <p:cNvPr id="37" name="Freeform 37"/>
            <p:cNvSpPr/>
            <p:nvPr/>
          </p:nvSpPr>
          <p:spPr>
            <a:xfrm>
              <a:off x="4531" y="0"/>
              <a:ext cx="962385" cy="698500"/>
            </a:xfrm>
            <a:custGeom>
              <a:avLst/>
              <a:gdLst/>
              <a:ahLst/>
              <a:cxnLst/>
              <a:rect l="l" t="t" r="r" b="b"/>
              <a:pathLst>
                <a:path w="962385" h="698500">
                  <a:moveTo>
                    <a:pt x="955050" y="369643"/>
                  </a:moveTo>
                  <a:lnTo>
                    <a:pt x="775580" y="678107"/>
                  </a:lnTo>
                  <a:cubicBezTo>
                    <a:pt x="768234" y="690733"/>
                    <a:pt x="754729" y="698500"/>
                    <a:pt x="740121" y="698500"/>
                  </a:cubicBezTo>
                  <a:lnTo>
                    <a:pt x="222263" y="698500"/>
                  </a:lnTo>
                  <a:cubicBezTo>
                    <a:pt x="207655" y="698500"/>
                    <a:pt x="194150" y="690733"/>
                    <a:pt x="186804" y="678107"/>
                  </a:cubicBezTo>
                  <a:lnTo>
                    <a:pt x="7334" y="369643"/>
                  </a:lnTo>
                  <a:cubicBezTo>
                    <a:pt x="0" y="357037"/>
                    <a:pt x="0" y="341463"/>
                    <a:pt x="7334" y="328857"/>
                  </a:cubicBezTo>
                  <a:lnTo>
                    <a:pt x="186804" y="20393"/>
                  </a:lnTo>
                  <a:cubicBezTo>
                    <a:pt x="194150" y="7767"/>
                    <a:pt x="207655" y="0"/>
                    <a:pt x="222263" y="0"/>
                  </a:cubicBezTo>
                  <a:lnTo>
                    <a:pt x="740121" y="0"/>
                  </a:lnTo>
                  <a:cubicBezTo>
                    <a:pt x="754729" y="0"/>
                    <a:pt x="768234" y="7767"/>
                    <a:pt x="775580" y="20393"/>
                  </a:cubicBezTo>
                  <a:lnTo>
                    <a:pt x="955050" y="328857"/>
                  </a:lnTo>
                  <a:cubicBezTo>
                    <a:pt x="962385" y="341463"/>
                    <a:pt x="962385" y="357037"/>
                    <a:pt x="955050" y="369643"/>
                  </a:cubicBezTo>
                  <a:close/>
                </a:path>
              </a:pathLst>
            </a:custGeom>
            <a:blipFill>
              <a:blip r:embed="rId17"/>
              <a:stretch>
                <a:fillRect l="-8364" r="-8364"/>
              </a:stretch>
            </a:blipFill>
            <a:ln w="209550" cap="rnd">
              <a:solidFill>
                <a:srgbClr val="FFFFFF"/>
              </a:solidFill>
              <a:prstDash val="solid"/>
              <a:round/>
            </a:ln>
          </p:spPr>
        </p:sp>
      </p:grpSp>
      <p:sp>
        <p:nvSpPr>
          <p:cNvPr id="38" name="TextBox 38"/>
          <p:cNvSpPr txBox="1"/>
          <p:nvPr/>
        </p:nvSpPr>
        <p:spPr>
          <a:xfrm>
            <a:off x="2274018" y="-324615"/>
            <a:ext cx="8159750" cy="1923604"/>
          </a:xfrm>
          <a:prstGeom prst="rect">
            <a:avLst/>
          </a:prstGeom>
        </p:spPr>
        <p:txBody>
          <a:bodyPr lIns="0" tIns="0" rIns="0" bIns="0" rtlCol="0" anchor="t">
            <a:spAutoFit/>
          </a:bodyPr>
          <a:lstStyle/>
          <a:p>
            <a:pPr>
              <a:lnSpc>
                <a:spcPts val="7474"/>
              </a:lnSpc>
            </a:pPr>
            <a:r>
              <a:rPr lang="en-US" sz="6600" b="1" dirty="0">
                <a:solidFill>
                  <a:schemeClr val="tx2"/>
                </a:solidFill>
                <a:latin typeface="Gill Sans Nova Cond" panose="020B0606020104020203" pitchFamily="34" charset="0"/>
              </a:rPr>
              <a:t>Admission of Grade 10 Learners </a:t>
            </a:r>
            <a:endParaRPr lang="en-US" sz="6499" b="1" dirty="0">
              <a:solidFill>
                <a:srgbClr val="23403D"/>
              </a:solidFill>
              <a:latin typeface="TT Norms Bold"/>
              <a:ea typeface="TT Norms Bold"/>
              <a:cs typeface="TT Norms Bold"/>
              <a:sym typeface="TT Norms Bold"/>
            </a:endParaRPr>
          </a:p>
        </p:txBody>
      </p:sp>
      <p:sp>
        <p:nvSpPr>
          <p:cNvPr id="39" name="TextBox 39"/>
          <p:cNvSpPr txBox="1"/>
          <p:nvPr/>
        </p:nvSpPr>
        <p:spPr>
          <a:xfrm>
            <a:off x="2300700" y="4518025"/>
            <a:ext cx="7852171" cy="718145"/>
          </a:xfrm>
          <a:prstGeom prst="rect">
            <a:avLst/>
          </a:prstGeom>
        </p:spPr>
        <p:txBody>
          <a:bodyPr lIns="0" tIns="0" rIns="0" bIns="0" rtlCol="0" anchor="t">
            <a:spAutoFit/>
          </a:bodyPr>
          <a:lstStyle/>
          <a:p>
            <a:pPr algn="l">
              <a:lnSpc>
                <a:spcPts val="2800"/>
              </a:lnSpc>
            </a:pPr>
            <a:r>
              <a:rPr lang="en-US" sz="2800" spc="10" dirty="0">
                <a:solidFill>
                  <a:srgbClr val="23403D"/>
                </a:solidFill>
                <a:latin typeface="Trebuchet MS" panose="020B0603020202020204" pitchFamily="34" charset="0"/>
                <a:ea typeface="TT Norms"/>
                <a:cs typeface="TT Norms"/>
                <a:sym typeface="TT Norms"/>
              </a:rPr>
              <a:t>They shall be accessed online using the learner’s assessment Number.</a:t>
            </a:r>
          </a:p>
        </p:txBody>
      </p:sp>
      <p:sp>
        <p:nvSpPr>
          <p:cNvPr id="40" name="TextBox 40"/>
          <p:cNvSpPr txBox="1"/>
          <p:nvPr/>
        </p:nvSpPr>
        <p:spPr>
          <a:xfrm>
            <a:off x="2300700" y="3848235"/>
            <a:ext cx="4235421" cy="533400"/>
          </a:xfrm>
          <a:prstGeom prst="rect">
            <a:avLst/>
          </a:prstGeom>
        </p:spPr>
        <p:txBody>
          <a:bodyPr lIns="0" tIns="0" rIns="0" bIns="0" rtlCol="0" anchor="t">
            <a:spAutoFit/>
          </a:bodyPr>
          <a:lstStyle/>
          <a:p>
            <a:pPr algn="l">
              <a:lnSpc>
                <a:spcPts val="4499"/>
              </a:lnSpc>
            </a:pPr>
            <a:r>
              <a:rPr lang="en-US" sz="2999" b="1" dirty="0">
                <a:solidFill>
                  <a:srgbClr val="23403D"/>
                </a:solidFill>
                <a:latin typeface="Trebuchet MS" panose="020B0603020202020204" pitchFamily="34" charset="0"/>
                <a:ea typeface="TT Norms Bold"/>
                <a:cs typeface="TT Norms Bold"/>
                <a:sym typeface="TT Norms Bold"/>
              </a:rPr>
              <a:t>Letters of admission </a:t>
            </a:r>
          </a:p>
        </p:txBody>
      </p:sp>
      <p:sp>
        <p:nvSpPr>
          <p:cNvPr id="41" name="TextBox 41"/>
          <p:cNvSpPr txBox="1"/>
          <p:nvPr/>
        </p:nvSpPr>
        <p:spPr>
          <a:xfrm>
            <a:off x="2300700" y="5965825"/>
            <a:ext cx="7955050" cy="718145"/>
          </a:xfrm>
          <a:prstGeom prst="rect">
            <a:avLst/>
          </a:prstGeom>
        </p:spPr>
        <p:txBody>
          <a:bodyPr wrap="square" lIns="0" tIns="0" rIns="0" bIns="0" rtlCol="0" anchor="t">
            <a:spAutoFit/>
          </a:bodyPr>
          <a:lstStyle/>
          <a:p>
            <a:pPr algn="l">
              <a:lnSpc>
                <a:spcPts val="2800"/>
              </a:lnSpc>
            </a:pPr>
            <a:r>
              <a:rPr lang="en-US" sz="2800" spc="10" dirty="0">
                <a:solidFill>
                  <a:srgbClr val="23403D"/>
                </a:solidFill>
                <a:latin typeface="Trebuchet MS" panose="020B0603020202020204" pitchFamily="34" charset="0"/>
                <a:ea typeface="TT Norms"/>
                <a:cs typeface="TT Norms"/>
                <a:sym typeface="TT Norms"/>
              </a:rPr>
              <a:t>All schools, both public and private, shall admit Grade 10 through KEMIS. </a:t>
            </a:r>
          </a:p>
        </p:txBody>
      </p:sp>
      <p:sp>
        <p:nvSpPr>
          <p:cNvPr id="42" name="TextBox 42"/>
          <p:cNvSpPr txBox="1"/>
          <p:nvPr/>
        </p:nvSpPr>
        <p:spPr>
          <a:xfrm>
            <a:off x="2300700" y="5296036"/>
            <a:ext cx="6580495" cy="533400"/>
          </a:xfrm>
          <a:prstGeom prst="rect">
            <a:avLst/>
          </a:prstGeom>
        </p:spPr>
        <p:txBody>
          <a:bodyPr lIns="0" tIns="0" rIns="0" bIns="0" rtlCol="0" anchor="t">
            <a:spAutoFit/>
          </a:bodyPr>
          <a:lstStyle/>
          <a:p>
            <a:pPr algn="l">
              <a:lnSpc>
                <a:spcPts val="4499"/>
              </a:lnSpc>
            </a:pPr>
            <a:r>
              <a:rPr lang="en-US" sz="2999" b="1">
                <a:solidFill>
                  <a:srgbClr val="23403D"/>
                </a:solidFill>
                <a:latin typeface="Trebuchet MS" panose="020B0603020202020204" pitchFamily="34" charset="0"/>
                <a:ea typeface="TT Norms Bold"/>
                <a:cs typeface="TT Norms Bold"/>
                <a:sym typeface="TT Norms Bold"/>
              </a:rPr>
              <a:t>Admit Learner through KEMIS</a:t>
            </a:r>
          </a:p>
        </p:txBody>
      </p:sp>
      <p:sp>
        <p:nvSpPr>
          <p:cNvPr id="43" name="TextBox 43"/>
          <p:cNvSpPr txBox="1"/>
          <p:nvPr/>
        </p:nvSpPr>
        <p:spPr>
          <a:xfrm>
            <a:off x="2300699" y="7625755"/>
            <a:ext cx="8015719" cy="718145"/>
          </a:xfrm>
          <a:prstGeom prst="rect">
            <a:avLst/>
          </a:prstGeom>
        </p:spPr>
        <p:txBody>
          <a:bodyPr wrap="square" lIns="0" tIns="0" rIns="0" bIns="0" rtlCol="0" anchor="t">
            <a:spAutoFit/>
          </a:bodyPr>
          <a:lstStyle/>
          <a:p>
            <a:pPr algn="l">
              <a:lnSpc>
                <a:spcPts val="2800"/>
              </a:lnSpc>
            </a:pPr>
            <a:r>
              <a:rPr lang="en-US" sz="2800" spc="10" dirty="0">
                <a:solidFill>
                  <a:srgbClr val="23403D"/>
                </a:solidFill>
                <a:latin typeface="Trebuchet MS" panose="020B0603020202020204" pitchFamily="34" charset="0"/>
                <a:ea typeface="TT Norms"/>
                <a:cs typeface="TT Norms"/>
                <a:sym typeface="TT Norms"/>
              </a:rPr>
              <a:t>No principal shall enter a learner into KEMIS before he/she reports to the school.</a:t>
            </a:r>
          </a:p>
        </p:txBody>
      </p:sp>
      <p:sp>
        <p:nvSpPr>
          <p:cNvPr id="44" name="TextBox 44"/>
          <p:cNvSpPr txBox="1"/>
          <p:nvPr/>
        </p:nvSpPr>
        <p:spPr>
          <a:xfrm>
            <a:off x="2300700" y="6955966"/>
            <a:ext cx="6843300" cy="533400"/>
          </a:xfrm>
          <a:prstGeom prst="rect">
            <a:avLst/>
          </a:prstGeom>
        </p:spPr>
        <p:txBody>
          <a:bodyPr lIns="0" tIns="0" rIns="0" bIns="0" rtlCol="0" anchor="t">
            <a:spAutoFit/>
          </a:bodyPr>
          <a:lstStyle/>
          <a:p>
            <a:pPr algn="l">
              <a:lnSpc>
                <a:spcPts val="4499"/>
              </a:lnSpc>
            </a:pPr>
            <a:r>
              <a:rPr lang="en-US" sz="2999" b="1" dirty="0">
                <a:solidFill>
                  <a:srgbClr val="23403D"/>
                </a:solidFill>
                <a:latin typeface="Trebuchet MS" panose="020B0603020202020204" pitchFamily="34" charset="0"/>
                <a:ea typeface="TT Norms Bold"/>
                <a:cs typeface="TT Norms Bold"/>
                <a:sym typeface="TT Norms Bold"/>
              </a:rPr>
              <a:t>Admit When Physical Present </a:t>
            </a:r>
          </a:p>
        </p:txBody>
      </p:sp>
      <p:grpSp>
        <p:nvGrpSpPr>
          <p:cNvPr id="45" name="Group 45"/>
          <p:cNvGrpSpPr/>
          <p:nvPr/>
        </p:nvGrpSpPr>
        <p:grpSpPr>
          <a:xfrm rot="5400000">
            <a:off x="1600660" y="8607325"/>
            <a:ext cx="500647" cy="438066"/>
            <a:chOff x="0" y="0"/>
            <a:chExt cx="812800" cy="711200"/>
          </a:xfrm>
        </p:grpSpPr>
        <p:sp>
          <p:nvSpPr>
            <p:cNvPr id="46" name="Freeform 46"/>
            <p:cNvSpPr/>
            <p:nvPr/>
          </p:nvSpPr>
          <p:spPr>
            <a:xfrm>
              <a:off x="60851" y="89740"/>
              <a:ext cx="691098" cy="621460"/>
            </a:xfrm>
            <a:custGeom>
              <a:avLst/>
              <a:gdLst/>
              <a:ahLst/>
              <a:cxnLst/>
              <a:rect l="l" t="t" r="r" b="b"/>
              <a:pathLst>
                <a:path w="691098" h="621460">
                  <a:moveTo>
                    <a:pt x="422271" y="44524"/>
                  </a:moveTo>
                  <a:lnTo>
                    <a:pt x="675227" y="487196"/>
                  </a:lnTo>
                  <a:cubicBezTo>
                    <a:pt x="691098" y="514971"/>
                    <a:pt x="690984" y="549095"/>
                    <a:pt x="674928" y="576763"/>
                  </a:cubicBezTo>
                  <a:cubicBezTo>
                    <a:pt x="658871" y="604431"/>
                    <a:pt x="629300" y="621460"/>
                    <a:pt x="597311" y="621460"/>
                  </a:cubicBezTo>
                  <a:lnTo>
                    <a:pt x="93787" y="621460"/>
                  </a:lnTo>
                  <a:cubicBezTo>
                    <a:pt x="61798" y="621460"/>
                    <a:pt x="32227" y="604431"/>
                    <a:pt x="16170" y="576763"/>
                  </a:cubicBezTo>
                  <a:cubicBezTo>
                    <a:pt x="114" y="549095"/>
                    <a:pt x="0" y="514971"/>
                    <a:pt x="15871" y="487196"/>
                  </a:cubicBezTo>
                  <a:lnTo>
                    <a:pt x="268827" y="44524"/>
                  </a:lnTo>
                  <a:cubicBezTo>
                    <a:pt x="284560" y="16991"/>
                    <a:pt x="313839" y="0"/>
                    <a:pt x="345549" y="0"/>
                  </a:cubicBezTo>
                  <a:cubicBezTo>
                    <a:pt x="377259" y="0"/>
                    <a:pt x="406538" y="16991"/>
                    <a:pt x="422271" y="44524"/>
                  </a:cubicBezTo>
                  <a:close/>
                </a:path>
              </a:pathLst>
            </a:custGeom>
            <a:solidFill>
              <a:srgbClr val="1D7363">
                <a:alpha val="89804"/>
              </a:srgbClr>
            </a:solidFill>
          </p:spPr>
        </p:sp>
        <p:sp>
          <p:nvSpPr>
            <p:cNvPr id="47" name="TextBox 47"/>
            <p:cNvSpPr txBox="1"/>
            <p:nvPr/>
          </p:nvSpPr>
          <p:spPr>
            <a:xfrm>
              <a:off x="127000" y="263525"/>
              <a:ext cx="558800" cy="396875"/>
            </a:xfrm>
            <a:prstGeom prst="rect">
              <a:avLst/>
            </a:prstGeom>
          </p:spPr>
          <p:txBody>
            <a:bodyPr lIns="50800" tIns="50800" rIns="50800" bIns="50800" rtlCol="0" anchor="ctr"/>
            <a:lstStyle/>
            <a:p>
              <a:pPr algn="ctr">
                <a:lnSpc>
                  <a:spcPts val="3750"/>
                </a:lnSpc>
              </a:pPr>
              <a:endParaRPr/>
            </a:p>
          </p:txBody>
        </p:sp>
      </p:grpSp>
      <p:sp>
        <p:nvSpPr>
          <p:cNvPr id="48" name="TextBox 48"/>
          <p:cNvSpPr txBox="1"/>
          <p:nvPr/>
        </p:nvSpPr>
        <p:spPr>
          <a:xfrm>
            <a:off x="2376899" y="9204027"/>
            <a:ext cx="9297873" cy="359073"/>
          </a:xfrm>
          <a:prstGeom prst="rect">
            <a:avLst/>
          </a:prstGeom>
        </p:spPr>
        <p:txBody>
          <a:bodyPr wrap="square" lIns="0" tIns="0" rIns="0" bIns="0" rtlCol="0" anchor="t">
            <a:spAutoFit/>
          </a:bodyPr>
          <a:lstStyle/>
          <a:p>
            <a:pPr algn="l">
              <a:lnSpc>
                <a:spcPts val="2800"/>
              </a:lnSpc>
            </a:pPr>
            <a:r>
              <a:rPr lang="en-US" sz="2800" spc="10" dirty="0">
                <a:solidFill>
                  <a:srgbClr val="23403D"/>
                </a:solidFill>
                <a:latin typeface="Trebuchet MS" panose="020B0603020202020204" pitchFamily="34" charset="0"/>
                <a:ea typeface="TT Norms"/>
                <a:cs typeface="TT Norms"/>
                <a:sym typeface="TT Norms"/>
              </a:rPr>
              <a:t>Daily online reporting shall be monitored through KEMIS. </a:t>
            </a:r>
          </a:p>
        </p:txBody>
      </p:sp>
      <p:sp>
        <p:nvSpPr>
          <p:cNvPr id="49" name="TextBox 49"/>
          <p:cNvSpPr txBox="1"/>
          <p:nvPr/>
        </p:nvSpPr>
        <p:spPr>
          <a:xfrm>
            <a:off x="2376900" y="8534238"/>
            <a:ext cx="6843300" cy="533400"/>
          </a:xfrm>
          <a:prstGeom prst="rect">
            <a:avLst/>
          </a:prstGeom>
        </p:spPr>
        <p:txBody>
          <a:bodyPr lIns="0" tIns="0" rIns="0" bIns="0" rtlCol="0" anchor="t">
            <a:spAutoFit/>
          </a:bodyPr>
          <a:lstStyle/>
          <a:p>
            <a:pPr algn="l">
              <a:lnSpc>
                <a:spcPts val="4499"/>
              </a:lnSpc>
            </a:pPr>
            <a:r>
              <a:rPr lang="en-US" sz="2999" b="1" dirty="0">
                <a:solidFill>
                  <a:srgbClr val="23403D"/>
                </a:solidFill>
                <a:latin typeface="Trebuchet MS" panose="020B0603020202020204" pitchFamily="34" charset="0"/>
                <a:ea typeface="TT Norms Bold"/>
                <a:cs typeface="TT Norms Bold"/>
                <a:sym typeface="TT Norms Bold"/>
              </a:rPr>
              <a:t>Reporting of Admission </a:t>
            </a:r>
          </a:p>
        </p:txBody>
      </p:sp>
      <p:graphicFrame>
        <p:nvGraphicFramePr>
          <p:cNvPr id="54" name="Diagram 53">
            <a:extLst>
              <a:ext uri="{FF2B5EF4-FFF2-40B4-BE49-F238E27FC236}">
                <a16:creationId xmlns:a16="http://schemas.microsoft.com/office/drawing/2014/main" id="{A9082273-1DCF-4B7D-994A-1137F25A93CF}"/>
              </a:ext>
            </a:extLst>
          </p:cNvPr>
          <p:cNvGraphicFramePr/>
          <p:nvPr>
            <p:extLst>
              <p:ext uri="{D42A27DB-BD31-4B8C-83A1-F6EECF244321}">
                <p14:modId xmlns:p14="http://schemas.microsoft.com/office/powerpoint/2010/main" val="3016236156"/>
              </p:ext>
            </p:extLst>
          </p:nvPr>
        </p:nvGraphicFramePr>
        <p:xfrm>
          <a:off x="222750" y="1679841"/>
          <a:ext cx="9510795" cy="1846659"/>
        </p:xfrm>
        <a:graphic>
          <a:graphicData uri="http://schemas.openxmlformats.org/drawingml/2006/diagram">
            <dgm:relIds xmlns:dgm="http://schemas.openxmlformats.org/drawingml/2006/diagram" xmlns:r="http://schemas.openxmlformats.org/officeDocument/2006/relationships" r:dm="rId18" r:lo="rId19" r:qs="rId20" r:cs="rId21"/>
          </a:graphicData>
        </a:graphic>
      </p:graphicFrame>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gradFill rotWithShape="1">
          <a:gsLst>
            <a:gs pos="0">
              <a:srgbClr val="051938">
                <a:alpha val="100000"/>
              </a:srgbClr>
            </a:gs>
            <a:gs pos="100000">
              <a:srgbClr val="02255C">
                <a:alpha val="100000"/>
              </a:srgbClr>
            </a:gs>
          </a:gsLst>
          <a:lin ang="0"/>
        </a:gradFill>
        <a:effectLst/>
      </p:bgPr>
    </p:bg>
    <p:spTree>
      <p:nvGrpSpPr>
        <p:cNvPr id="1" name=""/>
        <p:cNvGrpSpPr/>
        <p:nvPr/>
      </p:nvGrpSpPr>
      <p:grpSpPr>
        <a:xfrm>
          <a:off x="0" y="0"/>
          <a:ext cx="0" cy="0"/>
          <a:chOff x="0" y="0"/>
          <a:chExt cx="0" cy="0"/>
        </a:xfrm>
      </p:grpSpPr>
      <p:sp>
        <p:nvSpPr>
          <p:cNvPr id="2" name="Freeform 2"/>
          <p:cNvSpPr/>
          <p:nvPr/>
        </p:nvSpPr>
        <p:spPr>
          <a:xfrm>
            <a:off x="533400" y="2171700"/>
            <a:ext cx="3349722" cy="3111054"/>
          </a:xfrm>
          <a:custGeom>
            <a:avLst/>
            <a:gdLst/>
            <a:ahLst/>
            <a:cxnLst/>
            <a:rect l="l" t="t" r="r" b="b"/>
            <a:pathLst>
              <a:path w="3349722" h="3111054">
                <a:moveTo>
                  <a:pt x="0" y="0"/>
                </a:moveTo>
                <a:lnTo>
                  <a:pt x="3349721" y="0"/>
                </a:lnTo>
                <a:lnTo>
                  <a:pt x="3349721" y="3111054"/>
                </a:lnTo>
                <a:lnTo>
                  <a:pt x="0" y="3111054"/>
                </a:lnTo>
                <a:lnTo>
                  <a:pt x="0" y="0"/>
                </a:lnTo>
                <a:close/>
              </a:path>
            </a:pathLst>
          </a:custGeom>
          <a:blipFill>
            <a:blip r:embed="rId2" cstate="email">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a:blipFill>
        </p:spPr>
      </p:sp>
      <p:grpSp>
        <p:nvGrpSpPr>
          <p:cNvPr id="3" name="Group 3"/>
          <p:cNvGrpSpPr/>
          <p:nvPr/>
        </p:nvGrpSpPr>
        <p:grpSpPr>
          <a:xfrm>
            <a:off x="1077701" y="2508491"/>
            <a:ext cx="2261120" cy="2261120"/>
            <a:chOff x="0" y="0"/>
            <a:chExt cx="812800" cy="812800"/>
          </a:xfrm>
        </p:grpSpPr>
        <p:sp>
          <p:nvSpPr>
            <p:cNvPr id="4" name="Freeform 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4" cstate="email">
                <a:extLst>
                  <a:ext uri="{28A0092B-C50C-407E-A947-70E740481C1C}">
                    <a14:useLocalDpi xmlns:a14="http://schemas.microsoft.com/office/drawing/2010/main"/>
                  </a:ext>
                </a:extLst>
              </a:blip>
              <a:stretch>
                <a:fillRect l="-25046" r="-25046"/>
              </a:stretch>
            </a:blipFill>
            <a:ln cap="sq">
              <a:noFill/>
              <a:prstDash val="solid"/>
              <a:miter/>
            </a:ln>
          </p:spPr>
        </p:sp>
      </p:grpSp>
      <p:sp>
        <p:nvSpPr>
          <p:cNvPr id="5" name="Freeform 5"/>
          <p:cNvSpPr/>
          <p:nvPr/>
        </p:nvSpPr>
        <p:spPr>
          <a:xfrm>
            <a:off x="4864878" y="2095500"/>
            <a:ext cx="3349722" cy="3111054"/>
          </a:xfrm>
          <a:custGeom>
            <a:avLst/>
            <a:gdLst/>
            <a:ahLst/>
            <a:cxnLst/>
            <a:rect l="l" t="t" r="r" b="b"/>
            <a:pathLst>
              <a:path w="3349722" h="3111054">
                <a:moveTo>
                  <a:pt x="0" y="0"/>
                </a:moveTo>
                <a:lnTo>
                  <a:pt x="3349722" y="0"/>
                </a:lnTo>
                <a:lnTo>
                  <a:pt x="3349722" y="3111054"/>
                </a:lnTo>
                <a:lnTo>
                  <a:pt x="0" y="3111054"/>
                </a:lnTo>
                <a:lnTo>
                  <a:pt x="0" y="0"/>
                </a:lnTo>
                <a:close/>
              </a:path>
            </a:pathLst>
          </a:custGeom>
          <a:blipFill>
            <a:blip r:embed="rId2" cstate="email">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a:blipFill>
        </p:spPr>
      </p:sp>
      <p:grpSp>
        <p:nvGrpSpPr>
          <p:cNvPr id="6" name="Group 6"/>
          <p:cNvGrpSpPr/>
          <p:nvPr/>
        </p:nvGrpSpPr>
        <p:grpSpPr>
          <a:xfrm>
            <a:off x="5409179" y="2432291"/>
            <a:ext cx="2261120" cy="2261120"/>
            <a:chOff x="0" y="0"/>
            <a:chExt cx="812800" cy="812800"/>
          </a:xfrm>
        </p:grpSpPr>
        <p:sp>
          <p:nvSpPr>
            <p:cNvPr id="7" name="Freeform 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5" cstate="email">
                <a:extLst>
                  <a:ext uri="{28A0092B-C50C-407E-A947-70E740481C1C}">
                    <a14:useLocalDpi xmlns:a14="http://schemas.microsoft.com/office/drawing/2010/main"/>
                  </a:ext>
                </a:extLst>
              </a:blip>
              <a:stretch>
                <a:fillRect l="-25046" r="-25046"/>
              </a:stretch>
            </a:blipFill>
            <a:ln cap="sq">
              <a:noFill/>
              <a:prstDash val="solid"/>
              <a:miter/>
            </a:ln>
          </p:spPr>
        </p:sp>
      </p:grpSp>
      <p:sp>
        <p:nvSpPr>
          <p:cNvPr id="8" name="Freeform 8"/>
          <p:cNvSpPr/>
          <p:nvPr/>
        </p:nvSpPr>
        <p:spPr>
          <a:xfrm>
            <a:off x="9067800" y="2095500"/>
            <a:ext cx="3349722" cy="3111054"/>
          </a:xfrm>
          <a:custGeom>
            <a:avLst/>
            <a:gdLst/>
            <a:ahLst/>
            <a:cxnLst/>
            <a:rect l="l" t="t" r="r" b="b"/>
            <a:pathLst>
              <a:path w="3349722" h="3111054">
                <a:moveTo>
                  <a:pt x="0" y="0"/>
                </a:moveTo>
                <a:lnTo>
                  <a:pt x="3349722" y="0"/>
                </a:lnTo>
                <a:lnTo>
                  <a:pt x="3349722" y="3111054"/>
                </a:lnTo>
                <a:lnTo>
                  <a:pt x="0" y="3111054"/>
                </a:lnTo>
                <a:lnTo>
                  <a:pt x="0" y="0"/>
                </a:lnTo>
                <a:close/>
              </a:path>
            </a:pathLst>
          </a:custGeom>
          <a:blipFill>
            <a:blip r:embed="rId2" cstate="email">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a:blipFill>
        </p:spPr>
      </p:sp>
      <p:sp>
        <p:nvSpPr>
          <p:cNvPr id="11" name="Freeform 11"/>
          <p:cNvSpPr/>
          <p:nvPr/>
        </p:nvSpPr>
        <p:spPr>
          <a:xfrm>
            <a:off x="13777699" y="2095500"/>
            <a:ext cx="3349722" cy="3111054"/>
          </a:xfrm>
          <a:custGeom>
            <a:avLst/>
            <a:gdLst/>
            <a:ahLst/>
            <a:cxnLst/>
            <a:rect l="l" t="t" r="r" b="b"/>
            <a:pathLst>
              <a:path w="3349722" h="3111054">
                <a:moveTo>
                  <a:pt x="0" y="0"/>
                </a:moveTo>
                <a:lnTo>
                  <a:pt x="3349722" y="0"/>
                </a:lnTo>
                <a:lnTo>
                  <a:pt x="3349722" y="3111054"/>
                </a:lnTo>
                <a:lnTo>
                  <a:pt x="0" y="3111054"/>
                </a:lnTo>
                <a:lnTo>
                  <a:pt x="0" y="0"/>
                </a:lnTo>
                <a:close/>
              </a:path>
            </a:pathLst>
          </a:custGeom>
          <a:blipFill>
            <a:blip r:embed="rId2" cstate="email">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a:blipFill>
        </p:spPr>
      </p:sp>
      <p:grpSp>
        <p:nvGrpSpPr>
          <p:cNvPr id="14" name="Group 14"/>
          <p:cNvGrpSpPr/>
          <p:nvPr/>
        </p:nvGrpSpPr>
        <p:grpSpPr>
          <a:xfrm>
            <a:off x="9265515" y="5566826"/>
            <a:ext cx="3086100" cy="710911"/>
            <a:chOff x="0" y="0"/>
            <a:chExt cx="812800" cy="187236"/>
          </a:xfrm>
        </p:grpSpPr>
        <p:sp>
          <p:nvSpPr>
            <p:cNvPr id="15" name="Freeform 15"/>
            <p:cNvSpPr/>
            <p:nvPr/>
          </p:nvSpPr>
          <p:spPr>
            <a:xfrm>
              <a:off x="0" y="0"/>
              <a:ext cx="812800" cy="187236"/>
            </a:xfrm>
            <a:custGeom>
              <a:avLst/>
              <a:gdLst/>
              <a:ahLst/>
              <a:cxnLst/>
              <a:rect l="l" t="t" r="r" b="b"/>
              <a:pathLst>
                <a:path w="812800" h="187236">
                  <a:moveTo>
                    <a:pt x="93618" y="0"/>
                  </a:moveTo>
                  <a:lnTo>
                    <a:pt x="719182" y="0"/>
                  </a:lnTo>
                  <a:cubicBezTo>
                    <a:pt x="744011" y="0"/>
                    <a:pt x="767823" y="9863"/>
                    <a:pt x="785380" y="27420"/>
                  </a:cubicBezTo>
                  <a:cubicBezTo>
                    <a:pt x="802937" y="44977"/>
                    <a:pt x="812800" y="68789"/>
                    <a:pt x="812800" y="93618"/>
                  </a:cubicBezTo>
                  <a:lnTo>
                    <a:pt x="812800" y="93618"/>
                  </a:lnTo>
                  <a:cubicBezTo>
                    <a:pt x="812800" y="118447"/>
                    <a:pt x="802937" y="142259"/>
                    <a:pt x="785380" y="159816"/>
                  </a:cubicBezTo>
                  <a:cubicBezTo>
                    <a:pt x="767823" y="177373"/>
                    <a:pt x="744011" y="187236"/>
                    <a:pt x="719182" y="187236"/>
                  </a:cubicBezTo>
                  <a:lnTo>
                    <a:pt x="93618" y="187236"/>
                  </a:lnTo>
                  <a:cubicBezTo>
                    <a:pt x="68789" y="187236"/>
                    <a:pt x="44977" y="177373"/>
                    <a:pt x="27420" y="159816"/>
                  </a:cubicBezTo>
                  <a:cubicBezTo>
                    <a:pt x="9863" y="142259"/>
                    <a:pt x="0" y="118447"/>
                    <a:pt x="0" y="93618"/>
                  </a:cubicBezTo>
                  <a:lnTo>
                    <a:pt x="0" y="93618"/>
                  </a:lnTo>
                  <a:cubicBezTo>
                    <a:pt x="0" y="68789"/>
                    <a:pt x="9863" y="44977"/>
                    <a:pt x="27420" y="27420"/>
                  </a:cubicBezTo>
                  <a:cubicBezTo>
                    <a:pt x="44977" y="9863"/>
                    <a:pt x="68789" y="0"/>
                    <a:pt x="93618" y="0"/>
                  </a:cubicBezTo>
                  <a:close/>
                </a:path>
              </a:pathLst>
            </a:custGeom>
            <a:solidFill>
              <a:srgbClr val="00388F"/>
            </a:solidFill>
          </p:spPr>
        </p:sp>
        <p:sp>
          <p:nvSpPr>
            <p:cNvPr id="16" name="TextBox 16"/>
            <p:cNvSpPr txBox="1"/>
            <p:nvPr/>
          </p:nvSpPr>
          <p:spPr>
            <a:xfrm>
              <a:off x="0" y="-38100"/>
              <a:ext cx="812800" cy="225336"/>
            </a:xfrm>
            <a:prstGeom prst="rect">
              <a:avLst/>
            </a:prstGeom>
          </p:spPr>
          <p:txBody>
            <a:bodyPr lIns="50800" tIns="50800" rIns="50800" bIns="50800" rtlCol="0" anchor="ctr"/>
            <a:lstStyle/>
            <a:p>
              <a:pPr marL="0" marR="0" lvl="0" indent="0" algn="ctr" defTabSz="914400" rtl="0" eaLnBrk="1" fontAlgn="auto" latinLnBrk="0" hangingPunct="1">
                <a:lnSpc>
                  <a:spcPts val="2967"/>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Gill Sans Nova Cond" panose="020B0606020104020203" pitchFamily="34" charset="0"/>
              </a:endParaRPr>
            </a:p>
          </p:txBody>
        </p:sp>
      </p:grpSp>
      <p:grpSp>
        <p:nvGrpSpPr>
          <p:cNvPr id="17" name="Group 17"/>
          <p:cNvGrpSpPr/>
          <p:nvPr/>
        </p:nvGrpSpPr>
        <p:grpSpPr>
          <a:xfrm>
            <a:off x="693818" y="5655646"/>
            <a:ext cx="3086100" cy="710911"/>
            <a:chOff x="0" y="0"/>
            <a:chExt cx="812800" cy="187236"/>
          </a:xfrm>
        </p:grpSpPr>
        <p:sp>
          <p:nvSpPr>
            <p:cNvPr id="18" name="Freeform 18"/>
            <p:cNvSpPr/>
            <p:nvPr/>
          </p:nvSpPr>
          <p:spPr>
            <a:xfrm>
              <a:off x="0" y="0"/>
              <a:ext cx="812800" cy="187236"/>
            </a:xfrm>
            <a:custGeom>
              <a:avLst/>
              <a:gdLst/>
              <a:ahLst/>
              <a:cxnLst/>
              <a:rect l="l" t="t" r="r" b="b"/>
              <a:pathLst>
                <a:path w="812800" h="187236">
                  <a:moveTo>
                    <a:pt x="93618" y="0"/>
                  </a:moveTo>
                  <a:lnTo>
                    <a:pt x="719182" y="0"/>
                  </a:lnTo>
                  <a:cubicBezTo>
                    <a:pt x="744011" y="0"/>
                    <a:pt x="767823" y="9863"/>
                    <a:pt x="785380" y="27420"/>
                  </a:cubicBezTo>
                  <a:cubicBezTo>
                    <a:pt x="802937" y="44977"/>
                    <a:pt x="812800" y="68789"/>
                    <a:pt x="812800" y="93618"/>
                  </a:cubicBezTo>
                  <a:lnTo>
                    <a:pt x="812800" y="93618"/>
                  </a:lnTo>
                  <a:cubicBezTo>
                    <a:pt x="812800" y="118447"/>
                    <a:pt x="802937" y="142259"/>
                    <a:pt x="785380" y="159816"/>
                  </a:cubicBezTo>
                  <a:cubicBezTo>
                    <a:pt x="767823" y="177373"/>
                    <a:pt x="744011" y="187236"/>
                    <a:pt x="719182" y="187236"/>
                  </a:cubicBezTo>
                  <a:lnTo>
                    <a:pt x="93618" y="187236"/>
                  </a:lnTo>
                  <a:cubicBezTo>
                    <a:pt x="68789" y="187236"/>
                    <a:pt x="44977" y="177373"/>
                    <a:pt x="27420" y="159816"/>
                  </a:cubicBezTo>
                  <a:cubicBezTo>
                    <a:pt x="9863" y="142259"/>
                    <a:pt x="0" y="118447"/>
                    <a:pt x="0" y="93618"/>
                  </a:cubicBezTo>
                  <a:lnTo>
                    <a:pt x="0" y="93618"/>
                  </a:lnTo>
                  <a:cubicBezTo>
                    <a:pt x="0" y="68789"/>
                    <a:pt x="9863" y="44977"/>
                    <a:pt x="27420" y="27420"/>
                  </a:cubicBezTo>
                  <a:cubicBezTo>
                    <a:pt x="44977" y="9863"/>
                    <a:pt x="68789" y="0"/>
                    <a:pt x="93618" y="0"/>
                  </a:cubicBezTo>
                  <a:close/>
                </a:path>
              </a:pathLst>
            </a:custGeom>
            <a:solidFill>
              <a:srgbClr val="00388F"/>
            </a:solidFill>
          </p:spPr>
        </p:sp>
        <p:sp>
          <p:nvSpPr>
            <p:cNvPr id="19" name="TextBox 19"/>
            <p:cNvSpPr txBox="1"/>
            <p:nvPr/>
          </p:nvSpPr>
          <p:spPr>
            <a:xfrm>
              <a:off x="0" y="-38100"/>
              <a:ext cx="812800" cy="225336"/>
            </a:xfrm>
            <a:prstGeom prst="rect">
              <a:avLst/>
            </a:prstGeom>
          </p:spPr>
          <p:txBody>
            <a:bodyPr lIns="50800" tIns="50800" rIns="50800" bIns="50800" rtlCol="0" anchor="ctr"/>
            <a:lstStyle/>
            <a:p>
              <a:pPr marL="0" marR="0" lvl="0" indent="0" algn="ctr" defTabSz="914400" rtl="0" eaLnBrk="1" fontAlgn="auto" latinLnBrk="0" hangingPunct="1">
                <a:lnSpc>
                  <a:spcPts val="2967"/>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0" name="Group 20"/>
          <p:cNvGrpSpPr/>
          <p:nvPr/>
        </p:nvGrpSpPr>
        <p:grpSpPr>
          <a:xfrm>
            <a:off x="4546232" y="5579446"/>
            <a:ext cx="3835768" cy="710911"/>
            <a:chOff x="0" y="0"/>
            <a:chExt cx="812800" cy="187236"/>
          </a:xfrm>
        </p:grpSpPr>
        <p:sp>
          <p:nvSpPr>
            <p:cNvPr id="21" name="Freeform 21"/>
            <p:cNvSpPr/>
            <p:nvPr/>
          </p:nvSpPr>
          <p:spPr>
            <a:xfrm>
              <a:off x="0" y="0"/>
              <a:ext cx="812800" cy="187236"/>
            </a:xfrm>
            <a:custGeom>
              <a:avLst/>
              <a:gdLst/>
              <a:ahLst/>
              <a:cxnLst/>
              <a:rect l="l" t="t" r="r" b="b"/>
              <a:pathLst>
                <a:path w="812800" h="187236">
                  <a:moveTo>
                    <a:pt x="93618" y="0"/>
                  </a:moveTo>
                  <a:lnTo>
                    <a:pt x="719182" y="0"/>
                  </a:lnTo>
                  <a:cubicBezTo>
                    <a:pt x="744011" y="0"/>
                    <a:pt x="767823" y="9863"/>
                    <a:pt x="785380" y="27420"/>
                  </a:cubicBezTo>
                  <a:cubicBezTo>
                    <a:pt x="802937" y="44977"/>
                    <a:pt x="812800" y="68789"/>
                    <a:pt x="812800" y="93618"/>
                  </a:cubicBezTo>
                  <a:lnTo>
                    <a:pt x="812800" y="93618"/>
                  </a:lnTo>
                  <a:cubicBezTo>
                    <a:pt x="812800" y="118447"/>
                    <a:pt x="802937" y="142259"/>
                    <a:pt x="785380" y="159816"/>
                  </a:cubicBezTo>
                  <a:cubicBezTo>
                    <a:pt x="767823" y="177373"/>
                    <a:pt x="744011" y="187236"/>
                    <a:pt x="719182" y="187236"/>
                  </a:cubicBezTo>
                  <a:lnTo>
                    <a:pt x="93618" y="187236"/>
                  </a:lnTo>
                  <a:cubicBezTo>
                    <a:pt x="68789" y="187236"/>
                    <a:pt x="44977" y="177373"/>
                    <a:pt x="27420" y="159816"/>
                  </a:cubicBezTo>
                  <a:cubicBezTo>
                    <a:pt x="9863" y="142259"/>
                    <a:pt x="0" y="118447"/>
                    <a:pt x="0" y="93618"/>
                  </a:cubicBezTo>
                  <a:lnTo>
                    <a:pt x="0" y="93618"/>
                  </a:lnTo>
                  <a:cubicBezTo>
                    <a:pt x="0" y="68789"/>
                    <a:pt x="9863" y="44977"/>
                    <a:pt x="27420" y="27420"/>
                  </a:cubicBezTo>
                  <a:cubicBezTo>
                    <a:pt x="44977" y="9863"/>
                    <a:pt x="68789" y="0"/>
                    <a:pt x="93618" y="0"/>
                  </a:cubicBezTo>
                  <a:close/>
                </a:path>
              </a:pathLst>
            </a:custGeom>
            <a:solidFill>
              <a:srgbClr val="00388F"/>
            </a:solidFill>
          </p:spPr>
        </p:sp>
        <p:sp>
          <p:nvSpPr>
            <p:cNvPr id="22" name="TextBox 22"/>
            <p:cNvSpPr txBox="1"/>
            <p:nvPr/>
          </p:nvSpPr>
          <p:spPr>
            <a:xfrm>
              <a:off x="0" y="-38100"/>
              <a:ext cx="812800" cy="225336"/>
            </a:xfrm>
            <a:prstGeom prst="rect">
              <a:avLst/>
            </a:prstGeom>
          </p:spPr>
          <p:txBody>
            <a:bodyPr lIns="50800" tIns="50800" rIns="50800" bIns="50800" rtlCol="0" anchor="ctr"/>
            <a:lstStyle/>
            <a:p>
              <a:pPr marL="0" marR="0" lvl="0" indent="0" algn="ctr" defTabSz="914400" rtl="0" eaLnBrk="1" fontAlgn="auto" latinLnBrk="0" hangingPunct="1">
                <a:lnSpc>
                  <a:spcPts val="2967"/>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3" name="Group 23"/>
          <p:cNvGrpSpPr/>
          <p:nvPr/>
        </p:nvGrpSpPr>
        <p:grpSpPr>
          <a:xfrm>
            <a:off x="13544831" y="5579446"/>
            <a:ext cx="3865611" cy="710911"/>
            <a:chOff x="0" y="0"/>
            <a:chExt cx="812800" cy="187236"/>
          </a:xfrm>
        </p:grpSpPr>
        <p:sp>
          <p:nvSpPr>
            <p:cNvPr id="24" name="Freeform 24"/>
            <p:cNvSpPr/>
            <p:nvPr/>
          </p:nvSpPr>
          <p:spPr>
            <a:xfrm>
              <a:off x="0" y="0"/>
              <a:ext cx="812800" cy="187236"/>
            </a:xfrm>
            <a:custGeom>
              <a:avLst/>
              <a:gdLst/>
              <a:ahLst/>
              <a:cxnLst/>
              <a:rect l="l" t="t" r="r" b="b"/>
              <a:pathLst>
                <a:path w="812800" h="187236">
                  <a:moveTo>
                    <a:pt x="93618" y="0"/>
                  </a:moveTo>
                  <a:lnTo>
                    <a:pt x="719182" y="0"/>
                  </a:lnTo>
                  <a:cubicBezTo>
                    <a:pt x="744011" y="0"/>
                    <a:pt x="767823" y="9863"/>
                    <a:pt x="785380" y="27420"/>
                  </a:cubicBezTo>
                  <a:cubicBezTo>
                    <a:pt x="802937" y="44977"/>
                    <a:pt x="812800" y="68789"/>
                    <a:pt x="812800" y="93618"/>
                  </a:cubicBezTo>
                  <a:lnTo>
                    <a:pt x="812800" y="93618"/>
                  </a:lnTo>
                  <a:cubicBezTo>
                    <a:pt x="812800" y="118447"/>
                    <a:pt x="802937" y="142259"/>
                    <a:pt x="785380" y="159816"/>
                  </a:cubicBezTo>
                  <a:cubicBezTo>
                    <a:pt x="767823" y="177373"/>
                    <a:pt x="744011" y="187236"/>
                    <a:pt x="719182" y="187236"/>
                  </a:cubicBezTo>
                  <a:lnTo>
                    <a:pt x="93618" y="187236"/>
                  </a:lnTo>
                  <a:cubicBezTo>
                    <a:pt x="68789" y="187236"/>
                    <a:pt x="44977" y="177373"/>
                    <a:pt x="27420" y="159816"/>
                  </a:cubicBezTo>
                  <a:cubicBezTo>
                    <a:pt x="9863" y="142259"/>
                    <a:pt x="0" y="118447"/>
                    <a:pt x="0" y="93618"/>
                  </a:cubicBezTo>
                  <a:lnTo>
                    <a:pt x="0" y="93618"/>
                  </a:lnTo>
                  <a:cubicBezTo>
                    <a:pt x="0" y="68789"/>
                    <a:pt x="9863" y="44977"/>
                    <a:pt x="27420" y="27420"/>
                  </a:cubicBezTo>
                  <a:cubicBezTo>
                    <a:pt x="44977" y="9863"/>
                    <a:pt x="68789" y="0"/>
                    <a:pt x="93618" y="0"/>
                  </a:cubicBezTo>
                  <a:close/>
                </a:path>
              </a:pathLst>
            </a:custGeom>
            <a:solidFill>
              <a:srgbClr val="00388F"/>
            </a:solidFill>
          </p:spPr>
        </p:sp>
        <p:sp>
          <p:nvSpPr>
            <p:cNvPr id="25" name="TextBox 25"/>
            <p:cNvSpPr txBox="1"/>
            <p:nvPr/>
          </p:nvSpPr>
          <p:spPr>
            <a:xfrm>
              <a:off x="0" y="-38100"/>
              <a:ext cx="812800" cy="225336"/>
            </a:xfrm>
            <a:prstGeom prst="rect">
              <a:avLst/>
            </a:prstGeom>
          </p:spPr>
          <p:txBody>
            <a:bodyPr lIns="50800" tIns="50800" rIns="50800" bIns="50800" rtlCol="0" anchor="ctr"/>
            <a:lstStyle/>
            <a:p>
              <a:pPr marL="0" marR="0" lvl="0" indent="0" algn="ctr" defTabSz="914400" rtl="0" eaLnBrk="1" fontAlgn="auto" latinLnBrk="0" hangingPunct="1">
                <a:lnSpc>
                  <a:spcPts val="2967"/>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26" name="TextBox 26"/>
          <p:cNvSpPr txBox="1"/>
          <p:nvPr/>
        </p:nvSpPr>
        <p:spPr>
          <a:xfrm>
            <a:off x="685800" y="272118"/>
            <a:ext cx="15468600" cy="1435521"/>
          </a:xfrm>
          <a:prstGeom prst="rect">
            <a:avLst/>
          </a:prstGeom>
        </p:spPr>
        <p:txBody>
          <a:bodyPr wrap="square" lIns="0" tIns="0" rIns="0" bIns="0" rtlCol="0" anchor="t">
            <a:spAutoFit/>
          </a:bodyPr>
          <a:lstStyle/>
          <a:p>
            <a:pPr algn="ctr">
              <a:lnSpc>
                <a:spcPts val="11329"/>
              </a:lnSpc>
            </a:pPr>
            <a:r>
              <a:rPr lang="en-US" sz="9063" b="1" dirty="0">
                <a:solidFill>
                  <a:srgbClr val="FFFFFF"/>
                </a:solidFill>
                <a:latin typeface="Narkisim" panose="020E0502050101010101" pitchFamily="34" charset="-79"/>
                <a:cs typeface="Narkisim" panose="020E0502050101010101" pitchFamily="34" charset="-79"/>
              </a:rPr>
              <a:t>Management of Replacements</a:t>
            </a:r>
          </a:p>
        </p:txBody>
      </p:sp>
      <p:sp>
        <p:nvSpPr>
          <p:cNvPr id="27" name="TextBox 27"/>
          <p:cNvSpPr txBox="1"/>
          <p:nvPr/>
        </p:nvSpPr>
        <p:spPr>
          <a:xfrm>
            <a:off x="914400" y="5948601"/>
            <a:ext cx="2506020" cy="333681"/>
          </a:xfrm>
          <a:prstGeom prst="rect">
            <a:avLst/>
          </a:prstGeom>
        </p:spPr>
        <p:txBody>
          <a:bodyPr lIns="0" tIns="0" rIns="0" bIns="0" rtlCol="0" anchor="t">
            <a:spAutoFit/>
          </a:bodyPr>
          <a:lstStyle/>
          <a:p>
            <a:pPr marL="0" marR="0" lvl="0" indent="0" algn="ctr" defTabSz="914400" rtl="0" eaLnBrk="1" fontAlgn="auto" latinLnBrk="0" hangingPunct="1">
              <a:lnSpc>
                <a:spcPts val="1964"/>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FFFFFF"/>
                </a:solidFill>
                <a:effectLst/>
                <a:uLnTx/>
                <a:uFillTx/>
                <a:latin typeface="Gill Sans Nova Cond" panose="020B0606020104020203" pitchFamily="34" charset="0"/>
                <a:ea typeface="Barlow Bold"/>
                <a:cs typeface="Barlow Bold"/>
                <a:sym typeface="Barlow Bold"/>
              </a:rPr>
              <a:t>Vacancies </a:t>
            </a:r>
          </a:p>
        </p:txBody>
      </p:sp>
      <p:sp>
        <p:nvSpPr>
          <p:cNvPr id="28" name="TextBox 28"/>
          <p:cNvSpPr txBox="1"/>
          <p:nvPr/>
        </p:nvSpPr>
        <p:spPr>
          <a:xfrm>
            <a:off x="4706649" y="5707140"/>
            <a:ext cx="3536557" cy="553998"/>
          </a:xfrm>
          <a:prstGeom prst="rect">
            <a:avLst/>
          </a:prstGeom>
        </p:spPr>
        <p:txBody>
          <a:bodyPr wrap="square" lIns="0" tIns="0" rIns="0" bIns="0" rtlCol="0" anchor="t">
            <a:spAutoFit/>
          </a:bodyPr>
          <a:lstStyle/>
          <a:p>
            <a:pPr marL="0" marR="0" lvl="0" indent="0" algn="ctr" defTabSz="914400" rtl="0" eaLnBrk="1" fontAlgn="auto" latinLnBrk="0" hangingPunct="1">
              <a:spcBef>
                <a:spcPts val="0"/>
              </a:spcBef>
              <a:spcAft>
                <a:spcPts val="0"/>
              </a:spcAft>
              <a:buClrTx/>
              <a:buSzTx/>
              <a:buFontTx/>
              <a:buNone/>
              <a:tabLst/>
              <a:defRPr/>
            </a:pPr>
            <a:r>
              <a:rPr kumimoji="0" lang="en-US" sz="3600" b="1" i="0" u="none" strike="noStrike" kern="1200" cap="none" spc="0" normalizeH="0" baseline="0" noProof="0" dirty="0">
                <a:ln>
                  <a:noFill/>
                </a:ln>
                <a:solidFill>
                  <a:srgbClr val="FFFFFF"/>
                </a:solidFill>
                <a:effectLst/>
                <a:uLnTx/>
                <a:uFillTx/>
                <a:latin typeface="Gill Sans Nova Cond" panose="020B0606020104020203" pitchFamily="34" charset="0"/>
                <a:ea typeface="Barlow Bold"/>
                <a:cs typeface="Barlow Bold"/>
                <a:sym typeface="Barlow Bold"/>
              </a:rPr>
              <a:t>Request for Change</a:t>
            </a:r>
          </a:p>
        </p:txBody>
      </p:sp>
      <p:sp>
        <p:nvSpPr>
          <p:cNvPr id="29" name="TextBox 29"/>
          <p:cNvSpPr txBox="1"/>
          <p:nvPr/>
        </p:nvSpPr>
        <p:spPr>
          <a:xfrm>
            <a:off x="9360028" y="5878236"/>
            <a:ext cx="2506020" cy="319575"/>
          </a:xfrm>
          <a:prstGeom prst="rect">
            <a:avLst/>
          </a:prstGeom>
        </p:spPr>
        <p:txBody>
          <a:bodyPr lIns="0" tIns="0" rIns="0" bIns="0" rtlCol="0" anchor="t">
            <a:spAutoFit/>
          </a:bodyPr>
          <a:lstStyle/>
          <a:p>
            <a:pPr marL="0" marR="0" lvl="0" indent="0" algn="ctr" defTabSz="914400" rtl="0" eaLnBrk="1" fontAlgn="auto" latinLnBrk="0" hangingPunct="1">
              <a:lnSpc>
                <a:spcPts val="1964"/>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FFFFFF"/>
                </a:solidFill>
                <a:effectLst/>
                <a:uLnTx/>
                <a:uFillTx/>
                <a:latin typeface="Gill Sans Nova Cond" panose="020B0606020104020203" pitchFamily="34" charset="0"/>
                <a:ea typeface="Barlow Bold"/>
                <a:cs typeface="Barlow Bold"/>
                <a:sym typeface="Barlow Bold"/>
              </a:rPr>
              <a:t>Priority</a:t>
            </a:r>
            <a:r>
              <a:rPr kumimoji="0" lang="en-US" sz="2800" b="1" i="0" u="none" strike="noStrike" kern="1200" cap="none" spc="0" normalizeH="0" baseline="0" noProof="0" dirty="0">
                <a:ln>
                  <a:noFill/>
                </a:ln>
                <a:solidFill>
                  <a:srgbClr val="FFFFFF"/>
                </a:solidFill>
                <a:effectLst/>
                <a:uLnTx/>
                <a:uFillTx/>
                <a:latin typeface="Barlow Bold"/>
                <a:ea typeface="Barlow Bold"/>
                <a:cs typeface="Barlow Bold"/>
                <a:sym typeface="Barlow Bold"/>
              </a:rPr>
              <a:t> </a:t>
            </a:r>
          </a:p>
        </p:txBody>
      </p:sp>
      <p:sp>
        <p:nvSpPr>
          <p:cNvPr id="30" name="TextBox 30"/>
          <p:cNvSpPr txBox="1"/>
          <p:nvPr/>
        </p:nvSpPr>
        <p:spPr>
          <a:xfrm>
            <a:off x="13716000" y="5707140"/>
            <a:ext cx="3575571" cy="430887"/>
          </a:xfrm>
          <a:prstGeom prst="rect">
            <a:avLst/>
          </a:prstGeom>
        </p:spPr>
        <p:txBody>
          <a:bodyPr wrap="square" lIns="0" tIns="0" rIns="0" bIns="0" rtlCol="0" anchor="t">
            <a:spAutoFit/>
          </a:bodyPr>
          <a:lstStyle/>
          <a:p>
            <a:pPr marL="0" marR="0" lvl="0" indent="0" algn="ctr" defTabSz="914400" rtl="0" eaLnBrk="1" fontAlgn="auto" latinLnBrk="0" hangingPunct="1">
              <a:spcBef>
                <a:spcPts val="0"/>
              </a:spcBef>
              <a:spcAft>
                <a:spcPts val="0"/>
              </a:spcAft>
              <a:buClrTx/>
              <a:buSzTx/>
              <a:buFontTx/>
              <a:buNone/>
              <a:tabLst/>
              <a:defRPr/>
            </a:pPr>
            <a:r>
              <a:rPr kumimoji="0" lang="en-US" sz="2800" b="1" i="0" u="none" strike="noStrike" kern="1200" cap="none" spc="0" normalizeH="0" baseline="0" noProof="0" dirty="0">
                <a:ln>
                  <a:noFill/>
                </a:ln>
                <a:solidFill>
                  <a:srgbClr val="FFFFFF"/>
                </a:solidFill>
                <a:effectLst/>
                <a:uLnTx/>
                <a:uFillTx/>
                <a:latin typeface="Barlow Bold"/>
                <a:ea typeface="Barlow Bold"/>
                <a:cs typeface="Barlow Bold"/>
                <a:sym typeface="Barlow Bold"/>
              </a:rPr>
              <a:t>Documented Capacity </a:t>
            </a:r>
          </a:p>
        </p:txBody>
      </p:sp>
      <p:sp>
        <p:nvSpPr>
          <p:cNvPr id="31" name="TextBox 31"/>
          <p:cNvSpPr txBox="1"/>
          <p:nvPr/>
        </p:nvSpPr>
        <p:spPr>
          <a:xfrm>
            <a:off x="533400" y="6709457"/>
            <a:ext cx="3406936" cy="2554802"/>
          </a:xfrm>
          <a:prstGeom prst="rect">
            <a:avLst/>
          </a:prstGeom>
        </p:spPr>
        <p:txBody>
          <a:bodyPr lIns="0" tIns="0" rIns="0" bIns="0" rtlCol="0" anchor="t">
            <a:spAutoFit/>
          </a:bodyPr>
          <a:lstStyle/>
          <a:p>
            <a:pPr algn="just"/>
            <a:r>
              <a:rPr lang="en-US" sz="3600" dirty="0">
                <a:solidFill>
                  <a:schemeClr val="bg1"/>
                </a:solidFill>
                <a:latin typeface="Gill Sans Nova Cond" panose="020B0606020104020203" pitchFamily="34" charset="0"/>
              </a:rPr>
              <a:t>Senior schools with vacancies will declare through respective County Directors of Education</a:t>
            </a:r>
            <a:endParaRPr lang="x-none" sz="3600" dirty="0">
              <a:solidFill>
                <a:schemeClr val="bg1"/>
              </a:solidFill>
              <a:latin typeface="Gill Sans Nova Cond" panose="020B0606020104020203" pitchFamily="34" charset="0"/>
            </a:endParaRPr>
          </a:p>
          <a:p>
            <a:pPr marL="0" marR="0" lvl="0" indent="0" algn="just" defTabSz="914400" rtl="0" eaLnBrk="1" fontAlgn="auto" latinLnBrk="0" hangingPunct="1">
              <a:lnSpc>
                <a:spcPts val="2181"/>
              </a:lnSpc>
              <a:spcBef>
                <a:spcPts val="0"/>
              </a:spcBef>
              <a:spcAft>
                <a:spcPts val="0"/>
              </a:spcAft>
              <a:buClrTx/>
              <a:buSzTx/>
              <a:buFontTx/>
              <a:buNone/>
              <a:tabLst/>
              <a:defRPr/>
            </a:pPr>
            <a:endParaRPr kumimoji="0" lang="en-US" sz="3600" b="0" i="0" u="none" strike="noStrike" kern="1200" cap="none" spc="0" normalizeH="0" baseline="0" noProof="0" dirty="0">
              <a:ln>
                <a:noFill/>
              </a:ln>
              <a:solidFill>
                <a:srgbClr val="FFFFFF"/>
              </a:solidFill>
              <a:effectLst/>
              <a:uLnTx/>
              <a:uFillTx/>
              <a:latin typeface="Gill Sans Nova Cond" panose="020B0606020104020203" pitchFamily="34" charset="0"/>
              <a:ea typeface="Barlow"/>
              <a:cs typeface="Barlow"/>
              <a:sym typeface="Barlow"/>
            </a:endParaRPr>
          </a:p>
        </p:txBody>
      </p:sp>
      <p:sp>
        <p:nvSpPr>
          <p:cNvPr id="32" name="TextBox 32"/>
          <p:cNvSpPr txBox="1"/>
          <p:nvPr/>
        </p:nvSpPr>
        <p:spPr>
          <a:xfrm>
            <a:off x="4546232" y="6633257"/>
            <a:ext cx="3835768" cy="2769989"/>
          </a:xfrm>
          <a:prstGeom prst="rect">
            <a:avLst/>
          </a:prstGeom>
        </p:spPr>
        <p:txBody>
          <a:bodyPr wrap="square" lIns="0" tIns="0" rIns="0" bIns="0" rtlCol="0" anchor="t">
            <a:spAutoFit/>
          </a:bodyPr>
          <a:lstStyle/>
          <a:p>
            <a:pPr algn="just"/>
            <a:r>
              <a:rPr lang="en-GB" sz="3600" dirty="0">
                <a:solidFill>
                  <a:schemeClr val="bg1"/>
                </a:solidFill>
                <a:latin typeface="Gill Sans Nova Cond" panose="020B0606020104020203" pitchFamily="34" charset="0"/>
              </a:rPr>
              <a:t>Those who wish to change schools will request through the Heads of Junior Schools at least 2 weeks before the official Grade 10 reporting date.</a:t>
            </a:r>
            <a:endParaRPr lang="en-US" sz="3600" dirty="0">
              <a:solidFill>
                <a:schemeClr val="bg1"/>
              </a:solidFill>
              <a:latin typeface="Gill Sans Nova Cond" panose="020B0606020104020203" pitchFamily="34" charset="0"/>
            </a:endParaRPr>
          </a:p>
        </p:txBody>
      </p:sp>
      <p:sp>
        <p:nvSpPr>
          <p:cNvPr id="33" name="TextBox 33"/>
          <p:cNvSpPr txBox="1"/>
          <p:nvPr/>
        </p:nvSpPr>
        <p:spPr>
          <a:xfrm>
            <a:off x="9199610" y="6633257"/>
            <a:ext cx="3217911" cy="2769989"/>
          </a:xfrm>
          <a:prstGeom prst="rect">
            <a:avLst/>
          </a:prstGeom>
        </p:spPr>
        <p:txBody>
          <a:bodyPr wrap="square" lIns="0" tIns="0" rIns="0" bIns="0" rtlCol="0" anchor="t">
            <a:spAutoFit/>
          </a:bodyPr>
          <a:lstStyle/>
          <a:p>
            <a:pPr lvl="0" algn="just"/>
            <a:r>
              <a:rPr lang="en-GB" sz="3600" dirty="0">
                <a:solidFill>
                  <a:schemeClr val="bg1"/>
                </a:solidFill>
                <a:latin typeface="Gill Sans Nova Cond" panose="020B0606020104020203" pitchFamily="34" charset="0"/>
              </a:rPr>
              <a:t>Priority shall be given to those who had earlier  selected the senior schools they are currently requesting .</a:t>
            </a:r>
            <a:endParaRPr lang="en-US" sz="3600" dirty="0">
              <a:solidFill>
                <a:schemeClr val="bg1"/>
              </a:solidFill>
              <a:latin typeface="Gill Sans Nova Cond" panose="020B0606020104020203" pitchFamily="34" charset="0"/>
            </a:endParaRPr>
          </a:p>
        </p:txBody>
      </p:sp>
      <p:sp>
        <p:nvSpPr>
          <p:cNvPr id="34" name="TextBox 34"/>
          <p:cNvSpPr txBox="1"/>
          <p:nvPr/>
        </p:nvSpPr>
        <p:spPr>
          <a:xfrm>
            <a:off x="13741768" y="6633257"/>
            <a:ext cx="3644790" cy="2215991"/>
          </a:xfrm>
          <a:prstGeom prst="rect">
            <a:avLst/>
          </a:prstGeom>
        </p:spPr>
        <p:txBody>
          <a:bodyPr wrap="square" lIns="0" tIns="0" rIns="0" bIns="0" rtlCol="0" anchor="t">
            <a:spAutoFit/>
          </a:bodyPr>
          <a:lstStyle/>
          <a:p>
            <a:pPr lvl="0" algn="just"/>
            <a:r>
              <a:rPr lang="en-GB" sz="3600" dirty="0">
                <a:solidFill>
                  <a:schemeClr val="bg1"/>
                </a:solidFill>
                <a:latin typeface="Gill Sans Nova Cond" panose="020B0606020104020203" pitchFamily="34" charset="0"/>
              </a:rPr>
              <a:t>Requests will to be approved by Ministry of Education  based on the Senior School’s documented capacity.</a:t>
            </a:r>
            <a:endParaRPr lang="x-none" sz="3600" dirty="0">
              <a:solidFill>
                <a:schemeClr val="bg1"/>
              </a:solidFill>
              <a:latin typeface="Gill Sans Nova Cond" panose="020B0606020104020203" pitchFamily="34" charset="0"/>
            </a:endParaRPr>
          </a:p>
        </p:txBody>
      </p:sp>
      <p:grpSp>
        <p:nvGrpSpPr>
          <p:cNvPr id="39" name="Group 38">
            <a:extLst>
              <a:ext uri="{FF2B5EF4-FFF2-40B4-BE49-F238E27FC236}">
                <a16:creationId xmlns:a16="http://schemas.microsoft.com/office/drawing/2014/main" id="{D40AD6F2-DF79-461D-A659-1D967752D2DE}"/>
              </a:ext>
            </a:extLst>
          </p:cNvPr>
          <p:cNvGrpSpPr/>
          <p:nvPr/>
        </p:nvGrpSpPr>
        <p:grpSpPr>
          <a:xfrm>
            <a:off x="9634048" y="2454892"/>
            <a:ext cx="2196000" cy="2196000"/>
            <a:chOff x="2623167" y="-1866900"/>
            <a:chExt cx="12960000" cy="12960000"/>
          </a:xfrm>
        </p:grpSpPr>
        <p:pic>
          <p:nvPicPr>
            <p:cNvPr id="37" name="Picture 36">
              <a:extLst>
                <a:ext uri="{FF2B5EF4-FFF2-40B4-BE49-F238E27FC236}">
                  <a16:creationId xmlns:a16="http://schemas.microsoft.com/office/drawing/2014/main" id="{86D9B722-2E05-4E35-8794-ECD742B3FA58}"/>
                </a:ext>
              </a:extLst>
            </p:cNvPr>
            <p:cNvPicPr>
              <a:picLocks noChangeAspect="1"/>
            </p:cNvPicPr>
            <p:nvPr/>
          </p:nvPicPr>
          <p:blipFill rotWithShape="1">
            <a:blip r:embed="rId6" cstate="email">
              <a:extLst>
                <a:ext uri="{28A0092B-C50C-407E-A947-70E740481C1C}">
                  <a14:useLocalDpi xmlns:a14="http://schemas.microsoft.com/office/drawing/2010/main"/>
                </a:ext>
              </a:extLst>
            </a:blip>
            <a:srcRect l="9438" t="2646" r="4399" b="13977"/>
            <a:stretch/>
          </p:blipFill>
          <p:spPr>
            <a:xfrm>
              <a:off x="4851737" y="272118"/>
              <a:ext cx="9348495" cy="8577130"/>
            </a:xfrm>
            <a:prstGeom prst="rect">
              <a:avLst/>
            </a:prstGeom>
          </p:spPr>
        </p:pic>
        <p:sp>
          <p:nvSpPr>
            <p:cNvPr id="38" name="Circle: Hollow 37">
              <a:extLst>
                <a:ext uri="{FF2B5EF4-FFF2-40B4-BE49-F238E27FC236}">
                  <a16:creationId xmlns:a16="http://schemas.microsoft.com/office/drawing/2014/main" id="{C701B468-B9AD-4D59-849E-3AE322192CD2}"/>
                </a:ext>
              </a:extLst>
            </p:cNvPr>
            <p:cNvSpPr/>
            <p:nvPr/>
          </p:nvSpPr>
          <p:spPr>
            <a:xfrm>
              <a:off x="2623167" y="-1866900"/>
              <a:ext cx="12960000" cy="12960000"/>
            </a:xfrm>
            <a:prstGeom prst="donut">
              <a:avLst>
                <a:gd name="adj" fmla="val 19178"/>
              </a:avLst>
            </a:prstGeom>
            <a:solidFill>
              <a:srgbClr val="0033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solidFill>
                  <a:schemeClr val="tx1"/>
                </a:solidFill>
              </a:endParaRPr>
            </a:p>
          </p:txBody>
        </p:sp>
      </p:grpSp>
      <p:pic>
        <p:nvPicPr>
          <p:cNvPr id="9" name="Picture 8">
            <a:extLst>
              <a:ext uri="{FF2B5EF4-FFF2-40B4-BE49-F238E27FC236}">
                <a16:creationId xmlns:a16="http://schemas.microsoft.com/office/drawing/2014/main" id="{F58D6FD3-FD70-4E21-A650-37EC1BEBE57C}"/>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4437581" y="2508491"/>
            <a:ext cx="2021620" cy="201368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0"/>
            <a:ext cx="18288000" cy="4597026"/>
            <a:chOff x="0" y="0"/>
            <a:chExt cx="4816593" cy="1210739"/>
          </a:xfrm>
        </p:grpSpPr>
        <p:sp>
          <p:nvSpPr>
            <p:cNvPr id="3" name="Freeform 3"/>
            <p:cNvSpPr/>
            <p:nvPr/>
          </p:nvSpPr>
          <p:spPr>
            <a:xfrm>
              <a:off x="0" y="0"/>
              <a:ext cx="4816592" cy="1210739"/>
            </a:xfrm>
            <a:custGeom>
              <a:avLst/>
              <a:gdLst/>
              <a:ahLst/>
              <a:cxnLst/>
              <a:rect l="l" t="t" r="r" b="b"/>
              <a:pathLst>
                <a:path w="4816592" h="1210739">
                  <a:moveTo>
                    <a:pt x="0" y="0"/>
                  </a:moveTo>
                  <a:lnTo>
                    <a:pt x="4816592" y="0"/>
                  </a:lnTo>
                  <a:lnTo>
                    <a:pt x="4816592" y="1210739"/>
                  </a:lnTo>
                  <a:lnTo>
                    <a:pt x="0" y="1210739"/>
                  </a:lnTo>
                  <a:close/>
                </a:path>
              </a:pathLst>
            </a:custGeom>
            <a:gradFill rotWithShape="1">
              <a:gsLst>
                <a:gs pos="0">
                  <a:srgbClr val="051938">
                    <a:alpha val="100000"/>
                  </a:srgbClr>
                </a:gs>
                <a:gs pos="100000">
                  <a:srgbClr val="02255C">
                    <a:alpha val="100000"/>
                  </a:srgbClr>
                </a:gs>
              </a:gsLst>
              <a:lin ang="0"/>
            </a:gradFill>
          </p:spPr>
        </p:sp>
        <p:sp>
          <p:nvSpPr>
            <p:cNvPr id="4" name="TextBox 4"/>
            <p:cNvSpPr txBox="1"/>
            <p:nvPr/>
          </p:nvSpPr>
          <p:spPr>
            <a:xfrm>
              <a:off x="0" y="-38100"/>
              <a:ext cx="4816593" cy="1248839"/>
            </a:xfrm>
            <a:prstGeom prst="rect">
              <a:avLst/>
            </a:prstGeom>
          </p:spPr>
          <p:txBody>
            <a:bodyPr lIns="50800" tIns="50800" rIns="50800" bIns="50800" rtlCol="0" anchor="ctr"/>
            <a:lstStyle/>
            <a:p>
              <a:pPr marL="0" marR="0" lvl="0" indent="0" algn="ctr" defTabSz="914400" rtl="0" eaLnBrk="1" fontAlgn="auto" latinLnBrk="0" hangingPunct="1">
                <a:lnSpc>
                  <a:spcPts val="2659"/>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5" name="Group 5"/>
          <p:cNvGrpSpPr/>
          <p:nvPr/>
        </p:nvGrpSpPr>
        <p:grpSpPr>
          <a:xfrm>
            <a:off x="1028700" y="1704874"/>
            <a:ext cx="2688077" cy="10653448"/>
            <a:chOff x="0" y="0"/>
            <a:chExt cx="707971" cy="2805846"/>
          </a:xfrm>
        </p:grpSpPr>
        <p:sp>
          <p:nvSpPr>
            <p:cNvPr id="6" name="Freeform 6"/>
            <p:cNvSpPr/>
            <p:nvPr/>
          </p:nvSpPr>
          <p:spPr>
            <a:xfrm>
              <a:off x="0" y="0"/>
              <a:ext cx="707971" cy="2805846"/>
            </a:xfrm>
            <a:custGeom>
              <a:avLst/>
              <a:gdLst/>
              <a:ahLst/>
              <a:cxnLst/>
              <a:rect l="l" t="t" r="r" b="b"/>
              <a:pathLst>
                <a:path w="707971" h="2805846">
                  <a:moveTo>
                    <a:pt x="353985" y="0"/>
                  </a:moveTo>
                  <a:lnTo>
                    <a:pt x="353985" y="0"/>
                  </a:lnTo>
                  <a:cubicBezTo>
                    <a:pt x="549486" y="0"/>
                    <a:pt x="707971" y="158485"/>
                    <a:pt x="707971" y="353985"/>
                  </a:cubicBezTo>
                  <a:lnTo>
                    <a:pt x="707971" y="2451861"/>
                  </a:lnTo>
                  <a:cubicBezTo>
                    <a:pt x="707971" y="2647362"/>
                    <a:pt x="549486" y="2805846"/>
                    <a:pt x="353985" y="2805846"/>
                  </a:cubicBezTo>
                  <a:lnTo>
                    <a:pt x="353985" y="2805846"/>
                  </a:lnTo>
                  <a:cubicBezTo>
                    <a:pt x="158485" y="2805846"/>
                    <a:pt x="0" y="2647362"/>
                    <a:pt x="0" y="2451861"/>
                  </a:cubicBezTo>
                  <a:lnTo>
                    <a:pt x="0" y="353985"/>
                  </a:lnTo>
                  <a:cubicBezTo>
                    <a:pt x="0" y="158485"/>
                    <a:pt x="158485" y="0"/>
                    <a:pt x="353985" y="0"/>
                  </a:cubicBezTo>
                  <a:close/>
                </a:path>
              </a:pathLst>
            </a:custGeom>
            <a:solidFill>
              <a:srgbClr val="00307A"/>
            </a:solidFill>
          </p:spPr>
        </p:sp>
        <p:sp>
          <p:nvSpPr>
            <p:cNvPr id="7" name="TextBox 7"/>
            <p:cNvSpPr txBox="1"/>
            <p:nvPr/>
          </p:nvSpPr>
          <p:spPr>
            <a:xfrm>
              <a:off x="0" y="-38100"/>
              <a:ext cx="707971" cy="2843946"/>
            </a:xfrm>
            <a:prstGeom prst="rect">
              <a:avLst/>
            </a:prstGeom>
          </p:spPr>
          <p:txBody>
            <a:bodyPr lIns="50800" tIns="50800" rIns="50800" bIns="50800" rtlCol="0" anchor="ctr"/>
            <a:lstStyle/>
            <a:p>
              <a:pPr marL="0" marR="0" lvl="0" indent="0" algn="ctr" defTabSz="914400" rtl="0" eaLnBrk="1" fontAlgn="auto" latinLnBrk="0" hangingPunct="1">
                <a:lnSpc>
                  <a:spcPts val="2659"/>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Gill Sans Nova Cond" panose="020B0606020104020203" pitchFamily="34" charset="0"/>
              </a:endParaRPr>
            </a:p>
          </p:txBody>
        </p:sp>
      </p:grpSp>
      <p:grpSp>
        <p:nvGrpSpPr>
          <p:cNvPr id="8" name="Group 8"/>
          <p:cNvGrpSpPr/>
          <p:nvPr/>
        </p:nvGrpSpPr>
        <p:grpSpPr>
          <a:xfrm>
            <a:off x="3867758" y="1704874"/>
            <a:ext cx="2688077" cy="10653448"/>
            <a:chOff x="0" y="0"/>
            <a:chExt cx="707971" cy="2805846"/>
          </a:xfrm>
        </p:grpSpPr>
        <p:sp>
          <p:nvSpPr>
            <p:cNvPr id="9" name="Freeform 9"/>
            <p:cNvSpPr/>
            <p:nvPr/>
          </p:nvSpPr>
          <p:spPr>
            <a:xfrm>
              <a:off x="0" y="0"/>
              <a:ext cx="707971" cy="2805846"/>
            </a:xfrm>
            <a:custGeom>
              <a:avLst/>
              <a:gdLst/>
              <a:ahLst/>
              <a:cxnLst/>
              <a:rect l="l" t="t" r="r" b="b"/>
              <a:pathLst>
                <a:path w="707971" h="2805846">
                  <a:moveTo>
                    <a:pt x="353985" y="0"/>
                  </a:moveTo>
                  <a:lnTo>
                    <a:pt x="353985" y="0"/>
                  </a:lnTo>
                  <a:cubicBezTo>
                    <a:pt x="549486" y="0"/>
                    <a:pt x="707971" y="158485"/>
                    <a:pt x="707971" y="353985"/>
                  </a:cubicBezTo>
                  <a:lnTo>
                    <a:pt x="707971" y="2451861"/>
                  </a:lnTo>
                  <a:cubicBezTo>
                    <a:pt x="707971" y="2647362"/>
                    <a:pt x="549486" y="2805846"/>
                    <a:pt x="353985" y="2805846"/>
                  </a:cubicBezTo>
                  <a:lnTo>
                    <a:pt x="353985" y="2805846"/>
                  </a:lnTo>
                  <a:cubicBezTo>
                    <a:pt x="158485" y="2805846"/>
                    <a:pt x="0" y="2647362"/>
                    <a:pt x="0" y="2451861"/>
                  </a:cubicBezTo>
                  <a:lnTo>
                    <a:pt x="0" y="353985"/>
                  </a:lnTo>
                  <a:cubicBezTo>
                    <a:pt x="0" y="158485"/>
                    <a:pt x="158485" y="0"/>
                    <a:pt x="353985" y="0"/>
                  </a:cubicBezTo>
                  <a:close/>
                </a:path>
              </a:pathLst>
            </a:custGeom>
            <a:solidFill>
              <a:srgbClr val="00307A"/>
            </a:solidFill>
          </p:spPr>
        </p:sp>
        <p:sp>
          <p:nvSpPr>
            <p:cNvPr id="10" name="TextBox 10"/>
            <p:cNvSpPr txBox="1"/>
            <p:nvPr/>
          </p:nvSpPr>
          <p:spPr>
            <a:xfrm>
              <a:off x="0" y="-38100"/>
              <a:ext cx="707971" cy="2843946"/>
            </a:xfrm>
            <a:prstGeom prst="rect">
              <a:avLst/>
            </a:prstGeom>
          </p:spPr>
          <p:txBody>
            <a:bodyPr lIns="50800" tIns="50800" rIns="50800" bIns="50800" rtlCol="0" anchor="ctr"/>
            <a:lstStyle/>
            <a:p>
              <a:pPr marL="0" marR="0" lvl="0" indent="0" algn="ctr" defTabSz="914400" rtl="0" eaLnBrk="1" fontAlgn="auto" latinLnBrk="0" hangingPunct="1">
                <a:lnSpc>
                  <a:spcPts val="2659"/>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1" name="Group 11"/>
          <p:cNvGrpSpPr/>
          <p:nvPr/>
        </p:nvGrpSpPr>
        <p:grpSpPr>
          <a:xfrm>
            <a:off x="6706816" y="1704874"/>
            <a:ext cx="2688077" cy="10653448"/>
            <a:chOff x="0" y="0"/>
            <a:chExt cx="707971" cy="2805846"/>
          </a:xfrm>
        </p:grpSpPr>
        <p:sp>
          <p:nvSpPr>
            <p:cNvPr id="12" name="Freeform 12"/>
            <p:cNvSpPr/>
            <p:nvPr/>
          </p:nvSpPr>
          <p:spPr>
            <a:xfrm>
              <a:off x="0" y="0"/>
              <a:ext cx="707971" cy="2805846"/>
            </a:xfrm>
            <a:custGeom>
              <a:avLst/>
              <a:gdLst/>
              <a:ahLst/>
              <a:cxnLst/>
              <a:rect l="l" t="t" r="r" b="b"/>
              <a:pathLst>
                <a:path w="707971" h="2805846">
                  <a:moveTo>
                    <a:pt x="353985" y="0"/>
                  </a:moveTo>
                  <a:lnTo>
                    <a:pt x="353985" y="0"/>
                  </a:lnTo>
                  <a:cubicBezTo>
                    <a:pt x="549486" y="0"/>
                    <a:pt x="707971" y="158485"/>
                    <a:pt x="707971" y="353985"/>
                  </a:cubicBezTo>
                  <a:lnTo>
                    <a:pt x="707971" y="2451861"/>
                  </a:lnTo>
                  <a:cubicBezTo>
                    <a:pt x="707971" y="2647362"/>
                    <a:pt x="549486" y="2805846"/>
                    <a:pt x="353985" y="2805846"/>
                  </a:cubicBezTo>
                  <a:lnTo>
                    <a:pt x="353985" y="2805846"/>
                  </a:lnTo>
                  <a:cubicBezTo>
                    <a:pt x="158485" y="2805846"/>
                    <a:pt x="0" y="2647362"/>
                    <a:pt x="0" y="2451861"/>
                  </a:cubicBezTo>
                  <a:lnTo>
                    <a:pt x="0" y="353985"/>
                  </a:lnTo>
                  <a:cubicBezTo>
                    <a:pt x="0" y="158485"/>
                    <a:pt x="158485" y="0"/>
                    <a:pt x="353985" y="0"/>
                  </a:cubicBezTo>
                  <a:close/>
                </a:path>
              </a:pathLst>
            </a:custGeom>
            <a:solidFill>
              <a:srgbClr val="00307A"/>
            </a:solidFill>
          </p:spPr>
        </p:sp>
        <p:sp>
          <p:nvSpPr>
            <p:cNvPr id="13" name="TextBox 13"/>
            <p:cNvSpPr txBox="1"/>
            <p:nvPr/>
          </p:nvSpPr>
          <p:spPr>
            <a:xfrm>
              <a:off x="0" y="-38100"/>
              <a:ext cx="707971" cy="2843946"/>
            </a:xfrm>
            <a:prstGeom prst="rect">
              <a:avLst/>
            </a:prstGeom>
          </p:spPr>
          <p:txBody>
            <a:bodyPr lIns="50800" tIns="50800" rIns="50800" bIns="50800" rtlCol="0" anchor="ctr"/>
            <a:lstStyle/>
            <a:p>
              <a:pPr marL="0" marR="0" lvl="0" indent="0" algn="ctr" defTabSz="914400" rtl="0" eaLnBrk="1" fontAlgn="auto" latinLnBrk="0" hangingPunct="1">
                <a:lnSpc>
                  <a:spcPts val="2659"/>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4" name="Freeform 14"/>
          <p:cNvSpPr/>
          <p:nvPr/>
        </p:nvSpPr>
        <p:spPr>
          <a:xfrm>
            <a:off x="1220948" y="1944489"/>
            <a:ext cx="2303581" cy="2269028"/>
          </a:xfrm>
          <a:custGeom>
            <a:avLst/>
            <a:gdLst/>
            <a:ahLst/>
            <a:cxnLst/>
            <a:rect l="l" t="t" r="r" b="b"/>
            <a:pathLst>
              <a:path w="2303581" h="2269028">
                <a:moveTo>
                  <a:pt x="0" y="0"/>
                </a:moveTo>
                <a:lnTo>
                  <a:pt x="2303581" y="0"/>
                </a:lnTo>
                <a:lnTo>
                  <a:pt x="2303581" y="2269028"/>
                </a:lnTo>
                <a:lnTo>
                  <a:pt x="0" y="2269028"/>
                </a:lnTo>
                <a:lnTo>
                  <a:pt x="0" y="0"/>
                </a:lnTo>
                <a:close/>
              </a:path>
            </a:pathLst>
          </a:custGeom>
          <a: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p:spPr>
      </p:sp>
      <p:sp>
        <p:nvSpPr>
          <p:cNvPr id="16" name="Freeform 16"/>
          <p:cNvSpPr/>
          <p:nvPr/>
        </p:nvSpPr>
        <p:spPr>
          <a:xfrm>
            <a:off x="4048881" y="1944489"/>
            <a:ext cx="2303581" cy="2269028"/>
          </a:xfrm>
          <a:custGeom>
            <a:avLst/>
            <a:gdLst/>
            <a:ahLst/>
            <a:cxnLst/>
            <a:rect l="l" t="t" r="r" b="b"/>
            <a:pathLst>
              <a:path w="2303581" h="2269028">
                <a:moveTo>
                  <a:pt x="0" y="0"/>
                </a:moveTo>
                <a:lnTo>
                  <a:pt x="2303581" y="0"/>
                </a:lnTo>
                <a:lnTo>
                  <a:pt x="2303581" y="2269028"/>
                </a:lnTo>
                <a:lnTo>
                  <a:pt x="0" y="2269028"/>
                </a:lnTo>
                <a:lnTo>
                  <a:pt x="0" y="0"/>
                </a:lnTo>
                <a:close/>
              </a:path>
            </a:pathLst>
          </a:custGeom>
          <a: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p:spPr>
      </p:sp>
      <p:sp>
        <p:nvSpPr>
          <p:cNvPr id="18" name="Freeform 18"/>
          <p:cNvSpPr/>
          <p:nvPr/>
        </p:nvSpPr>
        <p:spPr>
          <a:xfrm>
            <a:off x="6876814" y="1944489"/>
            <a:ext cx="2303581" cy="2269028"/>
          </a:xfrm>
          <a:custGeom>
            <a:avLst/>
            <a:gdLst/>
            <a:ahLst/>
            <a:cxnLst/>
            <a:rect l="l" t="t" r="r" b="b"/>
            <a:pathLst>
              <a:path w="2303581" h="2269028">
                <a:moveTo>
                  <a:pt x="0" y="0"/>
                </a:moveTo>
                <a:lnTo>
                  <a:pt x="2303582" y="0"/>
                </a:lnTo>
                <a:lnTo>
                  <a:pt x="2303582" y="2269028"/>
                </a:lnTo>
                <a:lnTo>
                  <a:pt x="0" y="2269028"/>
                </a:lnTo>
                <a:lnTo>
                  <a:pt x="0" y="0"/>
                </a:lnTo>
                <a:close/>
              </a:path>
            </a:pathLst>
          </a:custGeom>
          <a: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p:spPr>
      </p:sp>
      <p:grpSp>
        <p:nvGrpSpPr>
          <p:cNvPr id="20" name="Group 20"/>
          <p:cNvGrpSpPr/>
          <p:nvPr/>
        </p:nvGrpSpPr>
        <p:grpSpPr>
          <a:xfrm>
            <a:off x="9861617" y="8246327"/>
            <a:ext cx="8045383" cy="1773973"/>
            <a:chOff x="0" y="0"/>
            <a:chExt cx="2254926" cy="537963"/>
          </a:xfrm>
        </p:grpSpPr>
        <p:sp>
          <p:nvSpPr>
            <p:cNvPr id="21" name="Freeform 21"/>
            <p:cNvSpPr/>
            <p:nvPr/>
          </p:nvSpPr>
          <p:spPr>
            <a:xfrm>
              <a:off x="0" y="0"/>
              <a:ext cx="2254926" cy="537963"/>
            </a:xfrm>
            <a:custGeom>
              <a:avLst/>
              <a:gdLst/>
              <a:ahLst/>
              <a:cxnLst/>
              <a:rect l="l" t="t" r="r" b="b"/>
              <a:pathLst>
                <a:path w="2254926" h="537963">
                  <a:moveTo>
                    <a:pt x="268982" y="0"/>
                  </a:moveTo>
                  <a:lnTo>
                    <a:pt x="1985944" y="0"/>
                  </a:lnTo>
                  <a:cubicBezTo>
                    <a:pt x="2057283" y="0"/>
                    <a:pt x="2125699" y="28339"/>
                    <a:pt x="2176143" y="78783"/>
                  </a:cubicBezTo>
                  <a:cubicBezTo>
                    <a:pt x="2226587" y="129227"/>
                    <a:pt x="2254926" y="197643"/>
                    <a:pt x="2254926" y="268982"/>
                  </a:cubicBezTo>
                  <a:lnTo>
                    <a:pt x="2254926" y="268982"/>
                  </a:lnTo>
                  <a:cubicBezTo>
                    <a:pt x="2254926" y="417536"/>
                    <a:pt x="2134499" y="537963"/>
                    <a:pt x="1985944" y="537963"/>
                  </a:cubicBezTo>
                  <a:lnTo>
                    <a:pt x="268982" y="537963"/>
                  </a:lnTo>
                  <a:cubicBezTo>
                    <a:pt x="120427" y="537963"/>
                    <a:pt x="0" y="417536"/>
                    <a:pt x="0" y="268982"/>
                  </a:cubicBezTo>
                  <a:lnTo>
                    <a:pt x="0" y="268982"/>
                  </a:lnTo>
                  <a:cubicBezTo>
                    <a:pt x="0" y="120427"/>
                    <a:pt x="120427" y="0"/>
                    <a:pt x="268982" y="0"/>
                  </a:cubicBezTo>
                  <a:close/>
                </a:path>
              </a:pathLst>
            </a:custGeom>
            <a:blipFill>
              <a:blip r:embed="rId5" cstate="email">
                <a:extLst>
                  <a:ext uri="{28A0092B-C50C-407E-A947-70E740481C1C}">
                    <a14:useLocalDpi xmlns:a14="http://schemas.microsoft.com/office/drawing/2010/main"/>
                  </a:ext>
                </a:extLst>
              </a:blip>
              <a:stretch>
                <a:fillRect t="-54789" b="-54789"/>
              </a:stretch>
            </a:blipFill>
            <a:ln w="38100" cap="rnd">
              <a:solidFill>
                <a:srgbClr val="00255F"/>
              </a:solidFill>
              <a:prstDash val="solid"/>
              <a:round/>
            </a:ln>
          </p:spPr>
        </p:sp>
      </p:grpSp>
      <p:sp>
        <p:nvSpPr>
          <p:cNvPr id="22" name="TextBox 22"/>
          <p:cNvSpPr txBox="1"/>
          <p:nvPr/>
        </p:nvSpPr>
        <p:spPr>
          <a:xfrm>
            <a:off x="108955" y="162313"/>
            <a:ext cx="15435845" cy="1009892"/>
          </a:xfrm>
          <a:prstGeom prst="rect">
            <a:avLst/>
          </a:prstGeom>
        </p:spPr>
        <p:txBody>
          <a:bodyPr wrap="square" lIns="0" tIns="0" rIns="0" bIns="0" rtlCol="0" anchor="t">
            <a:spAutoFit/>
          </a:bodyPr>
          <a:lstStyle/>
          <a:p>
            <a:pPr>
              <a:lnSpc>
                <a:spcPts val="7296"/>
              </a:lnSpc>
            </a:pPr>
            <a:r>
              <a:rPr lang="en-US" sz="8000" b="1" dirty="0">
                <a:solidFill>
                  <a:srgbClr val="FFFFFF"/>
                </a:solidFill>
                <a:latin typeface="Narkisim" panose="020E0502050101010101" pitchFamily="34" charset="-79"/>
                <a:cs typeface="Narkisim" panose="020E0502050101010101" pitchFamily="34" charset="-79"/>
              </a:rPr>
              <a:t>Management of Replacements..</a:t>
            </a:r>
          </a:p>
        </p:txBody>
      </p:sp>
      <p:graphicFrame>
        <p:nvGraphicFramePr>
          <p:cNvPr id="30" name="Diagram 29">
            <a:extLst>
              <a:ext uri="{FF2B5EF4-FFF2-40B4-BE49-F238E27FC236}">
                <a16:creationId xmlns:a16="http://schemas.microsoft.com/office/drawing/2014/main" id="{4562F389-AF6D-4B0B-A440-48C13C08D46D}"/>
              </a:ext>
            </a:extLst>
          </p:cNvPr>
          <p:cNvGraphicFramePr/>
          <p:nvPr>
            <p:extLst>
              <p:ext uri="{D42A27DB-BD31-4B8C-83A1-F6EECF244321}">
                <p14:modId xmlns:p14="http://schemas.microsoft.com/office/powerpoint/2010/main" val="2110333127"/>
              </p:ext>
            </p:extLst>
          </p:nvPr>
        </p:nvGraphicFramePr>
        <p:xfrm>
          <a:off x="1245472" y="4665212"/>
          <a:ext cx="2281332" cy="1107996"/>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24" name="TextBox 24"/>
          <p:cNvSpPr txBox="1"/>
          <p:nvPr/>
        </p:nvSpPr>
        <p:spPr>
          <a:xfrm>
            <a:off x="9823517" y="4806576"/>
            <a:ext cx="8045383" cy="3323987"/>
          </a:xfrm>
          <a:prstGeom prst="rect">
            <a:avLst/>
          </a:prstGeom>
        </p:spPr>
        <p:txBody>
          <a:bodyPr wrap="square" lIns="0" tIns="0" rIns="0" bIns="0" rtlCol="0" anchor="t">
            <a:spAutoFit/>
          </a:bodyPr>
          <a:lstStyle/>
          <a:p>
            <a:pPr marL="342900" indent="-342900" algn="just">
              <a:buFont typeface="Arial" panose="020B0604020202020204" pitchFamily="34" charset="0"/>
              <a:buChar char="•"/>
            </a:pPr>
            <a:r>
              <a:rPr lang="en-GB" sz="3600" dirty="0">
                <a:latin typeface="Gill Sans Nova Cond" panose="020B0606020104020203" pitchFamily="34" charset="0"/>
              </a:rPr>
              <a:t>Replacements for boarding schools shall maintain their catchment; declared vacancies benefit learners from counties that may not have taken up their first selection slots.</a:t>
            </a:r>
          </a:p>
          <a:p>
            <a:pPr marL="342900" indent="-342900" algn="just">
              <a:buFont typeface="Arial" panose="020B0604020202020204" pitchFamily="34" charset="0"/>
              <a:buChar char="•"/>
            </a:pPr>
            <a:r>
              <a:rPr lang="en-GB" sz="3600" dirty="0">
                <a:latin typeface="Gill Sans Nova Cond" panose="020B0606020104020203" pitchFamily="34" charset="0"/>
              </a:rPr>
              <a:t>Extra-territorial requests will be handled by HDSE</a:t>
            </a:r>
          </a:p>
          <a:p>
            <a:pPr marL="342900" indent="-342900" algn="just">
              <a:buFont typeface="Arial" panose="020B0604020202020204" pitchFamily="34" charset="0"/>
              <a:buChar char="•"/>
            </a:pPr>
            <a:r>
              <a:rPr lang="en-GB" sz="3600" dirty="0">
                <a:latin typeface="Gill Sans Nova Cond" panose="020B0606020104020203" pitchFamily="34" charset="0"/>
              </a:rPr>
              <a:t>At no time shall a school issue printed letters for replacement cases</a:t>
            </a:r>
            <a:endParaRPr lang="en-US" sz="3600" dirty="0">
              <a:latin typeface="Gill Sans Nova Cond" panose="020B0606020104020203" pitchFamily="34" charset="0"/>
            </a:endParaRPr>
          </a:p>
        </p:txBody>
      </p:sp>
      <p:graphicFrame>
        <p:nvGraphicFramePr>
          <p:cNvPr id="31" name="Diagram 30">
            <a:extLst>
              <a:ext uri="{FF2B5EF4-FFF2-40B4-BE49-F238E27FC236}">
                <a16:creationId xmlns:a16="http://schemas.microsoft.com/office/drawing/2014/main" id="{FD34649C-158D-4B06-9F4C-B3415AB6D6EA}"/>
              </a:ext>
            </a:extLst>
          </p:cNvPr>
          <p:cNvGraphicFramePr/>
          <p:nvPr>
            <p:extLst>
              <p:ext uri="{D42A27DB-BD31-4B8C-83A1-F6EECF244321}">
                <p14:modId xmlns:p14="http://schemas.microsoft.com/office/powerpoint/2010/main" val="1018283947"/>
              </p:ext>
            </p:extLst>
          </p:nvPr>
        </p:nvGraphicFramePr>
        <p:xfrm>
          <a:off x="4071130" y="4645104"/>
          <a:ext cx="2281332" cy="1107996"/>
        </p:xfrm>
        <a:graphic>
          <a:graphicData uri="http://schemas.openxmlformats.org/drawingml/2006/diagram">
            <dgm:relIds xmlns:dgm="http://schemas.openxmlformats.org/drawingml/2006/diagram" xmlns:r="http://schemas.openxmlformats.org/officeDocument/2006/relationships" r:dm="rId11" r:lo="rId12" r:qs="rId13" r:cs="rId14"/>
          </a:graphicData>
        </a:graphic>
      </p:graphicFrame>
      <p:graphicFrame>
        <p:nvGraphicFramePr>
          <p:cNvPr id="32" name="Diagram 31">
            <a:extLst>
              <a:ext uri="{FF2B5EF4-FFF2-40B4-BE49-F238E27FC236}">
                <a16:creationId xmlns:a16="http://schemas.microsoft.com/office/drawing/2014/main" id="{909BE136-F93B-4299-BCB7-4C27BA309FBA}"/>
              </a:ext>
            </a:extLst>
          </p:cNvPr>
          <p:cNvGraphicFramePr/>
          <p:nvPr>
            <p:extLst>
              <p:ext uri="{D42A27DB-BD31-4B8C-83A1-F6EECF244321}">
                <p14:modId xmlns:p14="http://schemas.microsoft.com/office/powerpoint/2010/main" val="775826280"/>
              </p:ext>
            </p:extLst>
          </p:nvPr>
        </p:nvGraphicFramePr>
        <p:xfrm>
          <a:off x="6910335" y="4597026"/>
          <a:ext cx="2303581" cy="1176182"/>
        </p:xfrm>
        <a:graphic>
          <a:graphicData uri="http://schemas.openxmlformats.org/drawingml/2006/diagram">
            <dgm:relIds xmlns:dgm="http://schemas.openxmlformats.org/drawingml/2006/diagram" xmlns:r="http://schemas.openxmlformats.org/officeDocument/2006/relationships" r:dm="rId16" r:lo="rId17" r:qs="rId18" r:cs="rId19"/>
          </a:graphicData>
        </a:graphic>
      </p:graphicFrame>
      <p:sp>
        <p:nvSpPr>
          <p:cNvPr id="27" name="TextBox 27"/>
          <p:cNvSpPr txBox="1"/>
          <p:nvPr/>
        </p:nvSpPr>
        <p:spPr>
          <a:xfrm>
            <a:off x="1165855" y="6096716"/>
            <a:ext cx="2413766" cy="2954655"/>
          </a:xfrm>
          <a:prstGeom prst="rect">
            <a:avLst/>
          </a:prstGeom>
        </p:spPr>
        <p:txBody>
          <a:bodyPr lIns="0" tIns="0" rIns="0" bIns="0" rtlCol="0" anchor="t">
            <a:spAutoFit/>
          </a:bodyPr>
          <a:lstStyle/>
          <a:p>
            <a:pPr marL="342900" lvl="0" indent="-342900">
              <a:buFont typeface="Arial" panose="020B0604020202020204" pitchFamily="34" charset="0"/>
              <a:buChar char="•"/>
            </a:pPr>
            <a:r>
              <a:rPr lang="en-GB" sz="3200" dirty="0">
                <a:solidFill>
                  <a:schemeClr val="bg1"/>
                </a:solidFill>
                <a:latin typeface="Gill Sans Nova Cond" panose="020B0606020104020203" pitchFamily="34" charset="0"/>
              </a:rPr>
              <a:t>Boarding Schools: HDSE </a:t>
            </a:r>
          </a:p>
          <a:p>
            <a:pPr marL="342900" lvl="0" indent="-342900">
              <a:buFont typeface="Arial" panose="020B0604020202020204" pitchFamily="34" charset="0"/>
              <a:buChar char="•"/>
            </a:pPr>
            <a:r>
              <a:rPr lang="en-GB" sz="3200" dirty="0">
                <a:solidFill>
                  <a:schemeClr val="bg1"/>
                </a:solidFill>
                <a:latin typeface="Gill Sans Nova Cond" panose="020B0606020104020203" pitchFamily="34" charset="0"/>
              </a:rPr>
              <a:t>Day Schools: CDEs will have system rights to authorise replacement</a:t>
            </a:r>
            <a:endParaRPr lang="en-US" sz="3200" dirty="0">
              <a:solidFill>
                <a:schemeClr val="bg1"/>
              </a:solidFill>
              <a:latin typeface="Gill Sans Nova Cond" panose="020B0606020104020203" pitchFamily="34" charset="0"/>
            </a:endParaRPr>
          </a:p>
        </p:txBody>
      </p:sp>
      <p:sp>
        <p:nvSpPr>
          <p:cNvPr id="28" name="TextBox 28"/>
          <p:cNvSpPr txBox="1"/>
          <p:nvPr/>
        </p:nvSpPr>
        <p:spPr>
          <a:xfrm>
            <a:off x="4004913" y="6096716"/>
            <a:ext cx="2413766" cy="3973075"/>
          </a:xfrm>
          <a:prstGeom prst="rect">
            <a:avLst/>
          </a:prstGeom>
        </p:spPr>
        <p:txBody>
          <a:bodyPr lIns="0" tIns="0" rIns="0" bIns="0" rtlCol="0" anchor="t">
            <a:spAutoFit/>
          </a:bodyPr>
          <a:lstStyle/>
          <a:p>
            <a:pPr marL="457200" indent="-457200">
              <a:lnSpc>
                <a:spcPts val="2809"/>
              </a:lnSpc>
              <a:buFont typeface="Arial" panose="020B0604020202020204" pitchFamily="34" charset="0"/>
              <a:buChar char="•"/>
            </a:pPr>
            <a:r>
              <a:rPr lang="en-GB" sz="3200" dirty="0">
                <a:solidFill>
                  <a:schemeClr val="bg1"/>
                </a:solidFill>
                <a:latin typeface="Gill Sans Nova Cond" panose="020B0606020104020203" pitchFamily="34" charset="0"/>
              </a:rPr>
              <a:t>Upon approval, the joining instructions shall be accessed online.</a:t>
            </a:r>
          </a:p>
          <a:p>
            <a:pPr marL="457200" indent="-457200">
              <a:lnSpc>
                <a:spcPts val="2809"/>
              </a:lnSpc>
              <a:buFont typeface="Arial" panose="020B0604020202020204" pitchFamily="34" charset="0"/>
              <a:buChar char="•"/>
            </a:pPr>
            <a:r>
              <a:rPr lang="en-GB" sz="3200" dirty="0">
                <a:solidFill>
                  <a:schemeClr val="bg1"/>
                </a:solidFill>
                <a:latin typeface="Gill Sans Nova Cond" panose="020B0606020104020203" pitchFamily="34" charset="0"/>
              </a:rPr>
              <a:t>Replacements will be done once </a:t>
            </a:r>
            <a:r>
              <a:rPr lang="en-GB" sz="3200" dirty="0" err="1">
                <a:solidFill>
                  <a:schemeClr val="bg1"/>
                </a:solidFill>
                <a:latin typeface="Gill Sans Nova Cond" panose="020B0606020104020203" pitchFamily="34" charset="0"/>
              </a:rPr>
              <a:t>once</a:t>
            </a:r>
            <a:r>
              <a:rPr lang="en-GB" sz="3200" dirty="0">
                <a:solidFill>
                  <a:schemeClr val="bg1"/>
                </a:solidFill>
                <a:latin typeface="Gill Sans Nova Cond" panose="020B0606020104020203" pitchFamily="34" charset="0"/>
              </a:rPr>
              <a:t> approved they shall be irreversible.</a:t>
            </a:r>
            <a:endParaRPr lang="x-none" sz="3200" dirty="0">
              <a:solidFill>
                <a:schemeClr val="bg1"/>
              </a:solidFill>
              <a:latin typeface="Gill Sans Nova Cond" panose="020B0606020104020203" pitchFamily="34" charset="0"/>
            </a:endParaRPr>
          </a:p>
          <a:p>
            <a:pPr marL="457200" indent="-457200" algn="just">
              <a:lnSpc>
                <a:spcPts val="2809"/>
              </a:lnSpc>
              <a:buFont typeface="Arial" panose="020B0604020202020204" pitchFamily="34" charset="0"/>
              <a:buChar char="•"/>
            </a:pPr>
            <a:endParaRPr lang="en-US" sz="3200" dirty="0">
              <a:solidFill>
                <a:schemeClr val="bg1"/>
              </a:solidFill>
              <a:latin typeface="Gill Sans Nova Cond" panose="020B0606020104020203" pitchFamily="34" charset="0"/>
            </a:endParaRPr>
          </a:p>
        </p:txBody>
      </p:sp>
      <p:sp>
        <p:nvSpPr>
          <p:cNvPr id="29" name="TextBox 29"/>
          <p:cNvSpPr txBox="1"/>
          <p:nvPr/>
        </p:nvSpPr>
        <p:spPr>
          <a:xfrm>
            <a:off x="6843971" y="6096716"/>
            <a:ext cx="2413766" cy="1969770"/>
          </a:xfrm>
          <a:prstGeom prst="rect">
            <a:avLst/>
          </a:prstGeom>
        </p:spPr>
        <p:txBody>
          <a:bodyPr lIns="0" tIns="0" rIns="0" bIns="0" rtlCol="0" anchor="t">
            <a:spAutoFit/>
          </a:bodyPr>
          <a:lstStyle/>
          <a:p>
            <a:pPr lvl="0"/>
            <a:r>
              <a:rPr lang="en-GB" sz="3200" dirty="0">
                <a:solidFill>
                  <a:schemeClr val="bg1"/>
                </a:solidFill>
                <a:latin typeface="Gill Sans Nova Cond" panose="020B0606020104020203" pitchFamily="34" charset="0"/>
              </a:rPr>
              <a:t>One will  be approved and candidate locked out from all the others.</a:t>
            </a:r>
            <a:endParaRPr lang="x-none" sz="3200" dirty="0">
              <a:solidFill>
                <a:schemeClr val="bg1"/>
              </a:solidFill>
              <a:latin typeface="Gill Sans Nova Cond" panose="020B0606020104020203" pitchFamily="34" charset="0"/>
            </a:endParaRPr>
          </a:p>
        </p:txBody>
      </p:sp>
      <p:pic>
        <p:nvPicPr>
          <p:cNvPr id="23" name="Picture 22">
            <a:extLst>
              <a:ext uri="{FF2B5EF4-FFF2-40B4-BE49-F238E27FC236}">
                <a16:creationId xmlns:a16="http://schemas.microsoft.com/office/drawing/2014/main" id="{5A87312A-492F-4874-9483-8221BE1B575B}"/>
              </a:ext>
            </a:extLst>
          </p:cNvPr>
          <p:cNvPicPr>
            <a:picLocks noChangeAspect="1"/>
          </p:cNvPicPr>
          <p:nvPr/>
        </p:nvPicPr>
        <p:blipFill>
          <a:blip r:embed="rId21" cstate="email">
            <a:extLst>
              <a:ext uri="{28A0092B-C50C-407E-A947-70E740481C1C}">
                <a14:useLocalDpi xmlns:a14="http://schemas.microsoft.com/office/drawing/2010/main"/>
              </a:ext>
            </a:extLst>
          </a:blip>
          <a:stretch>
            <a:fillRect/>
          </a:stretch>
        </p:blipFill>
        <p:spPr>
          <a:xfrm>
            <a:off x="1676400" y="2389910"/>
            <a:ext cx="1447800" cy="1290010"/>
          </a:xfrm>
          <a:prstGeom prst="rect">
            <a:avLst/>
          </a:prstGeom>
        </p:spPr>
      </p:pic>
      <p:pic>
        <p:nvPicPr>
          <p:cNvPr id="1026" name="Picture 2" descr="Image result for Multiple requests">
            <a:extLst>
              <a:ext uri="{FF2B5EF4-FFF2-40B4-BE49-F238E27FC236}">
                <a16:creationId xmlns:a16="http://schemas.microsoft.com/office/drawing/2014/main" id="{B6B6588B-FCF2-4255-93F7-50C8A0D38668}"/>
              </a:ext>
            </a:extLst>
          </p:cNvPr>
          <p:cNvPicPr>
            <a:picLocks noChangeAspect="1" noChangeArrowheads="1"/>
          </p:cNvPicPr>
          <p:nvPr/>
        </p:nvPicPr>
        <p:blipFill>
          <a:blip r:embed="rId22" cstate="email">
            <a:extLst>
              <a:ext uri="{28A0092B-C50C-407E-A947-70E740481C1C}">
                <a14:useLocalDpi xmlns:a14="http://schemas.microsoft.com/office/drawing/2010/main"/>
              </a:ext>
            </a:extLst>
          </a:blip>
          <a:srcRect/>
          <a:stretch>
            <a:fillRect/>
          </a:stretch>
        </p:blipFill>
        <p:spPr bwMode="auto">
          <a:xfrm>
            <a:off x="7315200" y="2389910"/>
            <a:ext cx="1433739" cy="1312235"/>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25">
            <a:extLst>
              <a:ext uri="{FF2B5EF4-FFF2-40B4-BE49-F238E27FC236}">
                <a16:creationId xmlns:a16="http://schemas.microsoft.com/office/drawing/2014/main" id="{8C38AE0C-A992-431C-B7E3-9AE6DD0AFD8C}"/>
              </a:ext>
            </a:extLst>
          </p:cNvPr>
          <p:cNvPicPr>
            <a:picLocks noChangeAspect="1"/>
          </p:cNvPicPr>
          <p:nvPr/>
        </p:nvPicPr>
        <p:blipFill>
          <a:blip r:embed="rId23" cstate="email">
            <a:extLst>
              <a:ext uri="{28A0092B-C50C-407E-A947-70E740481C1C}">
                <a14:useLocalDpi xmlns:a14="http://schemas.microsoft.com/office/drawing/2010/main"/>
              </a:ext>
            </a:extLst>
          </a:blip>
          <a:stretch>
            <a:fillRect/>
          </a:stretch>
        </p:blipFill>
        <p:spPr>
          <a:xfrm>
            <a:off x="4572000" y="2400300"/>
            <a:ext cx="1295400" cy="1371600"/>
          </a:xfrm>
          <a:prstGeom prst="rect">
            <a:avLst/>
          </a:prstGeom>
        </p:spPr>
      </p:pic>
      <p:pic>
        <p:nvPicPr>
          <p:cNvPr id="15" name="Picture 14">
            <a:extLst>
              <a:ext uri="{FF2B5EF4-FFF2-40B4-BE49-F238E27FC236}">
                <a16:creationId xmlns:a16="http://schemas.microsoft.com/office/drawing/2014/main" id="{414B16AD-2A76-4A7C-BCB3-AFCB551A969F}"/>
              </a:ext>
            </a:extLst>
          </p:cNvPr>
          <p:cNvPicPr>
            <a:picLocks noChangeAspect="1"/>
          </p:cNvPicPr>
          <p:nvPr/>
        </p:nvPicPr>
        <p:blipFill>
          <a:blip r:embed="rId24" cstate="email">
            <a:extLst>
              <a:ext uri="{28A0092B-C50C-407E-A947-70E740481C1C}">
                <a14:useLocalDpi xmlns:a14="http://schemas.microsoft.com/office/drawing/2010/main"/>
              </a:ext>
            </a:extLst>
          </a:blip>
          <a:stretch>
            <a:fillRect/>
          </a:stretch>
        </p:blipFill>
        <p:spPr>
          <a:xfrm>
            <a:off x="16484612" y="0"/>
            <a:ext cx="1798476" cy="1579001"/>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gradFill rotWithShape="1">
          <a:gsLst>
            <a:gs pos="0">
              <a:srgbClr val="051938">
                <a:alpha val="100000"/>
              </a:srgbClr>
            </a:gs>
            <a:gs pos="100000">
              <a:srgbClr val="02255C">
                <a:alpha val="100000"/>
              </a:srgbClr>
            </a:gs>
          </a:gsLst>
          <a:lin ang="0"/>
        </a:gradFill>
        <a:effectLst/>
      </p:bgPr>
    </p:bg>
    <p:spTree>
      <p:nvGrpSpPr>
        <p:cNvPr id="1" name=""/>
        <p:cNvGrpSpPr/>
        <p:nvPr/>
      </p:nvGrpSpPr>
      <p:grpSpPr>
        <a:xfrm>
          <a:off x="0" y="0"/>
          <a:ext cx="0" cy="0"/>
          <a:chOff x="0" y="0"/>
          <a:chExt cx="0" cy="0"/>
        </a:xfrm>
      </p:grpSpPr>
      <p:grpSp>
        <p:nvGrpSpPr>
          <p:cNvPr id="2" name="Group 2"/>
          <p:cNvGrpSpPr/>
          <p:nvPr/>
        </p:nvGrpSpPr>
        <p:grpSpPr>
          <a:xfrm>
            <a:off x="-146450" y="-195267"/>
            <a:ext cx="18702943" cy="3759991"/>
            <a:chOff x="0" y="0"/>
            <a:chExt cx="4925878" cy="1363448"/>
          </a:xfrm>
        </p:grpSpPr>
        <p:sp>
          <p:nvSpPr>
            <p:cNvPr id="3" name="Freeform 3"/>
            <p:cNvSpPr/>
            <p:nvPr/>
          </p:nvSpPr>
          <p:spPr>
            <a:xfrm>
              <a:off x="0" y="0"/>
              <a:ext cx="4925878" cy="1363448"/>
            </a:xfrm>
            <a:custGeom>
              <a:avLst/>
              <a:gdLst/>
              <a:ahLst/>
              <a:cxnLst/>
              <a:rect l="l" t="t" r="r" b="b"/>
              <a:pathLst>
                <a:path w="4925878" h="1363448">
                  <a:moveTo>
                    <a:pt x="0" y="0"/>
                  </a:moveTo>
                  <a:lnTo>
                    <a:pt x="4925878" y="0"/>
                  </a:lnTo>
                  <a:lnTo>
                    <a:pt x="4925878" y="1363448"/>
                  </a:lnTo>
                  <a:lnTo>
                    <a:pt x="0" y="1363448"/>
                  </a:lnTo>
                  <a:close/>
                </a:path>
              </a:pathLst>
            </a:custGeom>
            <a:solidFill>
              <a:srgbClr val="FDFDFD"/>
            </a:solidFill>
          </p:spPr>
        </p:sp>
        <p:sp>
          <p:nvSpPr>
            <p:cNvPr id="4" name="TextBox 4"/>
            <p:cNvSpPr txBox="1"/>
            <p:nvPr/>
          </p:nvSpPr>
          <p:spPr>
            <a:xfrm>
              <a:off x="0" y="-38100"/>
              <a:ext cx="4925878" cy="1401548"/>
            </a:xfrm>
            <a:prstGeom prst="rect">
              <a:avLst/>
            </a:prstGeom>
          </p:spPr>
          <p:txBody>
            <a:bodyPr lIns="50800" tIns="50800" rIns="50800" bIns="50800" rtlCol="0" anchor="ctr"/>
            <a:lstStyle/>
            <a:p>
              <a:pPr marL="0" marR="0" lvl="0" indent="0" algn="ctr" defTabSz="914400" rtl="0" eaLnBrk="1" fontAlgn="auto" latinLnBrk="0" hangingPunct="1">
                <a:lnSpc>
                  <a:spcPts val="2967"/>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5" name="AutoShape 5"/>
          <p:cNvSpPr/>
          <p:nvPr/>
        </p:nvSpPr>
        <p:spPr>
          <a:xfrm>
            <a:off x="3316798" y="4534125"/>
            <a:ext cx="0" cy="1218750"/>
          </a:xfrm>
          <a:prstGeom prst="line">
            <a:avLst/>
          </a:prstGeom>
          <a:ln w="38100" cap="flat">
            <a:solidFill>
              <a:srgbClr val="FFFFFF"/>
            </a:solidFill>
            <a:prstDash val="solid"/>
            <a:headEnd type="none" w="sm" len="sm"/>
            <a:tailEnd type="arrow" w="med" len="sm"/>
          </a:ln>
        </p:spPr>
      </p:sp>
      <p:sp>
        <p:nvSpPr>
          <p:cNvPr id="6" name="AutoShape 6"/>
          <p:cNvSpPr/>
          <p:nvPr/>
        </p:nvSpPr>
        <p:spPr>
          <a:xfrm>
            <a:off x="9060663" y="4457700"/>
            <a:ext cx="0" cy="1218750"/>
          </a:xfrm>
          <a:prstGeom prst="line">
            <a:avLst/>
          </a:prstGeom>
          <a:ln w="38100" cap="flat">
            <a:solidFill>
              <a:srgbClr val="FFFFFF"/>
            </a:solidFill>
            <a:prstDash val="solid"/>
            <a:headEnd type="none" w="sm" len="sm"/>
            <a:tailEnd type="arrow" w="med" len="sm"/>
          </a:ln>
        </p:spPr>
      </p:sp>
      <p:sp>
        <p:nvSpPr>
          <p:cNvPr id="7" name="AutoShape 7"/>
          <p:cNvSpPr/>
          <p:nvPr/>
        </p:nvSpPr>
        <p:spPr>
          <a:xfrm>
            <a:off x="14782800" y="4506149"/>
            <a:ext cx="0" cy="1218750"/>
          </a:xfrm>
          <a:prstGeom prst="line">
            <a:avLst/>
          </a:prstGeom>
          <a:ln w="38100" cap="flat">
            <a:solidFill>
              <a:srgbClr val="FFFFFF"/>
            </a:solidFill>
            <a:prstDash val="solid"/>
            <a:headEnd type="none" w="sm" len="sm"/>
            <a:tailEnd type="arrow" w="med" len="sm"/>
          </a:ln>
        </p:spPr>
      </p:sp>
      <p:sp>
        <p:nvSpPr>
          <p:cNvPr id="8" name="Freeform 8"/>
          <p:cNvSpPr/>
          <p:nvPr/>
        </p:nvSpPr>
        <p:spPr>
          <a:xfrm>
            <a:off x="1727967" y="2019300"/>
            <a:ext cx="3148833" cy="3101600"/>
          </a:xfrm>
          <a:custGeom>
            <a:avLst/>
            <a:gdLst/>
            <a:ahLst/>
            <a:cxnLst/>
            <a:rect l="l" t="t" r="r" b="b"/>
            <a:pathLst>
              <a:path w="3148833" h="3101600">
                <a:moveTo>
                  <a:pt x="0" y="0"/>
                </a:moveTo>
                <a:lnTo>
                  <a:pt x="3148832" y="0"/>
                </a:lnTo>
                <a:lnTo>
                  <a:pt x="3148832" y="3101600"/>
                </a:lnTo>
                <a:lnTo>
                  <a:pt x="0" y="3101600"/>
                </a:lnTo>
                <a:lnTo>
                  <a:pt x="0" y="0"/>
                </a:lnTo>
                <a:close/>
              </a:path>
            </a:pathLst>
          </a:custGeom>
          <a:blipFill>
            <a:blip r:embed="rId2" cstate="email">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a:blipFill>
        </p:spPr>
      </p:sp>
      <p:sp>
        <p:nvSpPr>
          <p:cNvPr id="9" name="Freeform 9"/>
          <p:cNvSpPr/>
          <p:nvPr/>
        </p:nvSpPr>
        <p:spPr>
          <a:xfrm>
            <a:off x="7435830" y="2028252"/>
            <a:ext cx="3148833" cy="3101600"/>
          </a:xfrm>
          <a:custGeom>
            <a:avLst/>
            <a:gdLst/>
            <a:ahLst/>
            <a:cxnLst/>
            <a:rect l="l" t="t" r="r" b="b"/>
            <a:pathLst>
              <a:path w="3148833" h="3101600">
                <a:moveTo>
                  <a:pt x="0" y="0"/>
                </a:moveTo>
                <a:lnTo>
                  <a:pt x="3148832" y="0"/>
                </a:lnTo>
                <a:lnTo>
                  <a:pt x="3148832" y="3101600"/>
                </a:lnTo>
                <a:lnTo>
                  <a:pt x="0" y="3101600"/>
                </a:lnTo>
                <a:lnTo>
                  <a:pt x="0" y="0"/>
                </a:lnTo>
                <a:close/>
              </a:path>
            </a:pathLst>
          </a:custGeom>
          <a:blipFill>
            <a:blip r:embed="rId2" cstate="email">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a:blipFill>
        </p:spPr>
      </p:sp>
      <p:sp>
        <p:nvSpPr>
          <p:cNvPr id="10" name="Freeform 10"/>
          <p:cNvSpPr/>
          <p:nvPr/>
        </p:nvSpPr>
        <p:spPr>
          <a:xfrm>
            <a:off x="13157967" y="2013924"/>
            <a:ext cx="3148833" cy="3101600"/>
          </a:xfrm>
          <a:custGeom>
            <a:avLst/>
            <a:gdLst/>
            <a:ahLst/>
            <a:cxnLst/>
            <a:rect l="l" t="t" r="r" b="b"/>
            <a:pathLst>
              <a:path w="3148833" h="3101600">
                <a:moveTo>
                  <a:pt x="0" y="0"/>
                </a:moveTo>
                <a:lnTo>
                  <a:pt x="3148832" y="0"/>
                </a:lnTo>
                <a:lnTo>
                  <a:pt x="3148832" y="3101600"/>
                </a:lnTo>
                <a:lnTo>
                  <a:pt x="0" y="3101600"/>
                </a:lnTo>
                <a:lnTo>
                  <a:pt x="0" y="0"/>
                </a:lnTo>
                <a:close/>
              </a:path>
            </a:pathLst>
          </a:custGeom>
          <a:blipFill>
            <a:blip r:embed="rId2" cstate="email">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a:blipFill>
        </p:spPr>
      </p:sp>
      <p:sp>
        <p:nvSpPr>
          <p:cNvPr id="11" name="TextBox 11"/>
          <p:cNvSpPr txBox="1"/>
          <p:nvPr/>
        </p:nvSpPr>
        <p:spPr>
          <a:xfrm>
            <a:off x="1801434" y="346641"/>
            <a:ext cx="14723231" cy="995272"/>
          </a:xfrm>
          <a:prstGeom prst="rect">
            <a:avLst/>
          </a:prstGeom>
        </p:spPr>
        <p:txBody>
          <a:bodyPr wrap="square" lIns="0" tIns="0" rIns="0" bIns="0" rtlCol="0" anchor="t">
            <a:spAutoFit/>
          </a:bodyPr>
          <a:lstStyle/>
          <a:p>
            <a:pPr lvl="0" algn="ctr">
              <a:lnSpc>
                <a:spcPts val="7444"/>
              </a:lnSpc>
            </a:pPr>
            <a:r>
              <a:rPr lang="en-US" sz="7370" b="1" dirty="0">
                <a:solidFill>
                  <a:srgbClr val="001E4D"/>
                </a:solidFill>
                <a:latin typeface="Narkisim" panose="020E0502050101010101" pitchFamily="34" charset="-79"/>
                <a:cs typeface="Narkisim" panose="020E0502050101010101" pitchFamily="34" charset="-79"/>
              </a:rPr>
              <a:t>Day Wings in Boarding Schools</a:t>
            </a:r>
            <a:endParaRPr lang="en-US" sz="7370" b="1" dirty="0">
              <a:solidFill>
                <a:srgbClr val="001E4D"/>
              </a:solidFill>
              <a:latin typeface="Narkisim" panose="020E0502050101010101" pitchFamily="34" charset="-79"/>
              <a:cs typeface="Narkisim" panose="020E0502050101010101" pitchFamily="34" charset="-79"/>
              <a:sym typeface="Barlow Condensed Bold"/>
            </a:endParaRPr>
          </a:p>
        </p:txBody>
      </p:sp>
      <p:sp>
        <p:nvSpPr>
          <p:cNvPr id="12" name="TextBox 12"/>
          <p:cNvSpPr txBox="1"/>
          <p:nvPr/>
        </p:nvSpPr>
        <p:spPr>
          <a:xfrm>
            <a:off x="2175596" y="2705100"/>
            <a:ext cx="2215473" cy="1354217"/>
          </a:xfrm>
          <a:prstGeom prst="rect">
            <a:avLst/>
          </a:prstGeom>
        </p:spPr>
        <p:txBody>
          <a:bodyPr lIns="0" tIns="0" rIns="0" bIns="0" rtlCol="0" anchor="t">
            <a:spAutoFit/>
          </a:bodyPr>
          <a:lstStyle/>
          <a:p>
            <a:pPr algn="ctr"/>
            <a:r>
              <a:rPr lang="en-GB" sz="4400" b="1" dirty="0">
                <a:latin typeface="Gill Sans Nova Cond" panose="020B0606020104020203" pitchFamily="34" charset="0"/>
              </a:rPr>
              <a:t>Expand</a:t>
            </a:r>
          </a:p>
          <a:p>
            <a:pPr algn="ctr"/>
            <a:r>
              <a:rPr lang="en-GB" sz="4400" b="1" dirty="0">
                <a:latin typeface="Gill Sans Nova Cond" panose="020B0606020104020203" pitchFamily="34" charset="0"/>
              </a:rPr>
              <a:t>Capacities </a:t>
            </a:r>
            <a:endParaRPr lang="x-none" sz="4400" b="1" dirty="0">
              <a:latin typeface="Gill Sans Nova Cond" panose="020B0606020104020203" pitchFamily="34" charset="0"/>
            </a:endParaRPr>
          </a:p>
        </p:txBody>
      </p:sp>
      <p:sp>
        <p:nvSpPr>
          <p:cNvPr id="13" name="TextBox 13"/>
          <p:cNvSpPr txBox="1"/>
          <p:nvPr/>
        </p:nvSpPr>
        <p:spPr>
          <a:xfrm>
            <a:off x="7902509" y="2705100"/>
            <a:ext cx="2215473" cy="1354217"/>
          </a:xfrm>
          <a:prstGeom prst="rect">
            <a:avLst/>
          </a:prstGeom>
        </p:spPr>
        <p:txBody>
          <a:bodyPr lIns="0" tIns="0" rIns="0" bIns="0" rtlCol="0" anchor="t">
            <a:spAutoFit/>
          </a:bodyPr>
          <a:lstStyle/>
          <a:p>
            <a:pPr algn="ctr"/>
            <a:r>
              <a:rPr lang="en-GB" sz="4400" b="1" dirty="0">
                <a:latin typeface="Gill Sans Nova Cond" panose="020B0606020104020203" pitchFamily="34" charset="0"/>
              </a:rPr>
              <a:t>100% Transition </a:t>
            </a:r>
            <a:endParaRPr lang="x-none" sz="4400" b="1" dirty="0">
              <a:latin typeface="Gill Sans Nova Cond" panose="020B0606020104020203" pitchFamily="34" charset="0"/>
            </a:endParaRPr>
          </a:p>
        </p:txBody>
      </p:sp>
      <p:sp>
        <p:nvSpPr>
          <p:cNvPr id="14" name="TextBox 14"/>
          <p:cNvSpPr txBox="1"/>
          <p:nvPr/>
        </p:nvSpPr>
        <p:spPr>
          <a:xfrm>
            <a:off x="13258800" y="2705100"/>
            <a:ext cx="2895600" cy="1354217"/>
          </a:xfrm>
          <a:prstGeom prst="rect">
            <a:avLst/>
          </a:prstGeom>
        </p:spPr>
        <p:txBody>
          <a:bodyPr wrap="square" lIns="0" tIns="0" rIns="0" bIns="0" rtlCol="0" anchor="t">
            <a:spAutoFit/>
          </a:bodyPr>
          <a:lstStyle/>
          <a:p>
            <a:pPr algn="ctr"/>
            <a:r>
              <a:rPr lang="en-US" sz="4400" b="1" dirty="0">
                <a:latin typeface="Gill Sans Nova Cond" panose="020B0606020104020203" pitchFamily="34" charset="0"/>
              </a:rPr>
              <a:t>Enhance Participation</a:t>
            </a:r>
            <a:endParaRPr lang="x-none" sz="4400" b="1" dirty="0">
              <a:latin typeface="Gill Sans Nova Cond" panose="020B0606020104020203" pitchFamily="34" charset="0"/>
            </a:endParaRPr>
          </a:p>
        </p:txBody>
      </p:sp>
      <p:sp>
        <p:nvSpPr>
          <p:cNvPr id="15" name="TextBox 15"/>
          <p:cNvSpPr txBox="1"/>
          <p:nvPr/>
        </p:nvSpPr>
        <p:spPr>
          <a:xfrm>
            <a:off x="1523999" y="6057900"/>
            <a:ext cx="3960000" cy="2215991"/>
          </a:xfrm>
          <a:prstGeom prst="rect">
            <a:avLst/>
          </a:prstGeom>
        </p:spPr>
        <p:txBody>
          <a:bodyPr wrap="square" lIns="0" tIns="0" rIns="0" bIns="0" rtlCol="0" anchor="t">
            <a:spAutoFit/>
          </a:bodyPr>
          <a:lstStyle/>
          <a:p>
            <a:pPr marL="571500" indent="-571500" algn="just">
              <a:buFont typeface="Arial" panose="020B0604020202020204" pitchFamily="34" charset="0"/>
              <a:buChar char="•"/>
            </a:pPr>
            <a:r>
              <a:rPr lang="en-GB" sz="3600" dirty="0">
                <a:solidFill>
                  <a:schemeClr val="bg1"/>
                </a:solidFill>
                <a:latin typeface="Gill Sans Nova Cond" panose="020B0606020104020203" pitchFamily="34" charset="0"/>
              </a:rPr>
              <a:t>Delink admission from bed capacity</a:t>
            </a:r>
            <a:r>
              <a:rPr kumimoji="0" lang="en-US" sz="3600" b="0" i="0" u="none" strike="noStrike" kern="1200" cap="none" spc="0" normalizeH="0" baseline="0" noProof="0" dirty="0">
                <a:ln>
                  <a:noFill/>
                </a:ln>
                <a:solidFill>
                  <a:schemeClr val="bg1"/>
                </a:solidFill>
                <a:effectLst/>
                <a:uLnTx/>
                <a:uFillTx/>
                <a:latin typeface="Gill Sans Nova Cond" panose="020B0606020104020203" pitchFamily="34" charset="0"/>
                <a:ea typeface="Barlow"/>
                <a:cs typeface="Barlow"/>
                <a:sym typeface="Barlow"/>
              </a:rPr>
              <a:t>.</a:t>
            </a:r>
          </a:p>
          <a:p>
            <a:pPr marL="571500" indent="-571500" algn="just">
              <a:buFont typeface="Arial" panose="020B0604020202020204" pitchFamily="34" charset="0"/>
              <a:buChar char="•"/>
            </a:pPr>
            <a:r>
              <a:rPr lang="en-GB" sz="3600" dirty="0">
                <a:solidFill>
                  <a:schemeClr val="bg1"/>
                </a:solidFill>
                <a:latin typeface="Gill Sans Nova Cond" panose="020B0606020104020203" pitchFamily="34" charset="0"/>
              </a:rPr>
              <a:t>Decongesting boarding facilities</a:t>
            </a:r>
            <a:endParaRPr kumimoji="0" lang="en-US" sz="3600" b="0" i="0" u="none" strike="noStrike" kern="1200" cap="none" spc="0" normalizeH="0" baseline="0" noProof="0" dirty="0">
              <a:ln>
                <a:noFill/>
              </a:ln>
              <a:solidFill>
                <a:schemeClr val="bg1"/>
              </a:solidFill>
              <a:effectLst/>
              <a:uLnTx/>
              <a:uFillTx/>
              <a:latin typeface="Gill Sans Nova Cond" panose="020B0606020104020203" pitchFamily="34" charset="0"/>
              <a:ea typeface="Barlow"/>
              <a:cs typeface="Barlow"/>
              <a:sym typeface="Barlow"/>
            </a:endParaRPr>
          </a:p>
        </p:txBody>
      </p:sp>
      <p:sp>
        <p:nvSpPr>
          <p:cNvPr id="16" name="TextBox 16"/>
          <p:cNvSpPr txBox="1"/>
          <p:nvPr/>
        </p:nvSpPr>
        <p:spPr>
          <a:xfrm>
            <a:off x="7155662" y="5954250"/>
            <a:ext cx="4121933" cy="2769989"/>
          </a:xfrm>
          <a:prstGeom prst="rect">
            <a:avLst/>
          </a:prstGeom>
        </p:spPr>
        <p:txBody>
          <a:bodyPr wrap="square" lIns="0" tIns="0" rIns="0" bIns="0" rtlCol="0" anchor="t">
            <a:spAutoFit/>
          </a:bodyPr>
          <a:lstStyle/>
          <a:p>
            <a:pPr marL="571500" lvl="0" indent="-571500">
              <a:buFont typeface="Arial" panose="020B0604020202020204" pitchFamily="34" charset="0"/>
              <a:buChar char="•"/>
            </a:pPr>
            <a:r>
              <a:rPr lang="en-GB" sz="3600" dirty="0">
                <a:solidFill>
                  <a:schemeClr val="bg1"/>
                </a:solidFill>
                <a:latin typeface="Gill Sans Nova Cond" panose="020B0606020104020203" pitchFamily="34" charset="0"/>
              </a:rPr>
              <a:t>maximizing  use of available resources</a:t>
            </a:r>
          </a:p>
          <a:p>
            <a:pPr marL="571500" indent="-571500">
              <a:buFont typeface="Arial" panose="020B0604020202020204" pitchFamily="34" charset="0"/>
              <a:buChar char="•"/>
            </a:pPr>
            <a:r>
              <a:rPr lang="en-GB" sz="3600" dirty="0">
                <a:solidFill>
                  <a:schemeClr val="bg1"/>
                </a:solidFill>
                <a:latin typeface="Gill Sans Nova Cond" panose="020B0606020104020203" pitchFamily="34" charset="0"/>
              </a:rPr>
              <a:t>Demystify the perception that boarders perform better than day scholars</a:t>
            </a:r>
            <a:endParaRPr lang="en-US" sz="3600" dirty="0">
              <a:solidFill>
                <a:schemeClr val="bg1"/>
              </a:solidFill>
              <a:latin typeface="Gill Sans Nova Cond" panose="020B0606020104020203" pitchFamily="34" charset="0"/>
            </a:endParaRPr>
          </a:p>
        </p:txBody>
      </p:sp>
      <p:sp>
        <p:nvSpPr>
          <p:cNvPr id="17" name="TextBox 17"/>
          <p:cNvSpPr txBox="1"/>
          <p:nvPr/>
        </p:nvSpPr>
        <p:spPr>
          <a:xfrm>
            <a:off x="12649199" y="5945513"/>
            <a:ext cx="4267189" cy="2769989"/>
          </a:xfrm>
          <a:prstGeom prst="rect">
            <a:avLst/>
          </a:prstGeom>
        </p:spPr>
        <p:txBody>
          <a:bodyPr wrap="square" lIns="0" tIns="0" rIns="0" bIns="0" rtlCol="0" anchor="t">
            <a:spAutoFit/>
          </a:bodyPr>
          <a:lstStyle/>
          <a:p>
            <a:pPr marL="285750" lvl="0" indent="-285750">
              <a:buFont typeface="Arial" panose="020B0604020202020204" pitchFamily="34" charset="0"/>
              <a:buChar char="•"/>
            </a:pPr>
            <a:r>
              <a:rPr lang="en-GB" sz="3600" dirty="0">
                <a:solidFill>
                  <a:schemeClr val="bg1"/>
                </a:solidFill>
                <a:latin typeface="Gill Sans Nova Cond" panose="020B0606020104020203" pitchFamily="34" charset="0"/>
              </a:rPr>
              <a:t>Enhance parental responsibility to close monitor students’ discipline</a:t>
            </a:r>
            <a:endParaRPr lang="en-US" sz="3600" dirty="0">
              <a:solidFill>
                <a:schemeClr val="bg1"/>
              </a:solidFill>
              <a:latin typeface="Gill Sans Nova Cond" panose="020B0606020104020203" pitchFamily="34" charset="0"/>
            </a:endParaRPr>
          </a:p>
          <a:p>
            <a:pPr marL="285750" lvl="0" indent="-285750">
              <a:buFont typeface="Arial" panose="020B0604020202020204" pitchFamily="34" charset="0"/>
              <a:buChar char="•"/>
            </a:pPr>
            <a:r>
              <a:rPr lang="en-GB" sz="3600" dirty="0">
                <a:solidFill>
                  <a:schemeClr val="bg1"/>
                </a:solidFill>
                <a:latin typeface="Gill Sans Nova Cond" panose="020B0606020104020203" pitchFamily="34" charset="0"/>
              </a:rPr>
              <a:t>Cater for learners with health challenges and climate issues </a:t>
            </a:r>
            <a:endParaRPr lang="en-US" sz="3600" dirty="0">
              <a:solidFill>
                <a:schemeClr val="bg1"/>
              </a:solidFill>
              <a:latin typeface="Gill Sans Nova Cond" panose="020B0606020104020203" pitchFamily="34" charset="0"/>
            </a:endParaRPr>
          </a:p>
        </p:txBody>
      </p:sp>
      <p:pic>
        <p:nvPicPr>
          <p:cNvPr id="18" name="Picture 17">
            <a:extLst>
              <a:ext uri="{FF2B5EF4-FFF2-40B4-BE49-F238E27FC236}">
                <a16:creationId xmlns:a16="http://schemas.microsoft.com/office/drawing/2014/main" id="{CEEB3938-FADE-4A83-96FF-08DBBC07B23D}"/>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6794324" y="-170815"/>
            <a:ext cx="1798476" cy="1579001"/>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64FDACC-1E50-AA37-981C-B2182B7BE073}"/>
            </a:ext>
          </a:extLst>
        </p:cNvPr>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972CD9E3-009F-3652-4170-18D3E84FEB4A}"/>
              </a:ext>
            </a:extLst>
          </p:cNvPr>
          <p:cNvGraphicFramePr/>
          <p:nvPr>
            <p:extLst>
              <p:ext uri="{D42A27DB-BD31-4B8C-83A1-F6EECF244321}">
                <p14:modId xmlns:p14="http://schemas.microsoft.com/office/powerpoint/2010/main" val="768050990"/>
              </p:ext>
            </p:extLst>
          </p:nvPr>
        </p:nvGraphicFramePr>
        <p:xfrm>
          <a:off x="2877379" y="2070103"/>
          <a:ext cx="14377157" cy="39242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Picture 3">
            <a:extLst>
              <a:ext uri="{FF2B5EF4-FFF2-40B4-BE49-F238E27FC236}">
                <a16:creationId xmlns:a16="http://schemas.microsoft.com/office/drawing/2014/main" id="{FA85C5A8-7D60-466E-B292-19D82F3D89A4}"/>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16459200" y="-3981"/>
            <a:ext cx="1798476" cy="1579001"/>
          </a:xfrm>
          <a:prstGeom prst="rect">
            <a:avLst/>
          </a:prstGeom>
        </p:spPr>
      </p:pic>
      <p:pic>
        <p:nvPicPr>
          <p:cNvPr id="5" name="Picture 4">
            <a:extLst>
              <a:ext uri="{FF2B5EF4-FFF2-40B4-BE49-F238E27FC236}">
                <a16:creationId xmlns:a16="http://schemas.microsoft.com/office/drawing/2014/main" id="{843C012A-C2A2-43F3-8C03-9DAE8E5CD252}"/>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9028189" y="7830057"/>
            <a:ext cx="2340102" cy="2381042"/>
          </a:xfrm>
          <a:prstGeom prst="rect">
            <a:avLst/>
          </a:prstGeom>
        </p:spPr>
      </p:pic>
      <p:pic>
        <p:nvPicPr>
          <p:cNvPr id="6" name="Picture 5">
            <a:extLst>
              <a:ext uri="{FF2B5EF4-FFF2-40B4-BE49-F238E27FC236}">
                <a16:creationId xmlns:a16="http://schemas.microsoft.com/office/drawing/2014/main" id="{F3CB02A3-B84F-4A3C-BAB1-55C8352ADED6}"/>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11341485" y="7830057"/>
            <a:ext cx="2408682" cy="2413273"/>
          </a:xfrm>
          <a:prstGeom prst="rect">
            <a:avLst/>
          </a:prstGeom>
        </p:spPr>
      </p:pic>
      <p:pic>
        <p:nvPicPr>
          <p:cNvPr id="7" name="Picture 6">
            <a:extLst>
              <a:ext uri="{FF2B5EF4-FFF2-40B4-BE49-F238E27FC236}">
                <a16:creationId xmlns:a16="http://schemas.microsoft.com/office/drawing/2014/main" id="{E75678C4-2C1E-4DA3-BE0F-41498699D280}"/>
              </a:ext>
            </a:extLst>
          </p:cNvPr>
          <p:cNvPicPr>
            <a:picLocks noChangeAspect="1"/>
          </p:cNvPicPr>
          <p:nvPr/>
        </p:nvPicPr>
        <p:blipFill>
          <a:blip r:embed="rId11"/>
          <a:stretch>
            <a:fillRect/>
          </a:stretch>
        </p:blipFill>
        <p:spPr>
          <a:xfrm>
            <a:off x="13776822" y="7856784"/>
            <a:ext cx="2241941" cy="2413273"/>
          </a:xfrm>
          <a:prstGeom prst="rect">
            <a:avLst/>
          </a:prstGeom>
        </p:spPr>
      </p:pic>
      <p:pic>
        <p:nvPicPr>
          <p:cNvPr id="8" name="Picture 7">
            <a:extLst>
              <a:ext uri="{FF2B5EF4-FFF2-40B4-BE49-F238E27FC236}">
                <a16:creationId xmlns:a16="http://schemas.microsoft.com/office/drawing/2014/main" id="{2F446EBA-B4F7-4897-B9F6-8C58D89BC537}"/>
              </a:ext>
            </a:extLst>
          </p:cNvPr>
          <p:cNvPicPr>
            <a:picLocks noChangeAspect="1"/>
          </p:cNvPicPr>
          <p:nvPr/>
        </p:nvPicPr>
        <p:blipFill>
          <a:blip r:embed="rId12"/>
          <a:stretch>
            <a:fillRect/>
          </a:stretch>
        </p:blipFill>
        <p:spPr>
          <a:xfrm>
            <a:off x="16046059" y="7830057"/>
            <a:ext cx="2241941" cy="2495043"/>
          </a:xfrm>
          <a:prstGeom prst="rect">
            <a:avLst/>
          </a:prstGeom>
        </p:spPr>
      </p:pic>
    </p:spTree>
    <p:extLst>
      <p:ext uri="{BB962C8B-B14F-4D97-AF65-F5344CB8AC3E}">
        <p14:creationId xmlns:p14="http://schemas.microsoft.com/office/powerpoint/2010/main" val="93551475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4000500" y="-4000500"/>
            <a:ext cx="10287000" cy="18288000"/>
          </a:xfrm>
          <a:custGeom>
            <a:avLst/>
            <a:gdLst/>
            <a:ahLst/>
            <a:cxnLst/>
            <a:rect l="l" t="t" r="r" b="b"/>
            <a:pathLst>
              <a:path w="10287000" h="18288000">
                <a:moveTo>
                  <a:pt x="0" y="18288000"/>
                </a:moveTo>
                <a:lnTo>
                  <a:pt x="0" y="0"/>
                </a:lnTo>
                <a:lnTo>
                  <a:pt x="10287000" y="0"/>
                </a:lnTo>
                <a:lnTo>
                  <a:pt x="10287000" y="18288000"/>
                </a:lnTo>
                <a:lnTo>
                  <a:pt x="0" y="18288000"/>
                </a:lnTo>
                <a:close/>
              </a:path>
            </a:pathLst>
          </a:custGeom>
          <a:blipFill>
            <a:blip r:embed="rId2"/>
            <a:stretch>
              <a:fillRect l="-12888" r="-12888"/>
            </a:stretch>
          </a:blipFill>
        </p:spPr>
      </p:sp>
      <p:grpSp>
        <p:nvGrpSpPr>
          <p:cNvPr id="4" name="Group 4"/>
          <p:cNvGrpSpPr/>
          <p:nvPr/>
        </p:nvGrpSpPr>
        <p:grpSpPr>
          <a:xfrm>
            <a:off x="120584" y="1845721"/>
            <a:ext cx="6522357" cy="888854"/>
            <a:chOff x="0" y="0"/>
            <a:chExt cx="1717822" cy="234101"/>
          </a:xfrm>
        </p:grpSpPr>
        <p:sp>
          <p:nvSpPr>
            <p:cNvPr id="5" name="Freeform 5"/>
            <p:cNvSpPr/>
            <p:nvPr/>
          </p:nvSpPr>
          <p:spPr>
            <a:xfrm>
              <a:off x="0" y="0"/>
              <a:ext cx="1717822" cy="234102"/>
            </a:xfrm>
            <a:custGeom>
              <a:avLst/>
              <a:gdLst/>
              <a:ahLst/>
              <a:cxnLst/>
              <a:rect l="l" t="t" r="r" b="b"/>
              <a:pathLst>
                <a:path w="1717822" h="234102">
                  <a:moveTo>
                    <a:pt x="11870" y="0"/>
                  </a:moveTo>
                  <a:lnTo>
                    <a:pt x="1705953" y="0"/>
                  </a:lnTo>
                  <a:cubicBezTo>
                    <a:pt x="1709101" y="0"/>
                    <a:pt x="1712120" y="1251"/>
                    <a:pt x="1714346" y="3477"/>
                  </a:cubicBezTo>
                  <a:cubicBezTo>
                    <a:pt x="1716572" y="5703"/>
                    <a:pt x="1717822" y="8722"/>
                    <a:pt x="1717822" y="11870"/>
                  </a:cubicBezTo>
                  <a:lnTo>
                    <a:pt x="1717822" y="222232"/>
                  </a:lnTo>
                  <a:cubicBezTo>
                    <a:pt x="1717822" y="228787"/>
                    <a:pt x="1712508" y="234102"/>
                    <a:pt x="1705953" y="234102"/>
                  </a:cubicBezTo>
                  <a:lnTo>
                    <a:pt x="11870" y="234102"/>
                  </a:lnTo>
                  <a:cubicBezTo>
                    <a:pt x="8722" y="234102"/>
                    <a:pt x="5703" y="232851"/>
                    <a:pt x="3477" y="230625"/>
                  </a:cubicBezTo>
                  <a:cubicBezTo>
                    <a:pt x="1251" y="228399"/>
                    <a:pt x="0" y="225380"/>
                    <a:pt x="0" y="222232"/>
                  </a:cubicBezTo>
                  <a:lnTo>
                    <a:pt x="0" y="11870"/>
                  </a:lnTo>
                  <a:cubicBezTo>
                    <a:pt x="0" y="8722"/>
                    <a:pt x="1251" y="5703"/>
                    <a:pt x="3477" y="3477"/>
                  </a:cubicBezTo>
                  <a:cubicBezTo>
                    <a:pt x="5703" y="1251"/>
                    <a:pt x="8722" y="0"/>
                    <a:pt x="11870" y="0"/>
                  </a:cubicBezTo>
                  <a:close/>
                </a:path>
              </a:pathLst>
            </a:custGeom>
            <a:solidFill>
              <a:srgbClr val="1D7363"/>
            </a:solidFill>
          </p:spPr>
        </p:sp>
        <p:sp>
          <p:nvSpPr>
            <p:cNvPr id="6" name="TextBox 6"/>
            <p:cNvSpPr txBox="1"/>
            <p:nvPr/>
          </p:nvSpPr>
          <p:spPr>
            <a:xfrm>
              <a:off x="0" y="-38100"/>
              <a:ext cx="1717822" cy="272201"/>
            </a:xfrm>
            <a:prstGeom prst="rect">
              <a:avLst/>
            </a:prstGeom>
          </p:spPr>
          <p:txBody>
            <a:bodyPr lIns="50800" tIns="50800" rIns="50800" bIns="50800" rtlCol="0" anchor="ctr"/>
            <a:lstStyle/>
            <a:p>
              <a:pPr algn="ctr">
                <a:lnSpc>
                  <a:spcPts val="2659"/>
                </a:lnSpc>
              </a:pPr>
              <a:endParaRPr/>
            </a:p>
          </p:txBody>
        </p:sp>
      </p:grpSp>
      <p:grpSp>
        <p:nvGrpSpPr>
          <p:cNvPr id="15" name="Group 15"/>
          <p:cNvGrpSpPr/>
          <p:nvPr/>
        </p:nvGrpSpPr>
        <p:grpSpPr>
          <a:xfrm>
            <a:off x="-3349299" y="-2840784"/>
            <a:ext cx="5114374" cy="4395165"/>
            <a:chOff x="0" y="0"/>
            <a:chExt cx="812800" cy="698500"/>
          </a:xfrm>
        </p:grpSpPr>
        <p:sp>
          <p:nvSpPr>
            <p:cNvPr id="16" name="Freeform 16"/>
            <p:cNvSpPr/>
            <p:nvPr/>
          </p:nvSpPr>
          <p:spPr>
            <a:xfrm>
              <a:off x="4360" y="0"/>
              <a:ext cx="804080" cy="698500"/>
            </a:xfrm>
            <a:custGeom>
              <a:avLst/>
              <a:gdLst/>
              <a:ahLst/>
              <a:cxnLst/>
              <a:rect l="l" t="t" r="r" b="b"/>
              <a:pathLst>
                <a:path w="804080" h="698500">
                  <a:moveTo>
                    <a:pt x="797021" y="368876"/>
                  </a:moveTo>
                  <a:lnTo>
                    <a:pt x="616659" y="678874"/>
                  </a:lnTo>
                  <a:cubicBezTo>
                    <a:pt x="609589" y="691025"/>
                    <a:pt x="596592" y="698500"/>
                    <a:pt x="582534" y="698500"/>
                  </a:cubicBezTo>
                  <a:lnTo>
                    <a:pt x="221546" y="698500"/>
                  </a:lnTo>
                  <a:cubicBezTo>
                    <a:pt x="207488" y="698500"/>
                    <a:pt x="194491" y="691025"/>
                    <a:pt x="187421" y="678874"/>
                  </a:cubicBezTo>
                  <a:lnTo>
                    <a:pt x="7059" y="368876"/>
                  </a:lnTo>
                  <a:cubicBezTo>
                    <a:pt x="0" y="356744"/>
                    <a:pt x="0" y="341756"/>
                    <a:pt x="7059" y="329624"/>
                  </a:cubicBezTo>
                  <a:lnTo>
                    <a:pt x="187421" y="19626"/>
                  </a:lnTo>
                  <a:cubicBezTo>
                    <a:pt x="194491" y="7475"/>
                    <a:pt x="207488" y="0"/>
                    <a:pt x="221546" y="0"/>
                  </a:cubicBezTo>
                  <a:lnTo>
                    <a:pt x="582534" y="0"/>
                  </a:lnTo>
                  <a:cubicBezTo>
                    <a:pt x="596592" y="0"/>
                    <a:pt x="609589" y="7475"/>
                    <a:pt x="616659" y="19626"/>
                  </a:cubicBezTo>
                  <a:lnTo>
                    <a:pt x="797021" y="329624"/>
                  </a:lnTo>
                  <a:cubicBezTo>
                    <a:pt x="804080" y="341756"/>
                    <a:pt x="804080" y="356744"/>
                    <a:pt x="797021" y="368876"/>
                  </a:cubicBezTo>
                  <a:close/>
                </a:path>
              </a:pathLst>
            </a:custGeom>
            <a:solidFill>
              <a:srgbClr val="1D7363"/>
            </a:solidFill>
          </p:spPr>
        </p:sp>
        <p:sp>
          <p:nvSpPr>
            <p:cNvPr id="17" name="TextBox 17"/>
            <p:cNvSpPr txBox="1"/>
            <p:nvPr/>
          </p:nvSpPr>
          <p:spPr>
            <a:xfrm>
              <a:off x="114300" y="-66675"/>
              <a:ext cx="584200" cy="765175"/>
            </a:xfrm>
            <a:prstGeom prst="rect">
              <a:avLst/>
            </a:prstGeom>
          </p:spPr>
          <p:txBody>
            <a:bodyPr lIns="50800" tIns="50800" rIns="50800" bIns="50800" rtlCol="0" anchor="ctr"/>
            <a:lstStyle/>
            <a:p>
              <a:pPr algn="ctr">
                <a:lnSpc>
                  <a:spcPts val="3750"/>
                </a:lnSpc>
              </a:pPr>
              <a:endParaRPr/>
            </a:p>
          </p:txBody>
        </p:sp>
      </p:grpSp>
      <p:sp>
        <p:nvSpPr>
          <p:cNvPr id="18" name="Freeform 18"/>
          <p:cNvSpPr/>
          <p:nvPr/>
        </p:nvSpPr>
        <p:spPr>
          <a:xfrm>
            <a:off x="368234" y="385226"/>
            <a:ext cx="899017" cy="732699"/>
          </a:xfrm>
          <a:custGeom>
            <a:avLst/>
            <a:gdLst/>
            <a:ahLst/>
            <a:cxnLst/>
            <a:rect l="l" t="t" r="r" b="b"/>
            <a:pathLst>
              <a:path w="899017" h="732699">
                <a:moveTo>
                  <a:pt x="0" y="0"/>
                </a:moveTo>
                <a:lnTo>
                  <a:pt x="899017" y="0"/>
                </a:lnTo>
                <a:lnTo>
                  <a:pt x="899017" y="732699"/>
                </a:lnTo>
                <a:lnTo>
                  <a:pt x="0" y="732699"/>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grpSp>
        <p:nvGrpSpPr>
          <p:cNvPr id="19" name="Group 19"/>
          <p:cNvGrpSpPr/>
          <p:nvPr/>
        </p:nvGrpSpPr>
        <p:grpSpPr>
          <a:xfrm>
            <a:off x="15176500" y="-292020"/>
            <a:ext cx="4035505" cy="818745"/>
            <a:chOff x="0" y="0"/>
            <a:chExt cx="5380674" cy="1091660"/>
          </a:xfrm>
        </p:grpSpPr>
        <p:sp>
          <p:nvSpPr>
            <p:cNvPr id="20" name="Freeform 20"/>
            <p:cNvSpPr/>
            <p:nvPr/>
          </p:nvSpPr>
          <p:spPr>
            <a:xfrm>
              <a:off x="2599374" y="0"/>
              <a:ext cx="2781300" cy="1091660"/>
            </a:xfrm>
            <a:custGeom>
              <a:avLst/>
              <a:gdLst/>
              <a:ahLst/>
              <a:cxnLst/>
              <a:rect l="l" t="t" r="r" b="b"/>
              <a:pathLst>
                <a:path w="2781300" h="1091660">
                  <a:moveTo>
                    <a:pt x="0" y="0"/>
                  </a:moveTo>
                  <a:lnTo>
                    <a:pt x="2781300" y="0"/>
                  </a:lnTo>
                  <a:lnTo>
                    <a:pt x="2781300" y="1091660"/>
                  </a:lnTo>
                  <a:lnTo>
                    <a:pt x="0" y="109166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21" name="Freeform 21"/>
            <p:cNvSpPr/>
            <p:nvPr/>
          </p:nvSpPr>
          <p:spPr>
            <a:xfrm>
              <a:off x="0" y="0"/>
              <a:ext cx="2487304" cy="1091660"/>
            </a:xfrm>
            <a:custGeom>
              <a:avLst/>
              <a:gdLst/>
              <a:ahLst/>
              <a:cxnLst/>
              <a:rect l="l" t="t" r="r" b="b"/>
              <a:pathLst>
                <a:path w="2487304" h="1091660">
                  <a:moveTo>
                    <a:pt x="0" y="0"/>
                  </a:moveTo>
                  <a:lnTo>
                    <a:pt x="2487304" y="0"/>
                  </a:lnTo>
                  <a:lnTo>
                    <a:pt x="2487304" y="1091660"/>
                  </a:lnTo>
                  <a:lnTo>
                    <a:pt x="0" y="1091660"/>
                  </a:lnTo>
                  <a:lnTo>
                    <a:pt x="0" y="0"/>
                  </a:lnTo>
                  <a:close/>
                </a:path>
              </a:pathLst>
            </a:custGeom>
            <a:blipFill>
              <a:blip r:embed="rId5">
                <a:extLst>
                  <a:ext uri="{96DAC541-7B7A-43D3-8B79-37D633B846F1}">
                    <asvg:svgBlip xmlns:asvg="http://schemas.microsoft.com/office/drawing/2016/SVG/main" r:embed="rId6"/>
                  </a:ext>
                </a:extLst>
              </a:blip>
              <a:stretch>
                <a:fillRect r="-11819"/>
              </a:stretch>
            </a:blipFill>
          </p:spPr>
        </p:sp>
      </p:grpSp>
      <p:sp>
        <p:nvSpPr>
          <p:cNvPr id="22" name="Freeform 22"/>
          <p:cNvSpPr/>
          <p:nvPr/>
        </p:nvSpPr>
        <p:spPr>
          <a:xfrm>
            <a:off x="-465592" y="9677400"/>
            <a:ext cx="2085975" cy="818745"/>
          </a:xfrm>
          <a:custGeom>
            <a:avLst/>
            <a:gdLst/>
            <a:ahLst/>
            <a:cxnLst/>
            <a:rect l="l" t="t" r="r" b="b"/>
            <a:pathLst>
              <a:path w="2085975" h="818745">
                <a:moveTo>
                  <a:pt x="0" y="0"/>
                </a:moveTo>
                <a:lnTo>
                  <a:pt x="2085975" y="0"/>
                </a:lnTo>
                <a:lnTo>
                  <a:pt x="2085975" y="818745"/>
                </a:lnTo>
                <a:lnTo>
                  <a:pt x="0" y="818745"/>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23" name="Freeform 23"/>
          <p:cNvSpPr/>
          <p:nvPr/>
        </p:nvSpPr>
        <p:spPr>
          <a:xfrm>
            <a:off x="17707066" y="9677400"/>
            <a:ext cx="1992249" cy="4114800"/>
          </a:xfrm>
          <a:custGeom>
            <a:avLst/>
            <a:gdLst/>
            <a:ahLst/>
            <a:cxnLst/>
            <a:rect l="l" t="t" r="r" b="b"/>
            <a:pathLst>
              <a:path w="1992249" h="4114800">
                <a:moveTo>
                  <a:pt x="0" y="0"/>
                </a:moveTo>
                <a:lnTo>
                  <a:pt x="1992249" y="0"/>
                </a:lnTo>
                <a:lnTo>
                  <a:pt x="1992249" y="4114800"/>
                </a:lnTo>
                <a:lnTo>
                  <a:pt x="0" y="411480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25" name="TextBox 25"/>
          <p:cNvSpPr txBox="1"/>
          <p:nvPr/>
        </p:nvSpPr>
        <p:spPr>
          <a:xfrm>
            <a:off x="1594691" y="1994873"/>
            <a:ext cx="3773873" cy="523875"/>
          </a:xfrm>
          <a:prstGeom prst="rect">
            <a:avLst/>
          </a:prstGeom>
        </p:spPr>
        <p:txBody>
          <a:bodyPr lIns="0" tIns="0" rIns="0" bIns="0" rtlCol="0" anchor="t">
            <a:spAutoFit/>
          </a:bodyPr>
          <a:lstStyle/>
          <a:p>
            <a:pPr algn="l">
              <a:lnSpc>
                <a:spcPts val="4200"/>
              </a:lnSpc>
            </a:pPr>
            <a:r>
              <a:rPr lang="en-US" sz="3000" b="1">
                <a:solidFill>
                  <a:srgbClr val="FFFFFF"/>
                </a:solidFill>
                <a:latin typeface="TT Norms Bold"/>
                <a:ea typeface="TT Norms Bold"/>
                <a:cs typeface="TT Norms Bold"/>
                <a:sym typeface="TT Norms Bold"/>
              </a:rPr>
              <a:t>Cabinet Secretary</a:t>
            </a:r>
          </a:p>
        </p:txBody>
      </p:sp>
      <p:sp>
        <p:nvSpPr>
          <p:cNvPr id="26" name="TextBox 26"/>
          <p:cNvSpPr txBox="1"/>
          <p:nvPr/>
        </p:nvSpPr>
        <p:spPr>
          <a:xfrm>
            <a:off x="106158" y="3455702"/>
            <a:ext cx="9372171" cy="4699684"/>
          </a:xfrm>
          <a:prstGeom prst="rect">
            <a:avLst/>
          </a:prstGeom>
        </p:spPr>
        <p:txBody>
          <a:bodyPr lIns="0" tIns="0" rIns="0" bIns="0" rtlCol="0" anchor="t">
            <a:spAutoFit/>
          </a:bodyPr>
          <a:lstStyle/>
          <a:p>
            <a:pPr marL="820414" lvl="1" indent="-410207" algn="l">
              <a:lnSpc>
                <a:spcPts val="5319"/>
              </a:lnSpc>
              <a:buFont typeface="Arial"/>
              <a:buChar char="•"/>
            </a:pPr>
            <a:r>
              <a:rPr lang="en-US" sz="3799" spc="18" dirty="0">
                <a:solidFill>
                  <a:srgbClr val="23403D"/>
                </a:solidFill>
                <a:latin typeface="Trebuchet MS" panose="020B0603020202020204" pitchFamily="34" charset="0"/>
                <a:ea typeface="TT Norms"/>
                <a:cs typeface="TT Norms"/>
                <a:sym typeface="TT Norms"/>
              </a:rPr>
              <a:t>Provide Parliament with full and regular reports concerning implementation of the guidelines.</a:t>
            </a:r>
          </a:p>
          <a:p>
            <a:pPr marL="820414" lvl="1" indent="-410207" algn="l">
              <a:lnSpc>
                <a:spcPts val="5319"/>
              </a:lnSpc>
              <a:buFont typeface="Arial"/>
              <a:buChar char="•"/>
            </a:pPr>
            <a:r>
              <a:rPr lang="en-US" sz="3799" spc="18" dirty="0">
                <a:solidFill>
                  <a:srgbClr val="23403D"/>
                </a:solidFill>
                <a:latin typeface="Trebuchet MS" panose="020B0603020202020204" pitchFamily="34" charset="0"/>
                <a:ea typeface="TT Norms"/>
                <a:cs typeface="TT Norms"/>
                <a:sym typeface="TT Norms"/>
              </a:rPr>
              <a:t>Facilitate the smooth implementation of the guidelines</a:t>
            </a:r>
          </a:p>
          <a:p>
            <a:pPr marL="820414" lvl="1" indent="-410207" algn="l">
              <a:lnSpc>
                <a:spcPts val="5319"/>
              </a:lnSpc>
              <a:buFont typeface="Arial"/>
              <a:buChar char="•"/>
            </a:pPr>
            <a:r>
              <a:rPr lang="en-US" sz="3799" spc="18" dirty="0">
                <a:solidFill>
                  <a:srgbClr val="23403D"/>
                </a:solidFill>
                <a:latin typeface="Trebuchet MS" panose="020B0603020202020204" pitchFamily="34" charset="0"/>
                <a:ea typeface="TT Norms"/>
                <a:cs typeface="TT Norms"/>
                <a:sym typeface="TT Norms"/>
              </a:rPr>
              <a:t>Advice His Excellency the President on the guidelines implementation process </a:t>
            </a:r>
          </a:p>
        </p:txBody>
      </p:sp>
      <p:graphicFrame>
        <p:nvGraphicFramePr>
          <p:cNvPr id="27" name="Diagram 26">
            <a:extLst>
              <a:ext uri="{FF2B5EF4-FFF2-40B4-BE49-F238E27FC236}">
                <a16:creationId xmlns:a16="http://schemas.microsoft.com/office/drawing/2014/main" id="{6185E54D-2287-4A3A-8B90-E6EC1271C972}"/>
              </a:ext>
            </a:extLst>
          </p:cNvPr>
          <p:cNvGraphicFramePr/>
          <p:nvPr>
            <p:extLst>
              <p:ext uri="{D42A27DB-BD31-4B8C-83A1-F6EECF244321}">
                <p14:modId xmlns:p14="http://schemas.microsoft.com/office/powerpoint/2010/main" val="3987553818"/>
              </p:ext>
            </p:extLst>
          </p:nvPr>
        </p:nvGraphicFramePr>
        <p:xfrm>
          <a:off x="2148966" y="65056"/>
          <a:ext cx="9557980" cy="1422056"/>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4000500" y="-4000500"/>
            <a:ext cx="10287000" cy="18288000"/>
          </a:xfrm>
          <a:custGeom>
            <a:avLst/>
            <a:gdLst/>
            <a:ahLst/>
            <a:cxnLst/>
            <a:rect l="l" t="t" r="r" b="b"/>
            <a:pathLst>
              <a:path w="10287000" h="18288000">
                <a:moveTo>
                  <a:pt x="0" y="18288000"/>
                </a:moveTo>
                <a:lnTo>
                  <a:pt x="0" y="0"/>
                </a:lnTo>
                <a:lnTo>
                  <a:pt x="10287000" y="0"/>
                </a:lnTo>
                <a:lnTo>
                  <a:pt x="10287000" y="18288000"/>
                </a:lnTo>
                <a:lnTo>
                  <a:pt x="0" y="18288000"/>
                </a:lnTo>
                <a:close/>
              </a:path>
            </a:pathLst>
          </a:custGeom>
          <a:blipFill>
            <a:blip r:embed="rId2"/>
            <a:stretch>
              <a:fillRect l="-12888" r="-12888"/>
            </a:stretch>
          </a:blipFill>
        </p:spPr>
      </p:sp>
      <p:grpSp>
        <p:nvGrpSpPr>
          <p:cNvPr id="3" name="Group 3"/>
          <p:cNvGrpSpPr/>
          <p:nvPr/>
        </p:nvGrpSpPr>
        <p:grpSpPr>
          <a:xfrm rot="-10800000">
            <a:off x="-2620255" y="-103685"/>
            <a:ext cx="10399005" cy="10281761"/>
            <a:chOff x="0" y="0"/>
            <a:chExt cx="406400" cy="401818"/>
          </a:xfrm>
        </p:grpSpPr>
        <p:sp>
          <p:nvSpPr>
            <p:cNvPr id="4" name="Freeform 4"/>
            <p:cNvSpPr/>
            <p:nvPr/>
          </p:nvSpPr>
          <p:spPr>
            <a:xfrm>
              <a:off x="0" y="0"/>
              <a:ext cx="406400" cy="401818"/>
            </a:xfrm>
            <a:custGeom>
              <a:avLst/>
              <a:gdLst/>
              <a:ahLst/>
              <a:cxnLst/>
              <a:rect l="l" t="t" r="r" b="b"/>
              <a:pathLst>
                <a:path w="406400" h="401818">
                  <a:moveTo>
                    <a:pt x="203200" y="0"/>
                  </a:moveTo>
                  <a:lnTo>
                    <a:pt x="406400" y="0"/>
                  </a:lnTo>
                  <a:lnTo>
                    <a:pt x="203200" y="401818"/>
                  </a:lnTo>
                  <a:lnTo>
                    <a:pt x="0" y="401818"/>
                  </a:lnTo>
                  <a:lnTo>
                    <a:pt x="203200" y="0"/>
                  </a:lnTo>
                  <a:close/>
                </a:path>
              </a:pathLst>
            </a:custGeom>
            <a:solidFill>
              <a:srgbClr val="23403D"/>
            </a:solidFill>
          </p:spPr>
        </p:sp>
        <p:sp>
          <p:nvSpPr>
            <p:cNvPr id="5" name="TextBox 5"/>
            <p:cNvSpPr txBox="1"/>
            <p:nvPr/>
          </p:nvSpPr>
          <p:spPr>
            <a:xfrm>
              <a:off x="101600" y="-66675"/>
              <a:ext cx="203200" cy="468493"/>
            </a:xfrm>
            <a:prstGeom prst="rect">
              <a:avLst/>
            </a:prstGeom>
          </p:spPr>
          <p:txBody>
            <a:bodyPr lIns="50800" tIns="50800" rIns="50800" bIns="50800" rtlCol="0" anchor="ctr"/>
            <a:lstStyle/>
            <a:p>
              <a:pPr algn="ctr">
                <a:lnSpc>
                  <a:spcPts val="3750"/>
                </a:lnSpc>
              </a:pPr>
              <a:endParaRPr/>
            </a:p>
          </p:txBody>
        </p:sp>
      </p:grpSp>
      <p:grpSp>
        <p:nvGrpSpPr>
          <p:cNvPr id="6" name="Group 6"/>
          <p:cNvGrpSpPr/>
          <p:nvPr/>
        </p:nvGrpSpPr>
        <p:grpSpPr>
          <a:xfrm rot="-10800000">
            <a:off x="-10492175" y="6448902"/>
            <a:ext cx="15839091" cy="8353315"/>
            <a:chOff x="0" y="0"/>
            <a:chExt cx="1324457" cy="698500"/>
          </a:xfrm>
        </p:grpSpPr>
        <p:sp>
          <p:nvSpPr>
            <p:cNvPr id="7" name="Freeform 7"/>
            <p:cNvSpPr/>
            <p:nvPr/>
          </p:nvSpPr>
          <p:spPr>
            <a:xfrm>
              <a:off x="1408" y="0"/>
              <a:ext cx="1321641" cy="698500"/>
            </a:xfrm>
            <a:custGeom>
              <a:avLst/>
              <a:gdLst/>
              <a:ahLst/>
              <a:cxnLst/>
              <a:rect l="l" t="t" r="r" b="b"/>
              <a:pathLst>
                <a:path w="1321641" h="698500">
                  <a:moveTo>
                    <a:pt x="1319362" y="355587"/>
                  </a:moveTo>
                  <a:lnTo>
                    <a:pt x="1123536" y="692163"/>
                  </a:lnTo>
                  <a:cubicBezTo>
                    <a:pt x="1121253" y="696086"/>
                    <a:pt x="1117056" y="698500"/>
                    <a:pt x="1112517" y="698500"/>
                  </a:cubicBezTo>
                  <a:lnTo>
                    <a:pt x="209124" y="698500"/>
                  </a:lnTo>
                  <a:cubicBezTo>
                    <a:pt x="204585" y="698500"/>
                    <a:pt x="200388" y="696086"/>
                    <a:pt x="198105" y="692163"/>
                  </a:cubicBezTo>
                  <a:lnTo>
                    <a:pt x="2279" y="355587"/>
                  </a:lnTo>
                  <a:cubicBezTo>
                    <a:pt x="0" y="351670"/>
                    <a:pt x="0" y="346830"/>
                    <a:pt x="2279" y="342913"/>
                  </a:cubicBezTo>
                  <a:lnTo>
                    <a:pt x="198105" y="6337"/>
                  </a:lnTo>
                  <a:cubicBezTo>
                    <a:pt x="200388" y="2414"/>
                    <a:pt x="204585" y="0"/>
                    <a:pt x="209124" y="0"/>
                  </a:cubicBezTo>
                  <a:lnTo>
                    <a:pt x="1112517" y="0"/>
                  </a:lnTo>
                  <a:cubicBezTo>
                    <a:pt x="1117056" y="0"/>
                    <a:pt x="1121253" y="2414"/>
                    <a:pt x="1123536" y="6337"/>
                  </a:cubicBezTo>
                  <a:lnTo>
                    <a:pt x="1319362" y="342913"/>
                  </a:lnTo>
                  <a:cubicBezTo>
                    <a:pt x="1321641" y="346830"/>
                    <a:pt x="1321641" y="351670"/>
                    <a:pt x="1319362" y="355587"/>
                  </a:cubicBezTo>
                  <a:close/>
                </a:path>
              </a:pathLst>
            </a:custGeom>
            <a:solidFill>
              <a:srgbClr val="1D7363"/>
            </a:solidFill>
          </p:spPr>
        </p:sp>
        <p:sp>
          <p:nvSpPr>
            <p:cNvPr id="8" name="TextBox 8"/>
            <p:cNvSpPr txBox="1"/>
            <p:nvPr/>
          </p:nvSpPr>
          <p:spPr>
            <a:xfrm>
              <a:off x="114300" y="-66675"/>
              <a:ext cx="1095857" cy="765175"/>
            </a:xfrm>
            <a:prstGeom prst="rect">
              <a:avLst/>
            </a:prstGeom>
          </p:spPr>
          <p:txBody>
            <a:bodyPr lIns="50800" tIns="50800" rIns="50800" bIns="50800" rtlCol="0" anchor="ctr"/>
            <a:lstStyle/>
            <a:p>
              <a:pPr algn="ctr">
                <a:lnSpc>
                  <a:spcPts val="3750"/>
                </a:lnSpc>
              </a:pPr>
              <a:endParaRPr/>
            </a:p>
          </p:txBody>
        </p:sp>
      </p:grpSp>
      <p:grpSp>
        <p:nvGrpSpPr>
          <p:cNvPr id="9" name="Group 9"/>
          <p:cNvGrpSpPr/>
          <p:nvPr/>
        </p:nvGrpSpPr>
        <p:grpSpPr>
          <a:xfrm rot="-10800000">
            <a:off x="-4456247" y="-589423"/>
            <a:ext cx="11838246" cy="9805715"/>
            <a:chOff x="0" y="0"/>
            <a:chExt cx="485107" cy="401818"/>
          </a:xfrm>
        </p:grpSpPr>
        <p:sp>
          <p:nvSpPr>
            <p:cNvPr id="10" name="Freeform 10"/>
            <p:cNvSpPr/>
            <p:nvPr/>
          </p:nvSpPr>
          <p:spPr>
            <a:xfrm>
              <a:off x="11604" y="0"/>
              <a:ext cx="461898" cy="401818"/>
            </a:xfrm>
            <a:custGeom>
              <a:avLst/>
              <a:gdLst/>
              <a:ahLst/>
              <a:cxnLst/>
              <a:rect l="l" t="t" r="r" b="b"/>
              <a:pathLst>
                <a:path w="461898" h="401818">
                  <a:moveTo>
                    <a:pt x="224295" y="0"/>
                  </a:moveTo>
                  <a:lnTo>
                    <a:pt x="440804" y="0"/>
                  </a:lnTo>
                  <a:cubicBezTo>
                    <a:pt x="447789" y="0"/>
                    <a:pt x="454273" y="3625"/>
                    <a:pt x="457932" y="9575"/>
                  </a:cubicBezTo>
                  <a:cubicBezTo>
                    <a:pt x="461590" y="15525"/>
                    <a:pt x="461899" y="22947"/>
                    <a:pt x="458747" y="29180"/>
                  </a:cubicBezTo>
                  <a:lnTo>
                    <a:pt x="285059" y="372638"/>
                  </a:lnTo>
                  <a:cubicBezTo>
                    <a:pt x="276009" y="390535"/>
                    <a:pt x="257659" y="401818"/>
                    <a:pt x="237604" y="401818"/>
                  </a:cubicBezTo>
                  <a:lnTo>
                    <a:pt x="21095" y="401818"/>
                  </a:lnTo>
                  <a:cubicBezTo>
                    <a:pt x="14110" y="401818"/>
                    <a:pt x="7626" y="398193"/>
                    <a:pt x="3967" y="392243"/>
                  </a:cubicBezTo>
                  <a:cubicBezTo>
                    <a:pt x="309" y="386293"/>
                    <a:pt x="0" y="378871"/>
                    <a:pt x="3152" y="372638"/>
                  </a:cubicBezTo>
                  <a:lnTo>
                    <a:pt x="176840" y="29180"/>
                  </a:lnTo>
                  <a:cubicBezTo>
                    <a:pt x="185890" y="11283"/>
                    <a:pt x="204240" y="0"/>
                    <a:pt x="224295" y="0"/>
                  </a:cubicBezTo>
                  <a:close/>
                </a:path>
              </a:pathLst>
            </a:custGeom>
            <a:solidFill>
              <a:srgbClr val="1D7363"/>
            </a:solidFill>
          </p:spPr>
        </p:sp>
        <p:sp>
          <p:nvSpPr>
            <p:cNvPr id="11" name="TextBox 11"/>
            <p:cNvSpPr txBox="1"/>
            <p:nvPr/>
          </p:nvSpPr>
          <p:spPr>
            <a:xfrm>
              <a:off x="101600" y="-66675"/>
              <a:ext cx="281907" cy="468493"/>
            </a:xfrm>
            <a:prstGeom prst="rect">
              <a:avLst/>
            </a:prstGeom>
          </p:spPr>
          <p:txBody>
            <a:bodyPr lIns="50800" tIns="50800" rIns="50800" bIns="50800" rtlCol="0" anchor="ctr"/>
            <a:lstStyle/>
            <a:p>
              <a:pPr algn="ctr">
                <a:lnSpc>
                  <a:spcPts val="3750"/>
                </a:lnSpc>
              </a:pPr>
              <a:endParaRPr/>
            </a:p>
          </p:txBody>
        </p:sp>
      </p:grpSp>
      <p:grpSp>
        <p:nvGrpSpPr>
          <p:cNvPr id="12" name="Group 12"/>
          <p:cNvGrpSpPr/>
          <p:nvPr/>
        </p:nvGrpSpPr>
        <p:grpSpPr>
          <a:xfrm rot="-10800000">
            <a:off x="-1016880" y="9651350"/>
            <a:ext cx="4035505" cy="818745"/>
            <a:chOff x="0" y="0"/>
            <a:chExt cx="5380674" cy="1091660"/>
          </a:xfrm>
        </p:grpSpPr>
        <p:sp>
          <p:nvSpPr>
            <p:cNvPr id="13" name="Freeform 13"/>
            <p:cNvSpPr/>
            <p:nvPr/>
          </p:nvSpPr>
          <p:spPr>
            <a:xfrm>
              <a:off x="2599374" y="0"/>
              <a:ext cx="2781300" cy="1091660"/>
            </a:xfrm>
            <a:custGeom>
              <a:avLst/>
              <a:gdLst/>
              <a:ahLst/>
              <a:cxnLst/>
              <a:rect l="l" t="t" r="r" b="b"/>
              <a:pathLst>
                <a:path w="2781300" h="1091660">
                  <a:moveTo>
                    <a:pt x="0" y="0"/>
                  </a:moveTo>
                  <a:lnTo>
                    <a:pt x="2781300" y="0"/>
                  </a:lnTo>
                  <a:lnTo>
                    <a:pt x="2781300" y="1091660"/>
                  </a:lnTo>
                  <a:lnTo>
                    <a:pt x="0" y="109166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14" name="Freeform 14"/>
            <p:cNvSpPr/>
            <p:nvPr/>
          </p:nvSpPr>
          <p:spPr>
            <a:xfrm>
              <a:off x="0" y="0"/>
              <a:ext cx="2487304" cy="1091660"/>
            </a:xfrm>
            <a:custGeom>
              <a:avLst/>
              <a:gdLst/>
              <a:ahLst/>
              <a:cxnLst/>
              <a:rect l="l" t="t" r="r" b="b"/>
              <a:pathLst>
                <a:path w="2487304" h="1091660">
                  <a:moveTo>
                    <a:pt x="0" y="0"/>
                  </a:moveTo>
                  <a:lnTo>
                    <a:pt x="2487304" y="0"/>
                  </a:lnTo>
                  <a:lnTo>
                    <a:pt x="2487304" y="1091660"/>
                  </a:lnTo>
                  <a:lnTo>
                    <a:pt x="0" y="1091660"/>
                  </a:lnTo>
                  <a:lnTo>
                    <a:pt x="0" y="0"/>
                  </a:lnTo>
                  <a:close/>
                </a:path>
              </a:pathLst>
            </a:custGeom>
            <a:blipFill>
              <a:blip r:embed="rId3">
                <a:extLst>
                  <a:ext uri="{96DAC541-7B7A-43D3-8B79-37D633B846F1}">
                    <asvg:svgBlip xmlns:asvg="http://schemas.microsoft.com/office/drawing/2016/SVG/main" r:embed="rId4"/>
                  </a:ext>
                </a:extLst>
              </a:blip>
              <a:stretch>
                <a:fillRect r="-11819"/>
              </a:stretch>
            </a:blipFill>
          </p:spPr>
        </p:sp>
      </p:grpSp>
      <p:grpSp>
        <p:nvGrpSpPr>
          <p:cNvPr id="15" name="Group 15"/>
          <p:cNvGrpSpPr/>
          <p:nvPr/>
        </p:nvGrpSpPr>
        <p:grpSpPr>
          <a:xfrm rot="-10800000">
            <a:off x="-2082884" y="-1416578"/>
            <a:ext cx="4307273" cy="3015761"/>
            <a:chOff x="0" y="0"/>
            <a:chExt cx="505660" cy="354041"/>
          </a:xfrm>
        </p:grpSpPr>
        <p:sp>
          <p:nvSpPr>
            <p:cNvPr id="16" name="Freeform 16"/>
            <p:cNvSpPr/>
            <p:nvPr/>
          </p:nvSpPr>
          <p:spPr>
            <a:xfrm>
              <a:off x="24845" y="0"/>
              <a:ext cx="455970" cy="354041"/>
            </a:xfrm>
            <a:custGeom>
              <a:avLst/>
              <a:gdLst/>
              <a:ahLst/>
              <a:cxnLst/>
              <a:rect l="l" t="t" r="r" b="b"/>
              <a:pathLst>
                <a:path w="455970" h="354041">
                  <a:moveTo>
                    <a:pt x="241264" y="0"/>
                  </a:moveTo>
                  <a:lnTo>
                    <a:pt x="417906" y="0"/>
                  </a:lnTo>
                  <a:cubicBezTo>
                    <a:pt x="430904" y="0"/>
                    <a:pt x="442917" y="6926"/>
                    <a:pt x="449431" y="18174"/>
                  </a:cubicBezTo>
                  <a:cubicBezTo>
                    <a:pt x="455944" y="29422"/>
                    <a:pt x="455970" y="43288"/>
                    <a:pt x="449500" y="54561"/>
                  </a:cubicBezTo>
                  <a:lnTo>
                    <a:pt x="308931" y="299480"/>
                  </a:lnTo>
                  <a:cubicBezTo>
                    <a:pt x="289560" y="333229"/>
                    <a:pt x="253619" y="354041"/>
                    <a:pt x="214706" y="354041"/>
                  </a:cubicBezTo>
                  <a:lnTo>
                    <a:pt x="38064" y="354041"/>
                  </a:lnTo>
                  <a:cubicBezTo>
                    <a:pt x="25066" y="354041"/>
                    <a:pt x="13053" y="347115"/>
                    <a:pt x="6540" y="335867"/>
                  </a:cubicBezTo>
                  <a:cubicBezTo>
                    <a:pt x="27" y="324619"/>
                    <a:pt x="0" y="310753"/>
                    <a:pt x="6470" y="299480"/>
                  </a:cubicBezTo>
                  <a:lnTo>
                    <a:pt x="147040" y="54561"/>
                  </a:lnTo>
                  <a:cubicBezTo>
                    <a:pt x="166410" y="20812"/>
                    <a:pt x="202351" y="0"/>
                    <a:pt x="241264" y="0"/>
                  </a:cubicBezTo>
                  <a:close/>
                </a:path>
              </a:pathLst>
            </a:custGeom>
            <a:solidFill>
              <a:srgbClr val="1D7363"/>
            </a:solidFill>
          </p:spPr>
        </p:sp>
        <p:sp>
          <p:nvSpPr>
            <p:cNvPr id="17" name="TextBox 17"/>
            <p:cNvSpPr txBox="1"/>
            <p:nvPr/>
          </p:nvSpPr>
          <p:spPr>
            <a:xfrm>
              <a:off x="101600" y="-66675"/>
              <a:ext cx="302460" cy="420716"/>
            </a:xfrm>
            <a:prstGeom prst="rect">
              <a:avLst/>
            </a:prstGeom>
          </p:spPr>
          <p:txBody>
            <a:bodyPr lIns="50800" tIns="50800" rIns="50800" bIns="50800" rtlCol="0" anchor="ctr"/>
            <a:lstStyle/>
            <a:p>
              <a:pPr algn="ctr">
                <a:lnSpc>
                  <a:spcPts val="3750"/>
                </a:lnSpc>
              </a:pPr>
              <a:endParaRPr/>
            </a:p>
          </p:txBody>
        </p:sp>
      </p:grpSp>
      <p:sp>
        <p:nvSpPr>
          <p:cNvPr id="18" name="Freeform 18"/>
          <p:cNvSpPr/>
          <p:nvPr/>
        </p:nvSpPr>
        <p:spPr>
          <a:xfrm rot="-10800000">
            <a:off x="-378756" y="-275047"/>
            <a:ext cx="1118845" cy="911859"/>
          </a:xfrm>
          <a:custGeom>
            <a:avLst/>
            <a:gdLst/>
            <a:ahLst/>
            <a:cxnLst/>
            <a:rect l="l" t="t" r="r" b="b"/>
            <a:pathLst>
              <a:path w="1118845" h="911859">
                <a:moveTo>
                  <a:pt x="0" y="0"/>
                </a:moveTo>
                <a:lnTo>
                  <a:pt x="1118845" y="0"/>
                </a:lnTo>
                <a:lnTo>
                  <a:pt x="1118845" y="911859"/>
                </a:lnTo>
                <a:lnTo>
                  <a:pt x="0" y="911859"/>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19" name="Freeform 19"/>
          <p:cNvSpPr/>
          <p:nvPr/>
        </p:nvSpPr>
        <p:spPr>
          <a:xfrm>
            <a:off x="14051209" y="10009713"/>
            <a:ext cx="7315200" cy="707451"/>
          </a:xfrm>
          <a:custGeom>
            <a:avLst/>
            <a:gdLst/>
            <a:ahLst/>
            <a:cxnLst/>
            <a:rect l="l" t="t" r="r" b="b"/>
            <a:pathLst>
              <a:path w="7315200" h="707451">
                <a:moveTo>
                  <a:pt x="0" y="0"/>
                </a:moveTo>
                <a:lnTo>
                  <a:pt x="7315200" y="0"/>
                </a:lnTo>
                <a:lnTo>
                  <a:pt x="7315200" y="707451"/>
                </a:lnTo>
                <a:lnTo>
                  <a:pt x="0" y="707451"/>
                </a:lnTo>
                <a:lnTo>
                  <a:pt x="0" y="0"/>
                </a:lnTo>
                <a:close/>
              </a:path>
            </a:pathLst>
          </a:custGeom>
          <a:blipFill>
            <a:blip r:embed="rId7">
              <a:extLst>
                <a:ext uri="{96DAC541-7B7A-43D3-8B79-37D633B846F1}">
                  <asvg:svgBlip xmlns:asvg="http://schemas.microsoft.com/office/drawing/2016/SVG/main" r:embed="rId8"/>
                </a:ext>
              </a:extLst>
            </a:blip>
            <a:stretch>
              <a:fillRect t="-419596"/>
            </a:stretch>
          </a:blipFill>
        </p:spPr>
      </p:sp>
      <p:grpSp>
        <p:nvGrpSpPr>
          <p:cNvPr id="20" name="Group 20"/>
          <p:cNvGrpSpPr/>
          <p:nvPr/>
        </p:nvGrpSpPr>
        <p:grpSpPr>
          <a:xfrm>
            <a:off x="16436483" y="-2840784"/>
            <a:ext cx="5114374" cy="4395165"/>
            <a:chOff x="0" y="0"/>
            <a:chExt cx="812800" cy="698500"/>
          </a:xfrm>
        </p:grpSpPr>
        <p:sp>
          <p:nvSpPr>
            <p:cNvPr id="21" name="Freeform 21"/>
            <p:cNvSpPr/>
            <p:nvPr/>
          </p:nvSpPr>
          <p:spPr>
            <a:xfrm>
              <a:off x="4360" y="0"/>
              <a:ext cx="804080" cy="698500"/>
            </a:xfrm>
            <a:custGeom>
              <a:avLst/>
              <a:gdLst/>
              <a:ahLst/>
              <a:cxnLst/>
              <a:rect l="l" t="t" r="r" b="b"/>
              <a:pathLst>
                <a:path w="804080" h="698500">
                  <a:moveTo>
                    <a:pt x="797021" y="368876"/>
                  </a:moveTo>
                  <a:lnTo>
                    <a:pt x="616659" y="678874"/>
                  </a:lnTo>
                  <a:cubicBezTo>
                    <a:pt x="609589" y="691025"/>
                    <a:pt x="596592" y="698500"/>
                    <a:pt x="582534" y="698500"/>
                  </a:cubicBezTo>
                  <a:lnTo>
                    <a:pt x="221546" y="698500"/>
                  </a:lnTo>
                  <a:cubicBezTo>
                    <a:pt x="207488" y="698500"/>
                    <a:pt x="194491" y="691025"/>
                    <a:pt x="187421" y="678874"/>
                  </a:cubicBezTo>
                  <a:lnTo>
                    <a:pt x="7059" y="368876"/>
                  </a:lnTo>
                  <a:cubicBezTo>
                    <a:pt x="0" y="356744"/>
                    <a:pt x="0" y="341756"/>
                    <a:pt x="7059" y="329624"/>
                  </a:cubicBezTo>
                  <a:lnTo>
                    <a:pt x="187421" y="19626"/>
                  </a:lnTo>
                  <a:cubicBezTo>
                    <a:pt x="194491" y="7475"/>
                    <a:pt x="207488" y="0"/>
                    <a:pt x="221546" y="0"/>
                  </a:cubicBezTo>
                  <a:lnTo>
                    <a:pt x="582534" y="0"/>
                  </a:lnTo>
                  <a:cubicBezTo>
                    <a:pt x="596592" y="0"/>
                    <a:pt x="609589" y="7475"/>
                    <a:pt x="616659" y="19626"/>
                  </a:cubicBezTo>
                  <a:lnTo>
                    <a:pt x="797021" y="329624"/>
                  </a:lnTo>
                  <a:cubicBezTo>
                    <a:pt x="804080" y="341756"/>
                    <a:pt x="804080" y="356744"/>
                    <a:pt x="797021" y="368876"/>
                  </a:cubicBezTo>
                  <a:close/>
                </a:path>
              </a:pathLst>
            </a:custGeom>
            <a:solidFill>
              <a:srgbClr val="1D7363"/>
            </a:solidFill>
          </p:spPr>
        </p:sp>
        <p:sp>
          <p:nvSpPr>
            <p:cNvPr id="22" name="TextBox 22"/>
            <p:cNvSpPr txBox="1"/>
            <p:nvPr/>
          </p:nvSpPr>
          <p:spPr>
            <a:xfrm>
              <a:off x="114300" y="-66675"/>
              <a:ext cx="584200" cy="765175"/>
            </a:xfrm>
            <a:prstGeom prst="rect">
              <a:avLst/>
            </a:prstGeom>
          </p:spPr>
          <p:txBody>
            <a:bodyPr lIns="50800" tIns="50800" rIns="50800" bIns="50800" rtlCol="0" anchor="ctr"/>
            <a:lstStyle/>
            <a:p>
              <a:pPr algn="ctr">
                <a:lnSpc>
                  <a:spcPts val="3750"/>
                </a:lnSpc>
              </a:pPr>
              <a:endParaRPr/>
            </a:p>
          </p:txBody>
        </p:sp>
      </p:grpSp>
      <p:sp>
        <p:nvSpPr>
          <p:cNvPr id="23" name="Freeform 23"/>
          <p:cNvSpPr/>
          <p:nvPr/>
        </p:nvSpPr>
        <p:spPr>
          <a:xfrm>
            <a:off x="16809791" y="385226"/>
            <a:ext cx="899017" cy="732699"/>
          </a:xfrm>
          <a:custGeom>
            <a:avLst/>
            <a:gdLst/>
            <a:ahLst/>
            <a:cxnLst/>
            <a:rect l="l" t="t" r="r" b="b"/>
            <a:pathLst>
              <a:path w="899017" h="732699">
                <a:moveTo>
                  <a:pt x="0" y="0"/>
                </a:moveTo>
                <a:lnTo>
                  <a:pt x="899018" y="0"/>
                </a:lnTo>
                <a:lnTo>
                  <a:pt x="899018" y="732699"/>
                </a:lnTo>
                <a:lnTo>
                  <a:pt x="0" y="732699"/>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sp>
      <p:sp>
        <p:nvSpPr>
          <p:cNvPr id="24" name="Freeform 24"/>
          <p:cNvSpPr/>
          <p:nvPr/>
        </p:nvSpPr>
        <p:spPr>
          <a:xfrm rot="-5400000">
            <a:off x="17259300" y="7096804"/>
            <a:ext cx="2057400" cy="807530"/>
          </a:xfrm>
          <a:custGeom>
            <a:avLst/>
            <a:gdLst/>
            <a:ahLst/>
            <a:cxnLst/>
            <a:rect l="l" t="t" r="r" b="b"/>
            <a:pathLst>
              <a:path w="2057400" h="807530">
                <a:moveTo>
                  <a:pt x="0" y="0"/>
                </a:moveTo>
                <a:lnTo>
                  <a:pt x="2057400" y="0"/>
                </a:lnTo>
                <a:lnTo>
                  <a:pt x="2057400" y="807530"/>
                </a:lnTo>
                <a:lnTo>
                  <a:pt x="0" y="807530"/>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sp>
      <p:sp>
        <p:nvSpPr>
          <p:cNvPr id="25" name="Freeform 25"/>
          <p:cNvSpPr/>
          <p:nvPr/>
        </p:nvSpPr>
        <p:spPr>
          <a:xfrm>
            <a:off x="10193891" y="-3622115"/>
            <a:ext cx="1992249" cy="4114800"/>
          </a:xfrm>
          <a:custGeom>
            <a:avLst/>
            <a:gdLst/>
            <a:ahLst/>
            <a:cxnLst/>
            <a:rect l="l" t="t" r="r" b="b"/>
            <a:pathLst>
              <a:path w="1992249" h="4114800">
                <a:moveTo>
                  <a:pt x="0" y="0"/>
                </a:moveTo>
                <a:lnTo>
                  <a:pt x="1992249" y="0"/>
                </a:lnTo>
                <a:lnTo>
                  <a:pt x="1992249" y="4114800"/>
                </a:lnTo>
                <a:lnTo>
                  <a:pt x="0" y="4114800"/>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sp>
      <p:sp>
        <p:nvSpPr>
          <p:cNvPr id="26" name="Freeform 26"/>
          <p:cNvSpPr/>
          <p:nvPr/>
        </p:nvSpPr>
        <p:spPr>
          <a:xfrm>
            <a:off x="-2381563" y="3206674"/>
            <a:ext cx="7107908" cy="6530391"/>
          </a:xfrm>
          <a:custGeom>
            <a:avLst/>
            <a:gdLst/>
            <a:ahLst/>
            <a:cxnLst/>
            <a:rect l="l" t="t" r="r" b="b"/>
            <a:pathLst>
              <a:path w="7107908" h="6530391">
                <a:moveTo>
                  <a:pt x="0" y="0"/>
                </a:moveTo>
                <a:lnTo>
                  <a:pt x="7107908" y="0"/>
                </a:lnTo>
                <a:lnTo>
                  <a:pt x="7107908" y="6530390"/>
                </a:lnTo>
                <a:lnTo>
                  <a:pt x="0" y="6530390"/>
                </a:lnTo>
                <a:lnTo>
                  <a:pt x="0" y="0"/>
                </a:lnTo>
                <a:close/>
              </a:path>
            </a:pathLst>
          </a:custGeom>
          <a:blipFill>
            <a:blip r:embed="rId15">
              <a:alphaModFix amt="60000"/>
              <a:extLst>
                <a:ext uri="{96DAC541-7B7A-43D3-8B79-37D633B846F1}">
                  <asvg:svgBlip xmlns:asvg="http://schemas.microsoft.com/office/drawing/2016/SVG/main" r:embed="rId16"/>
                </a:ext>
              </a:extLst>
            </a:blip>
            <a:stretch>
              <a:fillRect/>
            </a:stretch>
          </a:blipFill>
          <a:ln cap="sq">
            <a:noFill/>
            <a:prstDash val="solid"/>
            <a:miter/>
          </a:ln>
        </p:spPr>
      </p:sp>
      <p:sp>
        <p:nvSpPr>
          <p:cNvPr id="29" name="TextBox 29"/>
          <p:cNvSpPr txBox="1"/>
          <p:nvPr/>
        </p:nvSpPr>
        <p:spPr>
          <a:xfrm>
            <a:off x="6769781" y="2550615"/>
            <a:ext cx="9557980" cy="861454"/>
          </a:xfrm>
          <a:prstGeom prst="rect">
            <a:avLst/>
          </a:prstGeom>
        </p:spPr>
        <p:txBody>
          <a:bodyPr wrap="square" lIns="0" tIns="0" rIns="0" bIns="0" rtlCol="0" anchor="t">
            <a:spAutoFit/>
          </a:bodyPr>
          <a:lstStyle/>
          <a:p>
            <a:pPr algn="l">
              <a:lnSpc>
                <a:spcPts val="7474"/>
              </a:lnSpc>
            </a:pPr>
            <a:r>
              <a:rPr lang="en-US" sz="4800" b="1" dirty="0">
                <a:solidFill>
                  <a:srgbClr val="23403D"/>
                </a:solidFill>
                <a:latin typeface="Trebuchet MS" panose="020B0603020202020204" pitchFamily="34" charset="0"/>
                <a:ea typeface="TT Norms Bold"/>
                <a:cs typeface="TT Norms Bold"/>
                <a:sym typeface="TT Norms Bold"/>
              </a:rPr>
              <a:t>Principal Secretary </a:t>
            </a:r>
          </a:p>
        </p:txBody>
      </p:sp>
      <p:sp>
        <p:nvSpPr>
          <p:cNvPr id="30" name="TextBox 30"/>
          <p:cNvSpPr txBox="1"/>
          <p:nvPr/>
        </p:nvSpPr>
        <p:spPr>
          <a:xfrm>
            <a:off x="5568772" y="3798763"/>
            <a:ext cx="12022480" cy="5470728"/>
          </a:xfrm>
          <a:prstGeom prst="rect">
            <a:avLst/>
          </a:prstGeom>
        </p:spPr>
        <p:txBody>
          <a:bodyPr wrap="square" lIns="0" tIns="0" rIns="0" bIns="0" rtlCol="0" anchor="t">
            <a:spAutoFit/>
          </a:bodyPr>
          <a:lstStyle/>
          <a:p>
            <a:pPr marL="662177" lvl="1" indent="-331089" algn="l">
              <a:lnSpc>
                <a:spcPts val="4293"/>
              </a:lnSpc>
              <a:buFont typeface="Arial"/>
              <a:buChar char="•"/>
            </a:pPr>
            <a:r>
              <a:rPr lang="en-US" sz="3200" spc="15" dirty="0">
                <a:solidFill>
                  <a:srgbClr val="23403D"/>
                </a:solidFill>
                <a:latin typeface="Trebuchet MS" panose="020B0603020202020204" pitchFamily="34" charset="0"/>
                <a:ea typeface="TT Norms"/>
                <a:cs typeface="TT Norms"/>
                <a:sym typeface="TT Norms"/>
              </a:rPr>
              <a:t>Facilitate achievement of the objectives of the Guidelines. </a:t>
            </a:r>
          </a:p>
          <a:p>
            <a:pPr marL="662177" lvl="1" indent="-331089" algn="l">
              <a:lnSpc>
                <a:spcPts val="4293"/>
              </a:lnSpc>
              <a:buFont typeface="Arial"/>
              <a:buChar char="•"/>
            </a:pPr>
            <a:r>
              <a:rPr lang="en-US" sz="3200" spc="15" dirty="0">
                <a:solidFill>
                  <a:srgbClr val="23403D"/>
                </a:solidFill>
                <a:latin typeface="Trebuchet MS" panose="020B0603020202020204" pitchFamily="34" charset="0"/>
                <a:ea typeface="TT Norms"/>
                <a:cs typeface="TT Norms"/>
                <a:sym typeface="TT Norms"/>
              </a:rPr>
              <a:t>Implement an effective performance management system to implement the guidelines </a:t>
            </a:r>
          </a:p>
          <a:p>
            <a:pPr marL="662177" lvl="1" indent="-331089" algn="l">
              <a:lnSpc>
                <a:spcPts val="4293"/>
              </a:lnSpc>
              <a:buFont typeface="Arial"/>
              <a:buChar char="•"/>
            </a:pPr>
            <a:r>
              <a:rPr lang="en-US" sz="3200" spc="15" dirty="0">
                <a:solidFill>
                  <a:srgbClr val="23403D"/>
                </a:solidFill>
                <a:latin typeface="Trebuchet MS" panose="020B0603020202020204" pitchFamily="34" charset="0"/>
                <a:ea typeface="TT Norms"/>
                <a:cs typeface="TT Norms"/>
                <a:sym typeface="TT Norms"/>
              </a:rPr>
              <a:t>Advice on Policies particularly to the Cabinet secretary, Education for the effective implementation of the guidelines </a:t>
            </a:r>
          </a:p>
          <a:p>
            <a:pPr marL="662177" lvl="1" indent="-331089" algn="l">
              <a:lnSpc>
                <a:spcPts val="4293"/>
              </a:lnSpc>
              <a:buFont typeface="Arial"/>
              <a:buChar char="•"/>
            </a:pPr>
            <a:r>
              <a:rPr lang="en-US" sz="3200" spc="15" dirty="0">
                <a:solidFill>
                  <a:srgbClr val="23403D"/>
                </a:solidFill>
                <a:latin typeface="Trebuchet MS" panose="020B0603020202020204" pitchFamily="34" charset="0"/>
                <a:ea typeface="TT Norms"/>
                <a:cs typeface="TT Norms"/>
                <a:sym typeface="TT Norms"/>
              </a:rPr>
              <a:t>Day to day management of budgets for implementation of the guidelines</a:t>
            </a:r>
          </a:p>
          <a:p>
            <a:pPr marL="662177" lvl="1" indent="-331089" algn="l">
              <a:lnSpc>
                <a:spcPts val="4293"/>
              </a:lnSpc>
              <a:buFont typeface="Arial"/>
              <a:buChar char="•"/>
            </a:pPr>
            <a:r>
              <a:rPr lang="en-US" sz="3200" spc="15" dirty="0">
                <a:solidFill>
                  <a:srgbClr val="23403D"/>
                </a:solidFill>
                <a:latin typeface="Trebuchet MS" panose="020B0603020202020204" pitchFamily="34" charset="0"/>
                <a:ea typeface="TT Norms"/>
                <a:cs typeface="TT Norms"/>
                <a:sym typeface="TT Norms"/>
              </a:rPr>
              <a:t>Leadership and oversight of agencies implementing the guidelines</a:t>
            </a:r>
          </a:p>
          <a:p>
            <a:pPr marL="662177" lvl="1" indent="-331089" algn="l">
              <a:lnSpc>
                <a:spcPts val="4293"/>
              </a:lnSpc>
              <a:buFont typeface="Arial"/>
              <a:buChar char="•"/>
            </a:pPr>
            <a:r>
              <a:rPr lang="en-US" sz="3200" spc="15" dirty="0">
                <a:solidFill>
                  <a:srgbClr val="23403D"/>
                </a:solidFill>
                <a:latin typeface="Trebuchet MS" panose="020B0603020202020204" pitchFamily="34" charset="0"/>
                <a:ea typeface="TT Norms"/>
                <a:cs typeface="TT Norms"/>
                <a:sym typeface="TT Norms"/>
              </a:rPr>
              <a:t>Manage senior team in the implementation of the guidelines</a:t>
            </a:r>
          </a:p>
        </p:txBody>
      </p:sp>
      <p:graphicFrame>
        <p:nvGraphicFramePr>
          <p:cNvPr id="32" name="Diagram 31">
            <a:extLst>
              <a:ext uri="{FF2B5EF4-FFF2-40B4-BE49-F238E27FC236}">
                <a16:creationId xmlns:a16="http://schemas.microsoft.com/office/drawing/2014/main" id="{5ABF4B47-A95F-40AD-A111-3BE91B113F83}"/>
              </a:ext>
            </a:extLst>
          </p:cNvPr>
          <p:cNvGraphicFramePr/>
          <p:nvPr/>
        </p:nvGraphicFramePr>
        <p:xfrm>
          <a:off x="7424762" y="795336"/>
          <a:ext cx="9557980" cy="1422056"/>
        </p:xfrm>
        <a:graphic>
          <a:graphicData uri="http://schemas.openxmlformats.org/drawingml/2006/diagram">
            <dgm:relIds xmlns:dgm="http://schemas.openxmlformats.org/drawingml/2006/diagram" xmlns:r="http://schemas.openxmlformats.org/officeDocument/2006/relationships" r:dm="rId17" r:lo="rId18" r:qs="rId19" r:cs="rId20"/>
          </a:graphicData>
        </a:graphic>
      </p:graphicFrame>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4000500" y="-4000500"/>
            <a:ext cx="10287000" cy="18288000"/>
          </a:xfrm>
          <a:custGeom>
            <a:avLst/>
            <a:gdLst/>
            <a:ahLst/>
            <a:cxnLst/>
            <a:rect l="l" t="t" r="r" b="b"/>
            <a:pathLst>
              <a:path w="10287000" h="18288000">
                <a:moveTo>
                  <a:pt x="0" y="18288000"/>
                </a:moveTo>
                <a:lnTo>
                  <a:pt x="0" y="0"/>
                </a:lnTo>
                <a:lnTo>
                  <a:pt x="10287000" y="0"/>
                </a:lnTo>
                <a:lnTo>
                  <a:pt x="10287000" y="18288000"/>
                </a:lnTo>
                <a:lnTo>
                  <a:pt x="0" y="18288000"/>
                </a:lnTo>
                <a:close/>
              </a:path>
            </a:pathLst>
          </a:custGeom>
          <a:blipFill>
            <a:blip r:embed="rId2"/>
            <a:stretch>
              <a:fillRect l="-12888" r="-12888"/>
            </a:stretch>
          </a:blipFill>
        </p:spPr>
      </p:sp>
      <p:grpSp>
        <p:nvGrpSpPr>
          <p:cNvPr id="3" name="Group 3"/>
          <p:cNvGrpSpPr/>
          <p:nvPr/>
        </p:nvGrpSpPr>
        <p:grpSpPr>
          <a:xfrm>
            <a:off x="8860626" y="0"/>
            <a:ext cx="10399005" cy="10281761"/>
            <a:chOff x="0" y="0"/>
            <a:chExt cx="406400" cy="401818"/>
          </a:xfrm>
        </p:grpSpPr>
        <p:sp>
          <p:nvSpPr>
            <p:cNvPr id="4" name="Freeform 4"/>
            <p:cNvSpPr/>
            <p:nvPr/>
          </p:nvSpPr>
          <p:spPr>
            <a:xfrm>
              <a:off x="0" y="0"/>
              <a:ext cx="406400" cy="401818"/>
            </a:xfrm>
            <a:custGeom>
              <a:avLst/>
              <a:gdLst/>
              <a:ahLst/>
              <a:cxnLst/>
              <a:rect l="l" t="t" r="r" b="b"/>
              <a:pathLst>
                <a:path w="406400" h="401818">
                  <a:moveTo>
                    <a:pt x="203200" y="0"/>
                  </a:moveTo>
                  <a:lnTo>
                    <a:pt x="406400" y="0"/>
                  </a:lnTo>
                  <a:lnTo>
                    <a:pt x="203200" y="401818"/>
                  </a:lnTo>
                  <a:lnTo>
                    <a:pt x="0" y="401818"/>
                  </a:lnTo>
                  <a:lnTo>
                    <a:pt x="203200" y="0"/>
                  </a:lnTo>
                  <a:close/>
                </a:path>
              </a:pathLst>
            </a:custGeom>
            <a:solidFill>
              <a:srgbClr val="23403D"/>
            </a:solidFill>
          </p:spPr>
        </p:sp>
        <p:sp>
          <p:nvSpPr>
            <p:cNvPr id="5" name="TextBox 5"/>
            <p:cNvSpPr txBox="1"/>
            <p:nvPr/>
          </p:nvSpPr>
          <p:spPr>
            <a:xfrm>
              <a:off x="101600" y="-66675"/>
              <a:ext cx="203200" cy="468493"/>
            </a:xfrm>
            <a:prstGeom prst="rect">
              <a:avLst/>
            </a:prstGeom>
          </p:spPr>
          <p:txBody>
            <a:bodyPr lIns="50800" tIns="50800" rIns="50800" bIns="50800" rtlCol="0" anchor="ctr"/>
            <a:lstStyle/>
            <a:p>
              <a:pPr algn="ctr">
                <a:lnSpc>
                  <a:spcPts val="3750"/>
                </a:lnSpc>
              </a:pPr>
              <a:endParaRPr/>
            </a:p>
          </p:txBody>
        </p:sp>
      </p:grpSp>
      <p:grpSp>
        <p:nvGrpSpPr>
          <p:cNvPr id="6" name="Group 6"/>
          <p:cNvGrpSpPr/>
          <p:nvPr/>
        </p:nvGrpSpPr>
        <p:grpSpPr>
          <a:xfrm>
            <a:off x="11292460" y="-4624142"/>
            <a:ext cx="15839091" cy="8353315"/>
            <a:chOff x="0" y="0"/>
            <a:chExt cx="1324457" cy="698500"/>
          </a:xfrm>
        </p:grpSpPr>
        <p:sp>
          <p:nvSpPr>
            <p:cNvPr id="7" name="Freeform 7"/>
            <p:cNvSpPr/>
            <p:nvPr/>
          </p:nvSpPr>
          <p:spPr>
            <a:xfrm>
              <a:off x="1408" y="0"/>
              <a:ext cx="1321641" cy="698500"/>
            </a:xfrm>
            <a:custGeom>
              <a:avLst/>
              <a:gdLst/>
              <a:ahLst/>
              <a:cxnLst/>
              <a:rect l="l" t="t" r="r" b="b"/>
              <a:pathLst>
                <a:path w="1321641" h="698500">
                  <a:moveTo>
                    <a:pt x="1319362" y="355587"/>
                  </a:moveTo>
                  <a:lnTo>
                    <a:pt x="1123536" y="692163"/>
                  </a:lnTo>
                  <a:cubicBezTo>
                    <a:pt x="1121253" y="696086"/>
                    <a:pt x="1117056" y="698500"/>
                    <a:pt x="1112517" y="698500"/>
                  </a:cubicBezTo>
                  <a:lnTo>
                    <a:pt x="209124" y="698500"/>
                  </a:lnTo>
                  <a:cubicBezTo>
                    <a:pt x="204585" y="698500"/>
                    <a:pt x="200388" y="696086"/>
                    <a:pt x="198105" y="692163"/>
                  </a:cubicBezTo>
                  <a:lnTo>
                    <a:pt x="2279" y="355587"/>
                  </a:lnTo>
                  <a:cubicBezTo>
                    <a:pt x="0" y="351670"/>
                    <a:pt x="0" y="346830"/>
                    <a:pt x="2279" y="342913"/>
                  </a:cubicBezTo>
                  <a:lnTo>
                    <a:pt x="198105" y="6337"/>
                  </a:lnTo>
                  <a:cubicBezTo>
                    <a:pt x="200388" y="2414"/>
                    <a:pt x="204585" y="0"/>
                    <a:pt x="209124" y="0"/>
                  </a:cubicBezTo>
                  <a:lnTo>
                    <a:pt x="1112517" y="0"/>
                  </a:lnTo>
                  <a:cubicBezTo>
                    <a:pt x="1117056" y="0"/>
                    <a:pt x="1121253" y="2414"/>
                    <a:pt x="1123536" y="6337"/>
                  </a:cubicBezTo>
                  <a:lnTo>
                    <a:pt x="1319362" y="342913"/>
                  </a:lnTo>
                  <a:cubicBezTo>
                    <a:pt x="1321641" y="346830"/>
                    <a:pt x="1321641" y="351670"/>
                    <a:pt x="1319362" y="355587"/>
                  </a:cubicBezTo>
                  <a:close/>
                </a:path>
              </a:pathLst>
            </a:custGeom>
            <a:solidFill>
              <a:srgbClr val="1D7363"/>
            </a:solidFill>
          </p:spPr>
        </p:sp>
        <p:sp>
          <p:nvSpPr>
            <p:cNvPr id="8" name="TextBox 8"/>
            <p:cNvSpPr txBox="1"/>
            <p:nvPr/>
          </p:nvSpPr>
          <p:spPr>
            <a:xfrm>
              <a:off x="114300" y="-66675"/>
              <a:ext cx="1095857" cy="765175"/>
            </a:xfrm>
            <a:prstGeom prst="rect">
              <a:avLst/>
            </a:prstGeom>
          </p:spPr>
          <p:txBody>
            <a:bodyPr lIns="50800" tIns="50800" rIns="50800" bIns="50800" rtlCol="0" anchor="ctr"/>
            <a:lstStyle/>
            <a:p>
              <a:pPr algn="ctr">
                <a:lnSpc>
                  <a:spcPts val="3750"/>
                </a:lnSpc>
              </a:pPr>
              <a:endParaRPr/>
            </a:p>
          </p:txBody>
        </p:sp>
      </p:grpSp>
      <p:grpSp>
        <p:nvGrpSpPr>
          <p:cNvPr id="9" name="Group 9"/>
          <p:cNvGrpSpPr/>
          <p:nvPr/>
        </p:nvGrpSpPr>
        <p:grpSpPr>
          <a:xfrm>
            <a:off x="9257377" y="961785"/>
            <a:ext cx="11838246" cy="9805715"/>
            <a:chOff x="0" y="0"/>
            <a:chExt cx="485107" cy="401818"/>
          </a:xfrm>
        </p:grpSpPr>
        <p:sp>
          <p:nvSpPr>
            <p:cNvPr id="10" name="Freeform 10"/>
            <p:cNvSpPr/>
            <p:nvPr/>
          </p:nvSpPr>
          <p:spPr>
            <a:xfrm>
              <a:off x="11604" y="0"/>
              <a:ext cx="461898" cy="401818"/>
            </a:xfrm>
            <a:custGeom>
              <a:avLst/>
              <a:gdLst/>
              <a:ahLst/>
              <a:cxnLst/>
              <a:rect l="l" t="t" r="r" b="b"/>
              <a:pathLst>
                <a:path w="461898" h="401818">
                  <a:moveTo>
                    <a:pt x="224295" y="0"/>
                  </a:moveTo>
                  <a:lnTo>
                    <a:pt x="440804" y="0"/>
                  </a:lnTo>
                  <a:cubicBezTo>
                    <a:pt x="447789" y="0"/>
                    <a:pt x="454273" y="3625"/>
                    <a:pt x="457932" y="9575"/>
                  </a:cubicBezTo>
                  <a:cubicBezTo>
                    <a:pt x="461590" y="15525"/>
                    <a:pt x="461899" y="22947"/>
                    <a:pt x="458747" y="29180"/>
                  </a:cubicBezTo>
                  <a:lnTo>
                    <a:pt x="285059" y="372638"/>
                  </a:lnTo>
                  <a:cubicBezTo>
                    <a:pt x="276009" y="390535"/>
                    <a:pt x="257659" y="401818"/>
                    <a:pt x="237604" y="401818"/>
                  </a:cubicBezTo>
                  <a:lnTo>
                    <a:pt x="21095" y="401818"/>
                  </a:lnTo>
                  <a:cubicBezTo>
                    <a:pt x="14110" y="401818"/>
                    <a:pt x="7626" y="398193"/>
                    <a:pt x="3967" y="392243"/>
                  </a:cubicBezTo>
                  <a:cubicBezTo>
                    <a:pt x="309" y="386293"/>
                    <a:pt x="0" y="378871"/>
                    <a:pt x="3152" y="372638"/>
                  </a:cubicBezTo>
                  <a:lnTo>
                    <a:pt x="176840" y="29180"/>
                  </a:lnTo>
                  <a:cubicBezTo>
                    <a:pt x="185890" y="11283"/>
                    <a:pt x="204240" y="0"/>
                    <a:pt x="224295" y="0"/>
                  </a:cubicBezTo>
                  <a:close/>
                </a:path>
              </a:pathLst>
            </a:custGeom>
            <a:solidFill>
              <a:srgbClr val="1D7363"/>
            </a:solidFill>
          </p:spPr>
        </p:sp>
        <p:sp>
          <p:nvSpPr>
            <p:cNvPr id="11" name="TextBox 11"/>
            <p:cNvSpPr txBox="1"/>
            <p:nvPr/>
          </p:nvSpPr>
          <p:spPr>
            <a:xfrm>
              <a:off x="101600" y="-66675"/>
              <a:ext cx="281907" cy="468493"/>
            </a:xfrm>
            <a:prstGeom prst="rect">
              <a:avLst/>
            </a:prstGeom>
          </p:spPr>
          <p:txBody>
            <a:bodyPr lIns="50800" tIns="50800" rIns="50800" bIns="50800" rtlCol="0" anchor="ctr"/>
            <a:lstStyle/>
            <a:p>
              <a:pPr algn="ctr">
                <a:lnSpc>
                  <a:spcPts val="3750"/>
                </a:lnSpc>
              </a:pPr>
              <a:endParaRPr/>
            </a:p>
          </p:txBody>
        </p:sp>
      </p:grpSp>
      <p:sp>
        <p:nvSpPr>
          <p:cNvPr id="12" name="Freeform 12"/>
          <p:cNvSpPr/>
          <p:nvPr/>
        </p:nvSpPr>
        <p:spPr>
          <a:xfrm>
            <a:off x="-465592" y="9677400"/>
            <a:ext cx="2085975" cy="818745"/>
          </a:xfrm>
          <a:custGeom>
            <a:avLst/>
            <a:gdLst/>
            <a:ahLst/>
            <a:cxnLst/>
            <a:rect l="l" t="t" r="r" b="b"/>
            <a:pathLst>
              <a:path w="2085975" h="818745">
                <a:moveTo>
                  <a:pt x="0" y="0"/>
                </a:moveTo>
                <a:lnTo>
                  <a:pt x="2085975" y="0"/>
                </a:lnTo>
                <a:lnTo>
                  <a:pt x="2085975" y="818745"/>
                </a:lnTo>
                <a:lnTo>
                  <a:pt x="0" y="818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grpSp>
        <p:nvGrpSpPr>
          <p:cNvPr id="13" name="Group 13"/>
          <p:cNvGrpSpPr/>
          <p:nvPr/>
        </p:nvGrpSpPr>
        <p:grpSpPr>
          <a:xfrm>
            <a:off x="15176500" y="-292020"/>
            <a:ext cx="4035505" cy="818745"/>
            <a:chOff x="0" y="0"/>
            <a:chExt cx="5380674" cy="1091660"/>
          </a:xfrm>
        </p:grpSpPr>
        <p:sp>
          <p:nvSpPr>
            <p:cNvPr id="14" name="Freeform 14"/>
            <p:cNvSpPr/>
            <p:nvPr/>
          </p:nvSpPr>
          <p:spPr>
            <a:xfrm>
              <a:off x="2599374" y="0"/>
              <a:ext cx="2781300" cy="1091660"/>
            </a:xfrm>
            <a:custGeom>
              <a:avLst/>
              <a:gdLst/>
              <a:ahLst/>
              <a:cxnLst/>
              <a:rect l="l" t="t" r="r" b="b"/>
              <a:pathLst>
                <a:path w="2781300" h="1091660">
                  <a:moveTo>
                    <a:pt x="0" y="0"/>
                  </a:moveTo>
                  <a:lnTo>
                    <a:pt x="2781300" y="0"/>
                  </a:lnTo>
                  <a:lnTo>
                    <a:pt x="2781300" y="1091660"/>
                  </a:lnTo>
                  <a:lnTo>
                    <a:pt x="0" y="109166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15" name="Freeform 15"/>
            <p:cNvSpPr/>
            <p:nvPr/>
          </p:nvSpPr>
          <p:spPr>
            <a:xfrm>
              <a:off x="0" y="0"/>
              <a:ext cx="2487304" cy="1091660"/>
            </a:xfrm>
            <a:custGeom>
              <a:avLst/>
              <a:gdLst/>
              <a:ahLst/>
              <a:cxnLst/>
              <a:rect l="l" t="t" r="r" b="b"/>
              <a:pathLst>
                <a:path w="2487304" h="1091660">
                  <a:moveTo>
                    <a:pt x="0" y="0"/>
                  </a:moveTo>
                  <a:lnTo>
                    <a:pt x="2487304" y="0"/>
                  </a:lnTo>
                  <a:lnTo>
                    <a:pt x="2487304" y="1091660"/>
                  </a:lnTo>
                  <a:lnTo>
                    <a:pt x="0" y="1091660"/>
                  </a:lnTo>
                  <a:lnTo>
                    <a:pt x="0" y="0"/>
                  </a:lnTo>
                  <a:close/>
                </a:path>
              </a:pathLst>
            </a:custGeom>
            <a:blipFill>
              <a:blip r:embed="rId5">
                <a:extLst>
                  <a:ext uri="{96DAC541-7B7A-43D3-8B79-37D633B846F1}">
                    <asvg:svgBlip xmlns:asvg="http://schemas.microsoft.com/office/drawing/2016/SVG/main" r:embed="rId6"/>
                  </a:ext>
                </a:extLst>
              </a:blip>
              <a:stretch>
                <a:fillRect r="-11819"/>
              </a:stretch>
            </a:blipFill>
          </p:spPr>
        </p:sp>
      </p:grpSp>
      <p:grpSp>
        <p:nvGrpSpPr>
          <p:cNvPr id="16" name="Group 16"/>
          <p:cNvGrpSpPr/>
          <p:nvPr/>
        </p:nvGrpSpPr>
        <p:grpSpPr>
          <a:xfrm>
            <a:off x="15970737" y="8578892"/>
            <a:ext cx="4307273" cy="3015761"/>
            <a:chOff x="0" y="0"/>
            <a:chExt cx="505660" cy="354041"/>
          </a:xfrm>
        </p:grpSpPr>
        <p:sp>
          <p:nvSpPr>
            <p:cNvPr id="17" name="Freeform 17"/>
            <p:cNvSpPr/>
            <p:nvPr/>
          </p:nvSpPr>
          <p:spPr>
            <a:xfrm>
              <a:off x="24845" y="0"/>
              <a:ext cx="455970" cy="354041"/>
            </a:xfrm>
            <a:custGeom>
              <a:avLst/>
              <a:gdLst/>
              <a:ahLst/>
              <a:cxnLst/>
              <a:rect l="l" t="t" r="r" b="b"/>
              <a:pathLst>
                <a:path w="455970" h="354041">
                  <a:moveTo>
                    <a:pt x="241264" y="0"/>
                  </a:moveTo>
                  <a:lnTo>
                    <a:pt x="417906" y="0"/>
                  </a:lnTo>
                  <a:cubicBezTo>
                    <a:pt x="430904" y="0"/>
                    <a:pt x="442917" y="6926"/>
                    <a:pt x="449431" y="18174"/>
                  </a:cubicBezTo>
                  <a:cubicBezTo>
                    <a:pt x="455944" y="29422"/>
                    <a:pt x="455970" y="43288"/>
                    <a:pt x="449500" y="54561"/>
                  </a:cubicBezTo>
                  <a:lnTo>
                    <a:pt x="308931" y="299480"/>
                  </a:lnTo>
                  <a:cubicBezTo>
                    <a:pt x="289560" y="333229"/>
                    <a:pt x="253619" y="354041"/>
                    <a:pt x="214706" y="354041"/>
                  </a:cubicBezTo>
                  <a:lnTo>
                    <a:pt x="38064" y="354041"/>
                  </a:lnTo>
                  <a:cubicBezTo>
                    <a:pt x="25066" y="354041"/>
                    <a:pt x="13053" y="347115"/>
                    <a:pt x="6540" y="335867"/>
                  </a:cubicBezTo>
                  <a:cubicBezTo>
                    <a:pt x="27" y="324619"/>
                    <a:pt x="0" y="310753"/>
                    <a:pt x="6470" y="299480"/>
                  </a:cubicBezTo>
                  <a:lnTo>
                    <a:pt x="147040" y="54561"/>
                  </a:lnTo>
                  <a:cubicBezTo>
                    <a:pt x="166410" y="20812"/>
                    <a:pt x="202351" y="0"/>
                    <a:pt x="241264" y="0"/>
                  </a:cubicBezTo>
                  <a:close/>
                </a:path>
              </a:pathLst>
            </a:custGeom>
            <a:solidFill>
              <a:srgbClr val="1D7363"/>
            </a:solidFill>
          </p:spPr>
        </p:sp>
        <p:sp>
          <p:nvSpPr>
            <p:cNvPr id="18" name="TextBox 18"/>
            <p:cNvSpPr txBox="1"/>
            <p:nvPr/>
          </p:nvSpPr>
          <p:spPr>
            <a:xfrm>
              <a:off x="101600" y="-66675"/>
              <a:ext cx="302460" cy="420716"/>
            </a:xfrm>
            <a:prstGeom prst="rect">
              <a:avLst/>
            </a:prstGeom>
          </p:spPr>
          <p:txBody>
            <a:bodyPr lIns="50800" tIns="50800" rIns="50800" bIns="50800" rtlCol="0" anchor="ctr"/>
            <a:lstStyle/>
            <a:p>
              <a:pPr algn="ctr">
                <a:lnSpc>
                  <a:spcPts val="3750"/>
                </a:lnSpc>
              </a:pPr>
              <a:endParaRPr/>
            </a:p>
          </p:txBody>
        </p:sp>
      </p:grpSp>
      <p:grpSp>
        <p:nvGrpSpPr>
          <p:cNvPr id="19" name="Group 19"/>
          <p:cNvGrpSpPr/>
          <p:nvPr/>
        </p:nvGrpSpPr>
        <p:grpSpPr>
          <a:xfrm>
            <a:off x="-3349299" y="-2840784"/>
            <a:ext cx="5114374" cy="4395165"/>
            <a:chOff x="0" y="0"/>
            <a:chExt cx="812800" cy="698500"/>
          </a:xfrm>
        </p:grpSpPr>
        <p:sp>
          <p:nvSpPr>
            <p:cNvPr id="20" name="Freeform 20"/>
            <p:cNvSpPr/>
            <p:nvPr/>
          </p:nvSpPr>
          <p:spPr>
            <a:xfrm>
              <a:off x="4360" y="0"/>
              <a:ext cx="804080" cy="698500"/>
            </a:xfrm>
            <a:custGeom>
              <a:avLst/>
              <a:gdLst/>
              <a:ahLst/>
              <a:cxnLst/>
              <a:rect l="l" t="t" r="r" b="b"/>
              <a:pathLst>
                <a:path w="804080" h="698500">
                  <a:moveTo>
                    <a:pt x="797021" y="368876"/>
                  </a:moveTo>
                  <a:lnTo>
                    <a:pt x="616659" y="678874"/>
                  </a:lnTo>
                  <a:cubicBezTo>
                    <a:pt x="609589" y="691025"/>
                    <a:pt x="596592" y="698500"/>
                    <a:pt x="582534" y="698500"/>
                  </a:cubicBezTo>
                  <a:lnTo>
                    <a:pt x="221546" y="698500"/>
                  </a:lnTo>
                  <a:cubicBezTo>
                    <a:pt x="207488" y="698500"/>
                    <a:pt x="194491" y="691025"/>
                    <a:pt x="187421" y="678874"/>
                  </a:cubicBezTo>
                  <a:lnTo>
                    <a:pt x="7059" y="368876"/>
                  </a:lnTo>
                  <a:cubicBezTo>
                    <a:pt x="0" y="356744"/>
                    <a:pt x="0" y="341756"/>
                    <a:pt x="7059" y="329624"/>
                  </a:cubicBezTo>
                  <a:lnTo>
                    <a:pt x="187421" y="19626"/>
                  </a:lnTo>
                  <a:cubicBezTo>
                    <a:pt x="194491" y="7475"/>
                    <a:pt x="207488" y="0"/>
                    <a:pt x="221546" y="0"/>
                  </a:cubicBezTo>
                  <a:lnTo>
                    <a:pt x="582534" y="0"/>
                  </a:lnTo>
                  <a:cubicBezTo>
                    <a:pt x="596592" y="0"/>
                    <a:pt x="609589" y="7475"/>
                    <a:pt x="616659" y="19626"/>
                  </a:cubicBezTo>
                  <a:lnTo>
                    <a:pt x="797021" y="329624"/>
                  </a:lnTo>
                  <a:cubicBezTo>
                    <a:pt x="804080" y="341756"/>
                    <a:pt x="804080" y="356744"/>
                    <a:pt x="797021" y="368876"/>
                  </a:cubicBezTo>
                  <a:close/>
                </a:path>
              </a:pathLst>
            </a:custGeom>
            <a:solidFill>
              <a:srgbClr val="1D7363"/>
            </a:solidFill>
          </p:spPr>
        </p:sp>
        <p:sp>
          <p:nvSpPr>
            <p:cNvPr id="21" name="TextBox 21"/>
            <p:cNvSpPr txBox="1"/>
            <p:nvPr/>
          </p:nvSpPr>
          <p:spPr>
            <a:xfrm>
              <a:off x="114300" y="-66675"/>
              <a:ext cx="584200" cy="765175"/>
            </a:xfrm>
            <a:prstGeom prst="rect">
              <a:avLst/>
            </a:prstGeom>
          </p:spPr>
          <p:txBody>
            <a:bodyPr lIns="50800" tIns="50800" rIns="50800" bIns="50800" rtlCol="0" anchor="ctr"/>
            <a:lstStyle/>
            <a:p>
              <a:pPr algn="ctr">
                <a:lnSpc>
                  <a:spcPts val="3750"/>
                </a:lnSpc>
              </a:pPr>
              <a:endParaRPr/>
            </a:p>
          </p:txBody>
        </p:sp>
      </p:grpSp>
      <p:sp>
        <p:nvSpPr>
          <p:cNvPr id="22" name="Freeform 22"/>
          <p:cNvSpPr/>
          <p:nvPr/>
        </p:nvSpPr>
        <p:spPr>
          <a:xfrm>
            <a:off x="368234" y="385226"/>
            <a:ext cx="899017" cy="732699"/>
          </a:xfrm>
          <a:custGeom>
            <a:avLst/>
            <a:gdLst/>
            <a:ahLst/>
            <a:cxnLst/>
            <a:rect l="l" t="t" r="r" b="b"/>
            <a:pathLst>
              <a:path w="899017" h="732699">
                <a:moveTo>
                  <a:pt x="0" y="0"/>
                </a:moveTo>
                <a:lnTo>
                  <a:pt x="899017" y="0"/>
                </a:lnTo>
                <a:lnTo>
                  <a:pt x="899017" y="732699"/>
                </a:lnTo>
                <a:lnTo>
                  <a:pt x="0" y="732699"/>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23" name="Freeform 23"/>
          <p:cNvSpPr/>
          <p:nvPr/>
        </p:nvSpPr>
        <p:spPr>
          <a:xfrm>
            <a:off x="17674864" y="9720423"/>
            <a:ext cx="899017" cy="732699"/>
          </a:xfrm>
          <a:custGeom>
            <a:avLst/>
            <a:gdLst/>
            <a:ahLst/>
            <a:cxnLst/>
            <a:rect l="l" t="t" r="r" b="b"/>
            <a:pathLst>
              <a:path w="899017" h="732699">
                <a:moveTo>
                  <a:pt x="0" y="0"/>
                </a:moveTo>
                <a:lnTo>
                  <a:pt x="899018" y="0"/>
                </a:lnTo>
                <a:lnTo>
                  <a:pt x="899018" y="732699"/>
                </a:lnTo>
                <a:lnTo>
                  <a:pt x="0" y="732699"/>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sp>
      <p:sp>
        <p:nvSpPr>
          <p:cNvPr id="24" name="Freeform 24"/>
          <p:cNvSpPr/>
          <p:nvPr/>
        </p:nvSpPr>
        <p:spPr>
          <a:xfrm>
            <a:off x="10732730" y="-3588075"/>
            <a:ext cx="1992249" cy="4114800"/>
          </a:xfrm>
          <a:custGeom>
            <a:avLst/>
            <a:gdLst/>
            <a:ahLst/>
            <a:cxnLst/>
            <a:rect l="l" t="t" r="r" b="b"/>
            <a:pathLst>
              <a:path w="1992249" h="4114800">
                <a:moveTo>
                  <a:pt x="0" y="0"/>
                </a:moveTo>
                <a:lnTo>
                  <a:pt x="1992249" y="0"/>
                </a:lnTo>
                <a:lnTo>
                  <a:pt x="1992249" y="4114800"/>
                </a:lnTo>
                <a:lnTo>
                  <a:pt x="0" y="4114800"/>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sp>
      <p:sp>
        <p:nvSpPr>
          <p:cNvPr id="25" name="Freeform 25"/>
          <p:cNvSpPr/>
          <p:nvPr/>
        </p:nvSpPr>
        <p:spPr>
          <a:xfrm>
            <a:off x="11890386" y="672495"/>
            <a:ext cx="7141260" cy="6561033"/>
          </a:xfrm>
          <a:custGeom>
            <a:avLst/>
            <a:gdLst/>
            <a:ahLst/>
            <a:cxnLst/>
            <a:rect l="l" t="t" r="r" b="b"/>
            <a:pathLst>
              <a:path w="7141260" h="6561033">
                <a:moveTo>
                  <a:pt x="0" y="0"/>
                </a:moveTo>
                <a:lnTo>
                  <a:pt x="7141260" y="0"/>
                </a:lnTo>
                <a:lnTo>
                  <a:pt x="7141260" y="6561033"/>
                </a:lnTo>
                <a:lnTo>
                  <a:pt x="0" y="6561033"/>
                </a:lnTo>
                <a:lnTo>
                  <a:pt x="0" y="0"/>
                </a:lnTo>
                <a:close/>
              </a:path>
            </a:pathLst>
          </a:custGeom>
          <a:blipFill>
            <a:blip r:embed="rId13">
              <a:alphaModFix amt="46000"/>
              <a:extLst>
                <a:ext uri="{96DAC541-7B7A-43D3-8B79-37D633B846F1}">
                  <asvg:svgBlip xmlns:asvg="http://schemas.microsoft.com/office/drawing/2016/SVG/main" r:embed="rId14"/>
                </a:ext>
              </a:extLst>
            </a:blip>
            <a:stretch>
              <a:fillRect/>
            </a:stretch>
          </a:blipFill>
          <a:ln cap="sq">
            <a:noFill/>
            <a:prstDash val="solid"/>
            <a:miter/>
          </a:ln>
        </p:spPr>
      </p:sp>
      <p:sp>
        <p:nvSpPr>
          <p:cNvPr id="29" name="TextBox 29"/>
          <p:cNvSpPr txBox="1"/>
          <p:nvPr/>
        </p:nvSpPr>
        <p:spPr>
          <a:xfrm>
            <a:off x="1172655" y="1487706"/>
            <a:ext cx="6523545" cy="585930"/>
          </a:xfrm>
          <a:prstGeom prst="rect">
            <a:avLst/>
          </a:prstGeom>
        </p:spPr>
        <p:txBody>
          <a:bodyPr lIns="0" tIns="0" rIns="0" bIns="0" rtlCol="0" anchor="t">
            <a:spAutoFit/>
          </a:bodyPr>
          <a:lstStyle/>
          <a:p>
            <a:pPr algn="l">
              <a:lnSpc>
                <a:spcPts val="5039"/>
              </a:lnSpc>
            </a:pPr>
            <a:r>
              <a:rPr lang="en-US" sz="3599" b="1" spc="17" dirty="0">
                <a:solidFill>
                  <a:srgbClr val="23403D"/>
                </a:solidFill>
                <a:latin typeface="Trebuchet MS" panose="020B0603020202020204" pitchFamily="34" charset="0"/>
                <a:ea typeface="TT Norms Bold"/>
                <a:cs typeface="TT Norms Bold"/>
                <a:sym typeface="TT Norms Bold"/>
              </a:rPr>
              <a:t>Director General of Education </a:t>
            </a:r>
          </a:p>
        </p:txBody>
      </p:sp>
      <p:sp>
        <p:nvSpPr>
          <p:cNvPr id="30" name="TextBox 30"/>
          <p:cNvSpPr txBox="1"/>
          <p:nvPr/>
        </p:nvSpPr>
        <p:spPr>
          <a:xfrm>
            <a:off x="817742" y="2232175"/>
            <a:ext cx="8809748" cy="7640105"/>
          </a:xfrm>
          <a:prstGeom prst="rect">
            <a:avLst/>
          </a:prstGeom>
        </p:spPr>
        <p:txBody>
          <a:bodyPr lIns="0" tIns="0" rIns="0" bIns="0" rtlCol="0" anchor="t">
            <a:spAutoFit/>
          </a:bodyPr>
          <a:lstStyle/>
          <a:p>
            <a:pPr marL="777235" lvl="1" indent="-388618" algn="l">
              <a:lnSpc>
                <a:spcPts val="5039"/>
              </a:lnSpc>
              <a:buFont typeface="Arial"/>
              <a:buChar char="•"/>
            </a:pPr>
            <a:r>
              <a:rPr lang="en-US" sz="3599" spc="17" dirty="0">
                <a:solidFill>
                  <a:srgbClr val="23403D"/>
                </a:solidFill>
                <a:latin typeface="Trebuchet MS" panose="020B0603020202020204" pitchFamily="34" charset="0"/>
                <a:ea typeface="TT Norms"/>
                <a:cs typeface="TT Norms"/>
                <a:sym typeface="TT Norms"/>
              </a:rPr>
              <a:t>Advise the Principal Secretary on all matters pertaining to technical aspects in implementation of the Guidelines</a:t>
            </a:r>
          </a:p>
          <a:p>
            <a:pPr marL="777235" lvl="1" indent="-388618" algn="l">
              <a:lnSpc>
                <a:spcPts val="5039"/>
              </a:lnSpc>
              <a:buFont typeface="Arial"/>
              <a:buChar char="•"/>
            </a:pPr>
            <a:r>
              <a:rPr lang="en-US" sz="3599" spc="17" dirty="0">
                <a:solidFill>
                  <a:srgbClr val="23403D"/>
                </a:solidFill>
                <a:latin typeface="Trebuchet MS" panose="020B0603020202020204" pitchFamily="34" charset="0"/>
                <a:ea typeface="TT Norms"/>
                <a:cs typeface="TT Norms"/>
                <a:sym typeface="TT Norms"/>
              </a:rPr>
              <a:t>Coordinate technical functions related to Grade 10 placement and admission </a:t>
            </a:r>
          </a:p>
          <a:p>
            <a:pPr marL="777235" lvl="1" indent="-388618" algn="l">
              <a:lnSpc>
                <a:spcPts val="5039"/>
              </a:lnSpc>
              <a:buFont typeface="Arial"/>
              <a:buChar char="•"/>
            </a:pPr>
            <a:r>
              <a:rPr lang="en-US" sz="3599" spc="17" dirty="0">
                <a:solidFill>
                  <a:srgbClr val="23403D"/>
                </a:solidFill>
                <a:latin typeface="Trebuchet MS" panose="020B0603020202020204" pitchFamily="34" charset="0"/>
                <a:ea typeface="TT Norms"/>
                <a:cs typeface="TT Norms"/>
                <a:sym typeface="TT Norms"/>
              </a:rPr>
              <a:t>Leadership of the technical directorates </a:t>
            </a:r>
          </a:p>
          <a:p>
            <a:pPr marL="777235" lvl="1" indent="-388618" algn="l">
              <a:lnSpc>
                <a:spcPts val="5039"/>
              </a:lnSpc>
              <a:buFont typeface="Arial"/>
              <a:buChar char="•"/>
            </a:pPr>
            <a:r>
              <a:rPr lang="en-US" sz="3599" spc="17" dirty="0">
                <a:solidFill>
                  <a:srgbClr val="23403D"/>
                </a:solidFill>
                <a:latin typeface="Trebuchet MS" panose="020B0603020202020204" pitchFamily="34" charset="0"/>
                <a:ea typeface="TT Norms"/>
                <a:cs typeface="TT Norms"/>
                <a:sym typeface="TT Norms"/>
              </a:rPr>
              <a:t>Oversight of agencies dealing with Grade 10 placement </a:t>
            </a:r>
          </a:p>
          <a:p>
            <a:pPr marL="777235" lvl="1" indent="-388618" algn="l">
              <a:lnSpc>
                <a:spcPts val="5039"/>
              </a:lnSpc>
              <a:buFont typeface="Arial"/>
              <a:buChar char="•"/>
            </a:pPr>
            <a:r>
              <a:rPr lang="en-US" sz="3599" spc="17" dirty="0">
                <a:solidFill>
                  <a:srgbClr val="23403D"/>
                </a:solidFill>
                <a:latin typeface="Trebuchet MS" panose="020B0603020202020204" pitchFamily="34" charset="0"/>
                <a:ea typeface="TT Norms"/>
                <a:cs typeface="TT Norms"/>
                <a:sym typeface="TT Norms"/>
              </a:rPr>
              <a:t>Manage senior technical team in the Grade 10 placement process</a:t>
            </a:r>
          </a:p>
        </p:txBody>
      </p:sp>
      <p:graphicFrame>
        <p:nvGraphicFramePr>
          <p:cNvPr id="31" name="Diagram 30">
            <a:extLst>
              <a:ext uri="{FF2B5EF4-FFF2-40B4-BE49-F238E27FC236}">
                <a16:creationId xmlns:a16="http://schemas.microsoft.com/office/drawing/2014/main" id="{6381ECF5-0EFC-4143-B9FA-E2644DCF12B5}"/>
              </a:ext>
            </a:extLst>
          </p:cNvPr>
          <p:cNvGraphicFramePr/>
          <p:nvPr>
            <p:extLst>
              <p:ext uri="{D42A27DB-BD31-4B8C-83A1-F6EECF244321}">
                <p14:modId xmlns:p14="http://schemas.microsoft.com/office/powerpoint/2010/main" val="135161961"/>
              </p:ext>
            </p:extLst>
          </p:nvPr>
        </p:nvGraphicFramePr>
        <p:xfrm>
          <a:off x="1637645" y="-79730"/>
          <a:ext cx="9557980" cy="1422056"/>
        </p:xfrm>
        <a:graphic>
          <a:graphicData uri="http://schemas.openxmlformats.org/drawingml/2006/diagram">
            <dgm:relIds xmlns:dgm="http://schemas.openxmlformats.org/drawingml/2006/diagram" xmlns:r="http://schemas.openxmlformats.org/officeDocument/2006/relationships" r:dm="rId15" r:lo="rId16" r:qs="rId17" r:cs="rId18"/>
          </a:graphicData>
        </a:graphic>
      </p:graphicFrame>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145DA0"/>
        </a:solidFill>
        <a:effectLst/>
      </p:bgPr>
    </p:bg>
    <p:spTree>
      <p:nvGrpSpPr>
        <p:cNvPr id="1" name=""/>
        <p:cNvGrpSpPr/>
        <p:nvPr/>
      </p:nvGrpSpPr>
      <p:grpSpPr>
        <a:xfrm>
          <a:off x="0" y="0"/>
          <a:ext cx="0" cy="0"/>
          <a:chOff x="0" y="0"/>
          <a:chExt cx="0" cy="0"/>
        </a:xfrm>
      </p:grpSpPr>
      <p:sp>
        <p:nvSpPr>
          <p:cNvPr id="3" name="Freeform 3"/>
          <p:cNvSpPr/>
          <p:nvPr/>
        </p:nvSpPr>
        <p:spPr>
          <a:xfrm>
            <a:off x="-5993373" y="-5458262"/>
            <a:ext cx="10196686" cy="10196686"/>
          </a:xfrm>
          <a:custGeom>
            <a:avLst/>
            <a:gdLst/>
            <a:ahLst/>
            <a:cxnLst/>
            <a:rect l="l" t="t" r="r" b="b"/>
            <a:pathLst>
              <a:path w="10196686" h="10196686">
                <a:moveTo>
                  <a:pt x="0" y="0"/>
                </a:moveTo>
                <a:lnTo>
                  <a:pt x="10196686" y="0"/>
                </a:lnTo>
                <a:lnTo>
                  <a:pt x="10196686" y="10196685"/>
                </a:lnTo>
                <a:lnTo>
                  <a:pt x="0" y="10196685"/>
                </a:lnTo>
                <a:lnTo>
                  <a:pt x="0" y="0"/>
                </a:lnTo>
                <a:close/>
              </a:path>
            </a:pathLst>
          </a:custGeom>
          <a:blipFill>
            <a:blip r:embed="rId2">
              <a:alphaModFix amt="29000"/>
              <a:extLst>
                <a:ext uri="{96DAC541-7B7A-43D3-8B79-37D633B846F1}">
                  <asvg:svgBlip xmlns:asvg="http://schemas.microsoft.com/office/drawing/2016/SVG/main" r:embed="rId3"/>
                </a:ext>
              </a:extLst>
            </a:blip>
            <a:stretch>
              <a:fillRect/>
            </a:stretch>
          </a:blipFill>
        </p:spPr>
      </p:sp>
      <p:grpSp>
        <p:nvGrpSpPr>
          <p:cNvPr id="5" name="Group 5"/>
          <p:cNvGrpSpPr/>
          <p:nvPr/>
        </p:nvGrpSpPr>
        <p:grpSpPr>
          <a:xfrm>
            <a:off x="5410200" y="2400300"/>
            <a:ext cx="1142373" cy="1142373"/>
            <a:chOff x="0" y="0"/>
            <a:chExt cx="812800" cy="812800"/>
          </a:xfrm>
        </p:grpSpPr>
        <p:sp>
          <p:nvSpPr>
            <p:cNvPr id="6" name="Freeform 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51D40"/>
            </a:solidFill>
          </p:spPr>
        </p:sp>
        <p:sp>
          <p:nvSpPr>
            <p:cNvPr id="7" name="TextBox 7"/>
            <p:cNvSpPr txBox="1"/>
            <p:nvPr/>
          </p:nvSpPr>
          <p:spPr>
            <a:xfrm>
              <a:off x="76200" y="38100"/>
              <a:ext cx="660400" cy="698500"/>
            </a:xfrm>
            <a:prstGeom prst="rect">
              <a:avLst/>
            </a:prstGeom>
          </p:spPr>
          <p:txBody>
            <a:bodyPr lIns="50800" tIns="50800" rIns="50800" bIns="50800" rtlCol="0" anchor="ctr"/>
            <a:lstStyle/>
            <a:p>
              <a:pPr marL="0" marR="0" lvl="0" indent="0" algn="ctr" defTabSz="914400" rtl="0" eaLnBrk="1" fontAlgn="auto" latinLnBrk="0" hangingPunct="1">
                <a:lnSpc>
                  <a:spcPts val="2605"/>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8" name="TextBox 8"/>
          <p:cNvSpPr txBox="1"/>
          <p:nvPr/>
        </p:nvSpPr>
        <p:spPr>
          <a:xfrm>
            <a:off x="5410200" y="300397"/>
            <a:ext cx="10515600" cy="1510029"/>
          </a:xfrm>
          <a:prstGeom prst="rect">
            <a:avLst/>
          </a:prstGeom>
        </p:spPr>
        <p:txBody>
          <a:bodyPr wrap="square" lIns="0" tIns="0" rIns="0" bIns="0" rtlCol="0" anchor="t">
            <a:spAutoFit/>
          </a:bodyPr>
          <a:lstStyle/>
          <a:p>
            <a:pPr lvl="0">
              <a:lnSpc>
                <a:spcPts val="5719"/>
              </a:lnSpc>
              <a:spcBef>
                <a:spcPct val="0"/>
              </a:spcBef>
            </a:pPr>
            <a:r>
              <a:rPr lang="en-US" sz="6000" b="1" dirty="0">
                <a:solidFill>
                  <a:srgbClr val="FFFFFF"/>
                </a:solidFill>
                <a:latin typeface="Angsana New" panose="02020603050405020304" pitchFamily="18" charset="-34"/>
                <a:cs typeface="Angsana New" panose="02020603050405020304" pitchFamily="18" charset="-34"/>
              </a:rPr>
              <a:t>ROLES AND RESPONSIBILITIES OF OFFICERS..</a:t>
            </a:r>
            <a:endParaRPr lang="en-US" sz="6000" b="1" dirty="0">
              <a:solidFill>
                <a:srgbClr val="FFFFFF"/>
              </a:solidFill>
              <a:latin typeface="Angsana New" panose="02020603050405020304" pitchFamily="18" charset="-34"/>
              <a:cs typeface="Angsana New" panose="02020603050405020304" pitchFamily="18" charset="-34"/>
              <a:sym typeface="Now Bold"/>
            </a:endParaRPr>
          </a:p>
        </p:txBody>
      </p:sp>
      <p:sp>
        <p:nvSpPr>
          <p:cNvPr id="9" name="TextBox 9"/>
          <p:cNvSpPr txBox="1"/>
          <p:nvPr/>
        </p:nvSpPr>
        <p:spPr>
          <a:xfrm>
            <a:off x="5410200" y="1785170"/>
            <a:ext cx="11811000" cy="538930"/>
          </a:xfrm>
          <a:prstGeom prst="rect">
            <a:avLst/>
          </a:prstGeom>
        </p:spPr>
        <p:txBody>
          <a:bodyPr wrap="square" lIns="0" tIns="0" rIns="0" bIns="0" rtlCol="0" anchor="t">
            <a:spAutoFit/>
          </a:bodyPr>
          <a:lstStyle/>
          <a:p>
            <a:pPr>
              <a:lnSpc>
                <a:spcPts val="4519"/>
              </a:lnSpc>
              <a:spcBef>
                <a:spcPct val="0"/>
              </a:spcBef>
            </a:pPr>
            <a:r>
              <a:rPr lang="en-US" sz="3274" b="1" dirty="0">
                <a:solidFill>
                  <a:srgbClr val="4BD1FB"/>
                </a:solidFill>
                <a:latin typeface="DM Sans Bold"/>
                <a:cs typeface="DM Sans Bold"/>
              </a:rPr>
              <a:t>Head</a:t>
            </a:r>
            <a:r>
              <a:rPr lang="en-US" sz="3600" b="1" dirty="0">
                <a:latin typeface="Franklin Gothic Demi" panose="020B0703020102020204" pitchFamily="34" charset="0"/>
                <a:cs typeface="Arial" panose="020B0604020202020204" pitchFamily="34" charset="0"/>
              </a:rPr>
              <a:t> </a:t>
            </a:r>
            <a:r>
              <a:rPr lang="en-US" sz="3274" b="1" dirty="0">
                <a:solidFill>
                  <a:srgbClr val="4BD1FB"/>
                </a:solidFill>
                <a:latin typeface="DM Sans Bold"/>
                <a:cs typeface="DM Sans Bold"/>
              </a:rPr>
              <a:t>of Secondary Education Directorate - Senior Schools</a:t>
            </a:r>
          </a:p>
        </p:txBody>
      </p:sp>
      <p:sp>
        <p:nvSpPr>
          <p:cNvPr id="10" name="TextBox 10"/>
          <p:cNvSpPr txBox="1"/>
          <p:nvPr/>
        </p:nvSpPr>
        <p:spPr>
          <a:xfrm>
            <a:off x="6780701" y="2343433"/>
            <a:ext cx="11208868" cy="6838667"/>
          </a:xfrm>
          <a:prstGeom prst="rect">
            <a:avLst/>
          </a:prstGeom>
        </p:spPr>
        <p:txBody>
          <a:bodyPr wrap="square" lIns="0" tIns="0" rIns="0" bIns="0" rtlCol="0" anchor="t">
            <a:spAutoFit/>
          </a:bodyPr>
          <a:lstStyle/>
          <a:p>
            <a:pPr marL="800100" lvl="1" indent="-342900" algn="just">
              <a:lnSpc>
                <a:spcPct val="150000"/>
              </a:lnSpc>
              <a:buFont typeface="+mj-lt"/>
              <a:buAutoNum type="arabicPeriod"/>
            </a:pPr>
            <a:r>
              <a:rPr lang="en-GB" sz="3000" dirty="0">
                <a:solidFill>
                  <a:schemeClr val="bg1"/>
                </a:solidFill>
                <a:latin typeface="Arial Nova Cond" panose="020B0506020202020204" pitchFamily="34" charset="0"/>
                <a:cs typeface="Arial" panose="020B0604020202020204" pitchFamily="34" charset="0"/>
              </a:rPr>
              <a:t>Obtaining data from CDEs and SCDEs on all senior schools.</a:t>
            </a:r>
          </a:p>
          <a:p>
            <a:pPr marL="800100" lvl="1" indent="-342900" algn="just">
              <a:lnSpc>
                <a:spcPct val="150000"/>
              </a:lnSpc>
              <a:buFont typeface="+mj-lt"/>
              <a:buAutoNum type="arabicPeriod"/>
            </a:pPr>
            <a:r>
              <a:rPr lang="en-GB" sz="3000" dirty="0">
                <a:solidFill>
                  <a:schemeClr val="bg1"/>
                </a:solidFill>
                <a:latin typeface="Arial Nova Cond" panose="020B0506020202020204" pitchFamily="34" charset="0"/>
                <a:cs typeface="Arial" panose="020B0604020202020204" pitchFamily="34" charset="0"/>
              </a:rPr>
              <a:t>Directing and coordinating operations of the selection exercise.</a:t>
            </a:r>
          </a:p>
          <a:p>
            <a:pPr marL="800100" lvl="1" indent="-342900" algn="just">
              <a:lnSpc>
                <a:spcPct val="150000"/>
              </a:lnSpc>
              <a:buFont typeface="+mj-lt"/>
              <a:buAutoNum type="arabicPeriod"/>
            </a:pPr>
            <a:r>
              <a:rPr lang="en-GB" sz="3000" dirty="0">
                <a:solidFill>
                  <a:schemeClr val="bg1"/>
                </a:solidFill>
                <a:latin typeface="Arial Nova Cond" panose="020B0506020202020204" pitchFamily="34" charset="0"/>
                <a:cs typeface="Arial" panose="020B0604020202020204" pitchFamily="34" charset="0"/>
              </a:rPr>
              <a:t>Preparing selection process timetable.</a:t>
            </a:r>
          </a:p>
          <a:p>
            <a:pPr marL="800100" lvl="1" indent="-342900" algn="just">
              <a:lnSpc>
                <a:spcPct val="150000"/>
              </a:lnSpc>
              <a:buFont typeface="+mj-lt"/>
              <a:buAutoNum type="arabicPeriod"/>
            </a:pPr>
            <a:r>
              <a:rPr lang="en-GB" sz="3000" dirty="0">
                <a:solidFill>
                  <a:schemeClr val="bg1"/>
                </a:solidFill>
                <a:latin typeface="Arial Nova Cond" panose="020B0506020202020204" pitchFamily="34" charset="0"/>
                <a:cs typeface="Arial" panose="020B0604020202020204" pitchFamily="34" charset="0"/>
              </a:rPr>
              <a:t>M&amp;E of the admission process during and after the selection exercise.</a:t>
            </a:r>
          </a:p>
          <a:p>
            <a:pPr marL="800100" lvl="1" indent="-342900" algn="just">
              <a:lnSpc>
                <a:spcPct val="150000"/>
              </a:lnSpc>
              <a:buFont typeface="+mj-lt"/>
              <a:buAutoNum type="arabicPeriod"/>
            </a:pPr>
            <a:r>
              <a:rPr lang="en-GB" sz="3000" dirty="0">
                <a:solidFill>
                  <a:schemeClr val="bg1"/>
                </a:solidFill>
                <a:latin typeface="Arial Nova Cond" panose="020B0506020202020204" pitchFamily="34" charset="0"/>
                <a:cs typeface="Arial" panose="020B0604020202020204" pitchFamily="34" charset="0"/>
              </a:rPr>
              <a:t>Handling any queries pertaining to Grade 10 admission nationally.</a:t>
            </a:r>
          </a:p>
          <a:p>
            <a:pPr marL="800100" lvl="1" indent="-342900" algn="just">
              <a:lnSpc>
                <a:spcPct val="150000"/>
              </a:lnSpc>
              <a:buFont typeface="+mj-lt"/>
              <a:buAutoNum type="arabicPeriod"/>
            </a:pPr>
            <a:r>
              <a:rPr lang="en-GB" sz="3000" dirty="0">
                <a:solidFill>
                  <a:schemeClr val="bg1"/>
                </a:solidFill>
                <a:latin typeface="Arial Nova Cond" panose="020B0506020202020204" pitchFamily="34" charset="0"/>
                <a:cs typeface="Arial" panose="020B0604020202020204" pitchFamily="34" charset="0"/>
              </a:rPr>
              <a:t>Enforcing the Ministry’s selection and fees guidelines adherence.</a:t>
            </a:r>
          </a:p>
          <a:p>
            <a:pPr marL="800100" lvl="1" indent="-342900" algn="just">
              <a:lnSpc>
                <a:spcPct val="150000"/>
              </a:lnSpc>
              <a:buFont typeface="+mj-lt"/>
              <a:buAutoNum type="arabicPeriod"/>
            </a:pPr>
            <a:r>
              <a:rPr lang="en-GB" sz="3000" dirty="0">
                <a:solidFill>
                  <a:schemeClr val="bg1"/>
                </a:solidFill>
                <a:latin typeface="Arial Nova Cond" panose="020B0506020202020204" pitchFamily="34" charset="0"/>
                <a:cs typeface="Arial" panose="020B0604020202020204" pitchFamily="34" charset="0"/>
              </a:rPr>
              <a:t>Overseeing the selection and placement issues from the field</a:t>
            </a:r>
          </a:p>
          <a:p>
            <a:pPr marL="800100" lvl="1" indent="-342900" algn="just">
              <a:lnSpc>
                <a:spcPct val="150000"/>
              </a:lnSpc>
              <a:buFont typeface="+mj-lt"/>
              <a:buAutoNum type="arabicPeriod"/>
            </a:pPr>
            <a:r>
              <a:rPr lang="en-GB" sz="3000" dirty="0">
                <a:solidFill>
                  <a:schemeClr val="bg1"/>
                </a:solidFill>
                <a:latin typeface="Arial Nova Cond" panose="020B0506020202020204" pitchFamily="34" charset="0"/>
                <a:cs typeface="Arial" panose="020B0604020202020204" pitchFamily="34" charset="0"/>
              </a:rPr>
              <a:t> Coordinating the provision of online access to calling letters </a:t>
            </a:r>
          </a:p>
          <a:p>
            <a:pPr marL="800100" lvl="1" indent="-342900" algn="just">
              <a:lnSpc>
                <a:spcPct val="150000"/>
              </a:lnSpc>
              <a:buFont typeface="+mj-lt"/>
              <a:buAutoNum type="arabicPeriod"/>
            </a:pPr>
            <a:r>
              <a:rPr lang="en-GB" sz="3000" dirty="0">
                <a:solidFill>
                  <a:schemeClr val="bg1"/>
                </a:solidFill>
                <a:latin typeface="Arial Nova Cond" panose="020B0506020202020204" pitchFamily="34" charset="0"/>
                <a:cs typeface="Arial" panose="020B0604020202020204" pitchFamily="34" charset="0"/>
              </a:rPr>
              <a:t>Approval of request for replacement through the NEMIS</a:t>
            </a:r>
            <a:endParaRPr lang="en-US" sz="3000" b="1" dirty="0">
              <a:solidFill>
                <a:schemeClr val="bg1"/>
              </a:solidFill>
              <a:latin typeface="Arial Nova Cond" panose="020B0506020202020204" pitchFamily="34" charset="0"/>
            </a:endParaRPr>
          </a:p>
        </p:txBody>
      </p:sp>
      <p:sp>
        <p:nvSpPr>
          <p:cNvPr id="11" name="Freeform 11"/>
          <p:cNvSpPr/>
          <p:nvPr/>
        </p:nvSpPr>
        <p:spPr>
          <a:xfrm>
            <a:off x="5614803" y="2614235"/>
            <a:ext cx="733166" cy="714504"/>
          </a:xfrm>
          <a:custGeom>
            <a:avLst/>
            <a:gdLst/>
            <a:ahLst/>
            <a:cxnLst/>
            <a:rect l="l" t="t" r="r" b="b"/>
            <a:pathLst>
              <a:path w="733166" h="714504">
                <a:moveTo>
                  <a:pt x="0" y="0"/>
                </a:moveTo>
                <a:lnTo>
                  <a:pt x="733166" y="0"/>
                </a:lnTo>
                <a:lnTo>
                  <a:pt x="733166" y="714504"/>
                </a:lnTo>
                <a:lnTo>
                  <a:pt x="0" y="714504"/>
                </a:lnTo>
                <a:lnTo>
                  <a:pt x="0" y="0"/>
                </a:lnTo>
                <a:close/>
              </a:path>
            </a:pathLst>
          </a:custGeom>
          <a: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a:blipFill>
        </p:spPr>
      </p:sp>
      <p:grpSp>
        <p:nvGrpSpPr>
          <p:cNvPr id="12" name="Group 12"/>
          <p:cNvGrpSpPr/>
          <p:nvPr/>
        </p:nvGrpSpPr>
        <p:grpSpPr>
          <a:xfrm>
            <a:off x="5410827" y="4914900"/>
            <a:ext cx="1142373" cy="1142373"/>
            <a:chOff x="0" y="0"/>
            <a:chExt cx="812800" cy="812800"/>
          </a:xfrm>
        </p:grpSpPr>
        <p:sp>
          <p:nvSpPr>
            <p:cNvPr id="13" name="Freeform 1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51D40"/>
            </a:solidFill>
          </p:spPr>
        </p:sp>
        <p:sp>
          <p:nvSpPr>
            <p:cNvPr id="14" name="TextBox 14"/>
            <p:cNvSpPr txBox="1"/>
            <p:nvPr/>
          </p:nvSpPr>
          <p:spPr>
            <a:xfrm>
              <a:off x="76200" y="38100"/>
              <a:ext cx="660400" cy="698500"/>
            </a:xfrm>
            <a:prstGeom prst="rect">
              <a:avLst/>
            </a:prstGeom>
          </p:spPr>
          <p:txBody>
            <a:bodyPr lIns="50800" tIns="50800" rIns="50800" bIns="50800" rtlCol="0" anchor="ctr"/>
            <a:lstStyle/>
            <a:p>
              <a:pPr marL="0" marR="0" lvl="0" indent="0" algn="ctr" defTabSz="914400" rtl="0" eaLnBrk="1" fontAlgn="auto" latinLnBrk="0" hangingPunct="1">
                <a:lnSpc>
                  <a:spcPts val="2605"/>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7" name="Freeform 17"/>
          <p:cNvSpPr/>
          <p:nvPr/>
        </p:nvSpPr>
        <p:spPr>
          <a:xfrm>
            <a:off x="5689209" y="5163863"/>
            <a:ext cx="585607" cy="669613"/>
          </a:xfrm>
          <a:custGeom>
            <a:avLst/>
            <a:gdLst/>
            <a:ahLst/>
            <a:cxnLst/>
            <a:rect l="l" t="t" r="r" b="b"/>
            <a:pathLst>
              <a:path w="585607" h="669613">
                <a:moveTo>
                  <a:pt x="0" y="0"/>
                </a:moveTo>
                <a:lnTo>
                  <a:pt x="585608" y="0"/>
                </a:lnTo>
                <a:lnTo>
                  <a:pt x="585608" y="669613"/>
                </a:lnTo>
                <a:lnTo>
                  <a:pt x="0" y="66961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grpSp>
        <p:nvGrpSpPr>
          <p:cNvPr id="18" name="Group 18"/>
          <p:cNvGrpSpPr/>
          <p:nvPr/>
        </p:nvGrpSpPr>
        <p:grpSpPr>
          <a:xfrm>
            <a:off x="5334000" y="7582527"/>
            <a:ext cx="1142373" cy="1142373"/>
            <a:chOff x="0" y="0"/>
            <a:chExt cx="812800" cy="812800"/>
          </a:xfrm>
        </p:grpSpPr>
        <p:sp>
          <p:nvSpPr>
            <p:cNvPr id="19" name="Freeform 1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51D40"/>
            </a:solidFill>
          </p:spPr>
        </p:sp>
        <p:sp>
          <p:nvSpPr>
            <p:cNvPr id="20" name="TextBox 20"/>
            <p:cNvSpPr txBox="1"/>
            <p:nvPr/>
          </p:nvSpPr>
          <p:spPr>
            <a:xfrm>
              <a:off x="76200" y="38100"/>
              <a:ext cx="660400" cy="698500"/>
            </a:xfrm>
            <a:prstGeom prst="rect">
              <a:avLst/>
            </a:prstGeom>
          </p:spPr>
          <p:txBody>
            <a:bodyPr lIns="50800" tIns="50800" rIns="50800" bIns="50800" rtlCol="0" anchor="ctr"/>
            <a:lstStyle/>
            <a:p>
              <a:pPr marL="0" marR="0" lvl="0" indent="0" algn="ctr" defTabSz="914400" rtl="0" eaLnBrk="1" fontAlgn="auto" latinLnBrk="0" hangingPunct="1">
                <a:lnSpc>
                  <a:spcPts val="2605"/>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23" name="Freeform 23"/>
          <p:cNvSpPr/>
          <p:nvPr/>
        </p:nvSpPr>
        <p:spPr>
          <a:xfrm>
            <a:off x="5631735" y="7829865"/>
            <a:ext cx="566255" cy="720926"/>
          </a:xfrm>
          <a:custGeom>
            <a:avLst/>
            <a:gdLst/>
            <a:ahLst/>
            <a:cxnLst/>
            <a:rect l="l" t="t" r="r" b="b"/>
            <a:pathLst>
              <a:path w="566255" h="720926">
                <a:moveTo>
                  <a:pt x="0" y="0"/>
                </a:moveTo>
                <a:lnTo>
                  <a:pt x="566255" y="0"/>
                </a:lnTo>
                <a:lnTo>
                  <a:pt x="566255" y="720926"/>
                </a:lnTo>
                <a:lnTo>
                  <a:pt x="0" y="720926"/>
                </a:lnTo>
                <a:lnTo>
                  <a:pt x="0" y="0"/>
                </a:lnTo>
                <a:close/>
              </a:path>
            </a:pathLst>
          </a:custGeom>
          <a:blipFill>
            <a:blip r:embed="rId8" cstate="email">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a:blipFill>
        </p:spPr>
      </p:sp>
      <p:pic>
        <p:nvPicPr>
          <p:cNvPr id="1026" name="Picture 2" descr="Ifak-Secondary-School – IFAK- Institut de Formation Apostolique de ...">
            <a:extLst>
              <a:ext uri="{FF2B5EF4-FFF2-40B4-BE49-F238E27FC236}">
                <a16:creationId xmlns:a16="http://schemas.microsoft.com/office/drawing/2014/main" id="{2BF3B984-8E92-4AC3-8946-CD8E9F94D46D}"/>
              </a:ext>
            </a:extLst>
          </p:cNvPr>
          <p:cNvPicPr>
            <a:picLocks noChangeAspect="1" noChangeArrowheads="1"/>
          </p:cNvPicPr>
          <p:nvPr/>
        </p:nvPicPr>
        <p:blipFill>
          <a:blip r:embed="rId10">
            <a:extLst>
              <a:ext uri="{28A0092B-C50C-407E-A947-70E740481C1C}">
                <a14:useLocalDpi xmlns:a14="http://schemas.microsoft.com/office/drawing/2010/main"/>
              </a:ext>
            </a:extLst>
          </a:blip>
          <a:srcRect/>
          <a:stretch>
            <a:fillRect/>
          </a:stretch>
        </p:blipFill>
        <p:spPr bwMode="auto">
          <a:xfrm>
            <a:off x="4762" y="-1"/>
            <a:ext cx="5024912" cy="3328739"/>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a:extLst>
              <a:ext uri="{FF2B5EF4-FFF2-40B4-BE49-F238E27FC236}">
                <a16:creationId xmlns:a16="http://schemas.microsoft.com/office/drawing/2014/main" id="{82B6112C-0E4A-4011-9509-DBA58D82BCE1}"/>
              </a:ext>
            </a:extLst>
          </p:cNvPr>
          <p:cNvPicPr>
            <a:picLocks noChangeAspect="1"/>
          </p:cNvPicPr>
          <p:nvPr/>
        </p:nvPicPr>
        <p:blipFill>
          <a:blip r:embed="rId11" cstate="email">
            <a:extLst>
              <a:ext uri="{28A0092B-C50C-407E-A947-70E740481C1C}">
                <a14:useLocalDpi xmlns:a14="http://schemas.microsoft.com/office/drawing/2010/main"/>
              </a:ext>
            </a:extLst>
          </a:blip>
          <a:stretch>
            <a:fillRect/>
          </a:stretch>
        </p:blipFill>
        <p:spPr>
          <a:xfrm>
            <a:off x="28574" y="3357313"/>
            <a:ext cx="5001099" cy="3629681"/>
          </a:xfrm>
          <a:prstGeom prst="rect">
            <a:avLst/>
          </a:prstGeom>
        </p:spPr>
      </p:pic>
      <p:pic>
        <p:nvPicPr>
          <p:cNvPr id="25" name="Picture 24">
            <a:extLst>
              <a:ext uri="{FF2B5EF4-FFF2-40B4-BE49-F238E27FC236}">
                <a16:creationId xmlns:a16="http://schemas.microsoft.com/office/drawing/2014/main" id="{287D1134-A203-4F52-B23F-8B840C65E3B0}"/>
              </a:ext>
            </a:extLst>
          </p:cNvPr>
          <p:cNvPicPr>
            <a:picLocks noChangeAspect="1"/>
          </p:cNvPicPr>
          <p:nvPr/>
        </p:nvPicPr>
        <p:blipFill>
          <a:blip r:embed="rId12"/>
          <a:stretch>
            <a:fillRect/>
          </a:stretch>
        </p:blipFill>
        <p:spPr>
          <a:xfrm>
            <a:off x="28574" y="7015570"/>
            <a:ext cx="5001099" cy="3245296"/>
          </a:xfrm>
          <a:prstGeom prst="rect">
            <a:avLst/>
          </a:prstGeom>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8231041">
            <a:off x="13216914" y="-2949524"/>
            <a:ext cx="3889773" cy="12559257"/>
          </a:xfrm>
          <a:custGeom>
            <a:avLst/>
            <a:gdLst/>
            <a:ahLst/>
            <a:cxnLst/>
            <a:rect l="l" t="t" r="r" b="b"/>
            <a:pathLst>
              <a:path w="3889773" h="12559257">
                <a:moveTo>
                  <a:pt x="0" y="0"/>
                </a:moveTo>
                <a:lnTo>
                  <a:pt x="3889773" y="0"/>
                </a:lnTo>
                <a:lnTo>
                  <a:pt x="3889773" y="12559257"/>
                </a:lnTo>
                <a:lnTo>
                  <a:pt x="0" y="12559257"/>
                </a:lnTo>
                <a:lnTo>
                  <a:pt x="0" y="0"/>
                </a:lnTo>
                <a:close/>
              </a:path>
            </a:pathLst>
          </a:custGeom>
          <a:blipFill>
            <a:blip r:embed="rId2">
              <a:extLst>
                <a:ext uri="{96DAC541-7B7A-43D3-8B79-37D633B846F1}">
                  <asvg:svgBlip xmlns:asvg="http://schemas.microsoft.com/office/drawing/2016/SVG/main" r:embed="rId3"/>
                </a:ext>
              </a:extLst>
            </a:blip>
            <a:stretch>
              <a:fillRect l="-525794" t="-40822" b="-52994"/>
            </a:stretch>
          </a:blipFill>
        </p:spPr>
      </p:sp>
      <p:grpSp>
        <p:nvGrpSpPr>
          <p:cNvPr id="3" name="Group 3"/>
          <p:cNvGrpSpPr/>
          <p:nvPr/>
        </p:nvGrpSpPr>
        <p:grpSpPr>
          <a:xfrm rot="-2468074">
            <a:off x="13918097" y="4882637"/>
            <a:ext cx="8739806" cy="5324588"/>
            <a:chOff x="0" y="0"/>
            <a:chExt cx="2301842" cy="1402361"/>
          </a:xfrm>
        </p:grpSpPr>
        <p:sp>
          <p:nvSpPr>
            <p:cNvPr id="4" name="Freeform 4"/>
            <p:cNvSpPr/>
            <p:nvPr/>
          </p:nvSpPr>
          <p:spPr>
            <a:xfrm>
              <a:off x="0" y="0"/>
              <a:ext cx="2301842" cy="1402361"/>
            </a:xfrm>
            <a:custGeom>
              <a:avLst/>
              <a:gdLst/>
              <a:ahLst/>
              <a:cxnLst/>
              <a:rect l="l" t="t" r="r" b="b"/>
              <a:pathLst>
                <a:path w="2301842" h="1402361">
                  <a:moveTo>
                    <a:pt x="0" y="0"/>
                  </a:moveTo>
                  <a:lnTo>
                    <a:pt x="2301842" y="0"/>
                  </a:lnTo>
                  <a:lnTo>
                    <a:pt x="2301842" y="1402361"/>
                  </a:lnTo>
                  <a:lnTo>
                    <a:pt x="0" y="1402361"/>
                  </a:lnTo>
                  <a:close/>
                </a:path>
              </a:pathLst>
            </a:custGeom>
            <a:solidFill>
              <a:srgbClr val="052A47"/>
            </a:solidFill>
          </p:spPr>
        </p:sp>
        <p:sp>
          <p:nvSpPr>
            <p:cNvPr id="5" name="TextBox 5"/>
            <p:cNvSpPr txBox="1"/>
            <p:nvPr/>
          </p:nvSpPr>
          <p:spPr>
            <a:xfrm>
              <a:off x="0" y="-47625"/>
              <a:ext cx="2301842" cy="1449986"/>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rot="-2468074">
            <a:off x="15432242" y="6369777"/>
            <a:ext cx="4609127" cy="4873542"/>
            <a:chOff x="0" y="0"/>
            <a:chExt cx="1213926" cy="1283567"/>
          </a:xfrm>
        </p:grpSpPr>
        <p:sp>
          <p:nvSpPr>
            <p:cNvPr id="7" name="Freeform 7"/>
            <p:cNvSpPr/>
            <p:nvPr/>
          </p:nvSpPr>
          <p:spPr>
            <a:xfrm>
              <a:off x="0" y="0"/>
              <a:ext cx="1213926" cy="1283567"/>
            </a:xfrm>
            <a:custGeom>
              <a:avLst/>
              <a:gdLst/>
              <a:ahLst/>
              <a:cxnLst/>
              <a:rect l="l" t="t" r="r" b="b"/>
              <a:pathLst>
                <a:path w="1213926" h="1283567">
                  <a:moveTo>
                    <a:pt x="0" y="0"/>
                  </a:moveTo>
                  <a:lnTo>
                    <a:pt x="1213926" y="0"/>
                  </a:lnTo>
                  <a:lnTo>
                    <a:pt x="1213926" y="1283567"/>
                  </a:lnTo>
                  <a:lnTo>
                    <a:pt x="0" y="1283567"/>
                  </a:lnTo>
                  <a:close/>
                </a:path>
              </a:pathLst>
            </a:custGeom>
            <a:solidFill>
              <a:srgbClr val="000000">
                <a:alpha val="0"/>
              </a:srgbClr>
            </a:solidFill>
            <a:ln w="38100" cap="sq">
              <a:solidFill>
                <a:srgbClr val="80D12A"/>
              </a:solidFill>
              <a:prstDash val="solid"/>
              <a:miter/>
            </a:ln>
          </p:spPr>
        </p:sp>
        <p:sp>
          <p:nvSpPr>
            <p:cNvPr id="8" name="TextBox 8"/>
            <p:cNvSpPr txBox="1"/>
            <p:nvPr/>
          </p:nvSpPr>
          <p:spPr>
            <a:xfrm>
              <a:off x="0" y="-47625"/>
              <a:ext cx="1213926" cy="1331192"/>
            </a:xfrm>
            <a:prstGeom prst="rect">
              <a:avLst/>
            </a:prstGeom>
          </p:spPr>
          <p:txBody>
            <a:bodyPr lIns="50800" tIns="50800" rIns="50800" bIns="50800" rtlCol="0" anchor="ctr"/>
            <a:lstStyle/>
            <a:p>
              <a:pPr algn="ctr">
                <a:lnSpc>
                  <a:spcPts val="2659"/>
                </a:lnSpc>
              </a:pPr>
              <a:endParaRPr/>
            </a:p>
          </p:txBody>
        </p:sp>
      </p:grpSp>
      <p:grpSp>
        <p:nvGrpSpPr>
          <p:cNvPr id="9" name="Group 9"/>
          <p:cNvGrpSpPr>
            <a:grpSpLocks noChangeAspect="1"/>
          </p:cNvGrpSpPr>
          <p:nvPr/>
        </p:nvGrpSpPr>
        <p:grpSpPr>
          <a:xfrm>
            <a:off x="10977613" y="0"/>
            <a:ext cx="7310387" cy="8224186"/>
            <a:chOff x="0" y="0"/>
            <a:chExt cx="5370413" cy="6041715"/>
          </a:xfrm>
        </p:grpSpPr>
        <p:sp>
          <p:nvSpPr>
            <p:cNvPr id="10" name="Freeform 10"/>
            <p:cNvSpPr/>
            <p:nvPr/>
          </p:nvSpPr>
          <p:spPr>
            <a:xfrm>
              <a:off x="0" y="0"/>
              <a:ext cx="5370413" cy="6041715"/>
            </a:xfrm>
            <a:custGeom>
              <a:avLst/>
              <a:gdLst/>
              <a:ahLst/>
              <a:cxnLst/>
              <a:rect l="l" t="t" r="r" b="b"/>
              <a:pathLst>
                <a:path w="5370413" h="6041715">
                  <a:moveTo>
                    <a:pt x="5370413" y="0"/>
                  </a:moveTo>
                  <a:lnTo>
                    <a:pt x="5370413" y="6041715"/>
                  </a:lnTo>
                  <a:cubicBezTo>
                    <a:pt x="3580275" y="4027810"/>
                    <a:pt x="1790138" y="2013905"/>
                    <a:pt x="0" y="0"/>
                  </a:cubicBezTo>
                  <a:lnTo>
                    <a:pt x="5370413" y="0"/>
                  </a:lnTo>
                  <a:close/>
                </a:path>
              </a:pathLst>
            </a:custGeom>
            <a:solidFill>
              <a:srgbClr val="A3D376"/>
            </a:solidFill>
          </p:spPr>
        </p:sp>
        <p:sp>
          <p:nvSpPr>
            <p:cNvPr id="11" name="Freeform 11"/>
            <p:cNvSpPr/>
            <p:nvPr/>
          </p:nvSpPr>
          <p:spPr>
            <a:xfrm>
              <a:off x="0" y="0"/>
              <a:ext cx="5370413" cy="6041715"/>
            </a:xfrm>
            <a:custGeom>
              <a:avLst/>
              <a:gdLst/>
              <a:ahLst/>
              <a:cxnLst/>
              <a:rect l="l" t="t" r="r" b="b"/>
              <a:pathLst>
                <a:path w="5370413" h="6041715">
                  <a:moveTo>
                    <a:pt x="5370413" y="0"/>
                  </a:moveTo>
                  <a:lnTo>
                    <a:pt x="5370413" y="6041715"/>
                  </a:lnTo>
                  <a:cubicBezTo>
                    <a:pt x="3580275" y="4027810"/>
                    <a:pt x="1790138" y="2013905"/>
                    <a:pt x="0" y="0"/>
                  </a:cubicBezTo>
                  <a:lnTo>
                    <a:pt x="5370413" y="0"/>
                  </a:lnTo>
                  <a:close/>
                </a:path>
              </a:pathLst>
            </a:custGeom>
            <a:blipFill>
              <a:blip r:embed="rId4" cstate="email">
                <a:extLst>
                  <a:ext uri="{28A0092B-C50C-407E-A947-70E740481C1C}">
                    <a14:useLocalDpi xmlns:a14="http://schemas.microsoft.com/office/drawing/2010/main"/>
                  </a:ext>
                </a:extLst>
              </a:blip>
              <a:stretch>
                <a:fillRect l="-37040" r="-37040"/>
              </a:stretch>
            </a:blipFill>
          </p:spPr>
        </p:sp>
      </p:grpSp>
      <p:sp>
        <p:nvSpPr>
          <p:cNvPr id="12" name="Freeform 12"/>
          <p:cNvSpPr/>
          <p:nvPr/>
        </p:nvSpPr>
        <p:spPr>
          <a:xfrm>
            <a:off x="-3688142" y="6845658"/>
            <a:ext cx="6882684" cy="6882684"/>
          </a:xfrm>
          <a:custGeom>
            <a:avLst/>
            <a:gdLst/>
            <a:ahLst/>
            <a:cxnLst/>
            <a:rect l="l" t="t" r="r" b="b"/>
            <a:pathLst>
              <a:path w="6882684" h="6882684">
                <a:moveTo>
                  <a:pt x="0" y="0"/>
                </a:moveTo>
                <a:lnTo>
                  <a:pt x="6882684" y="0"/>
                </a:lnTo>
                <a:lnTo>
                  <a:pt x="6882684" y="6882684"/>
                </a:lnTo>
                <a:lnTo>
                  <a:pt x="0" y="6882684"/>
                </a:lnTo>
                <a:lnTo>
                  <a:pt x="0" y="0"/>
                </a:lnTo>
                <a:close/>
              </a:path>
            </a:pathLst>
          </a:custGeom>
          <a:blipFill>
            <a:blip r:embed="rId5">
              <a:extLst>
                <a:ext uri="{96DAC541-7B7A-43D3-8B79-37D633B846F1}">
                  <asvg:svgBlip xmlns:asvg="http://schemas.microsoft.com/office/drawing/2016/SVG/main" r:embed="rId6"/>
                </a:ext>
              </a:extLst>
            </a:blip>
            <a:stretch>
              <a:fillRect/>
            </a:stretch>
          </a:blipFill>
          <a:ln cap="sq">
            <a:noFill/>
            <a:prstDash val="solid"/>
            <a:miter/>
          </a:ln>
        </p:spPr>
      </p:sp>
      <p:sp>
        <p:nvSpPr>
          <p:cNvPr id="13" name="TextBox 13"/>
          <p:cNvSpPr txBox="1"/>
          <p:nvPr/>
        </p:nvSpPr>
        <p:spPr>
          <a:xfrm>
            <a:off x="1276035" y="2232799"/>
            <a:ext cx="13582963" cy="8080417"/>
          </a:xfrm>
          <a:prstGeom prst="rect">
            <a:avLst/>
          </a:prstGeom>
        </p:spPr>
        <p:txBody>
          <a:bodyPr wrap="square" lIns="0" tIns="0" rIns="0" bIns="0" rtlCol="0" anchor="t">
            <a:spAutoFit/>
          </a:bodyPr>
          <a:lstStyle/>
          <a:p>
            <a:pPr marL="0" lvl="1">
              <a:lnSpc>
                <a:spcPts val="5770"/>
              </a:lnSpc>
            </a:pPr>
            <a:r>
              <a:rPr lang="en-GB" sz="2899" spc="130" dirty="0">
                <a:solidFill>
                  <a:srgbClr val="2A2E3A"/>
                </a:solidFill>
                <a:latin typeface="Narkisim" panose="020E0502050101010101" pitchFamily="34" charset="-79"/>
                <a:cs typeface="Narkisim" panose="020E0502050101010101" pitchFamily="34" charset="-79"/>
              </a:rPr>
              <a:t>Manage resources for the implementation of the guidelines.</a:t>
            </a:r>
          </a:p>
          <a:p>
            <a:pPr>
              <a:lnSpc>
                <a:spcPts val="5770"/>
              </a:lnSpc>
            </a:pPr>
            <a:r>
              <a:rPr lang="en-GB" sz="2899" spc="130" dirty="0">
                <a:solidFill>
                  <a:srgbClr val="2A2E3A"/>
                </a:solidFill>
                <a:latin typeface="Narkisim" panose="020E0502050101010101" pitchFamily="34" charset="-79"/>
                <a:cs typeface="Narkisim" panose="020E0502050101010101" pitchFamily="34" charset="-79"/>
              </a:rPr>
              <a:t>Mobilize stakeholders’ support for implementation.</a:t>
            </a:r>
          </a:p>
          <a:p>
            <a:pPr>
              <a:lnSpc>
                <a:spcPts val="5770"/>
              </a:lnSpc>
            </a:pPr>
            <a:r>
              <a:rPr lang="en-GB" sz="2899" spc="130" dirty="0">
                <a:solidFill>
                  <a:srgbClr val="2A2E3A"/>
                </a:solidFill>
                <a:latin typeface="Narkisim" panose="020E0502050101010101" pitchFamily="34" charset="-79"/>
                <a:cs typeface="Narkisim" panose="020E0502050101010101" pitchFamily="34" charset="-79"/>
              </a:rPr>
              <a:t>Monitor and evaluate the impact of the guidelines. </a:t>
            </a:r>
          </a:p>
          <a:p>
            <a:pPr>
              <a:lnSpc>
                <a:spcPts val="5770"/>
              </a:lnSpc>
            </a:pPr>
            <a:r>
              <a:rPr lang="en-GB" sz="2899" spc="130" dirty="0">
                <a:solidFill>
                  <a:srgbClr val="2A2E3A"/>
                </a:solidFill>
                <a:latin typeface="Narkisim" panose="020E0502050101010101" pitchFamily="34" charset="-79"/>
                <a:cs typeface="Narkisim" panose="020E0502050101010101" pitchFamily="34" charset="-79"/>
              </a:rPr>
              <a:t>Communicate progress on implementation of these guidelines</a:t>
            </a:r>
            <a:endParaRPr lang="en-US" sz="2899" spc="130" dirty="0">
              <a:solidFill>
                <a:srgbClr val="2A2E3A"/>
              </a:solidFill>
              <a:latin typeface="Narkisim" panose="020E0502050101010101" pitchFamily="34" charset="-79"/>
              <a:cs typeface="Narkisim" panose="020E0502050101010101" pitchFamily="34" charset="-79"/>
              <a:sym typeface="Montserrat Classic"/>
            </a:endParaRPr>
          </a:p>
          <a:p>
            <a:pPr>
              <a:lnSpc>
                <a:spcPts val="5770"/>
              </a:lnSpc>
            </a:pPr>
            <a:r>
              <a:rPr lang="en-GB" sz="2899" spc="130" dirty="0">
                <a:solidFill>
                  <a:srgbClr val="2A2E3A"/>
                </a:solidFill>
                <a:latin typeface="Narkisim" panose="020E0502050101010101" pitchFamily="34" charset="-79"/>
                <a:cs typeface="Narkisim" panose="020E0502050101010101" pitchFamily="34" charset="-79"/>
              </a:rPr>
              <a:t>Integrate priorities, targets, and timelines into the placement  process </a:t>
            </a:r>
          </a:p>
          <a:p>
            <a:pPr>
              <a:lnSpc>
                <a:spcPts val="5770"/>
              </a:lnSpc>
            </a:pPr>
            <a:r>
              <a:rPr lang="en-US" sz="2899" spc="130" dirty="0">
                <a:solidFill>
                  <a:srgbClr val="2A2E3A"/>
                </a:solidFill>
                <a:latin typeface="Narkisim" panose="020E0502050101010101" pitchFamily="34" charset="-79"/>
                <a:ea typeface="Montserrat Classic"/>
                <a:cs typeface="Narkisim" panose="020E0502050101010101" pitchFamily="34" charset="-79"/>
                <a:sym typeface="Montserrat Classic"/>
              </a:rPr>
              <a:t>Ensuring </a:t>
            </a:r>
            <a:r>
              <a:rPr lang="en-US" sz="2899" spc="130" dirty="0">
                <a:solidFill>
                  <a:srgbClr val="2A2E3A"/>
                </a:solidFill>
                <a:latin typeface="Narkisim" panose="020E0502050101010101" pitchFamily="34" charset="-79"/>
                <a:cs typeface="Narkisim" panose="020E0502050101010101" pitchFamily="34" charset="-79"/>
                <a:sym typeface="Montserrat Classic"/>
              </a:rPr>
              <a:t>Financial Accountability  </a:t>
            </a:r>
          </a:p>
          <a:p>
            <a:pPr>
              <a:lnSpc>
                <a:spcPts val="5770"/>
              </a:lnSpc>
            </a:pPr>
            <a:r>
              <a:rPr lang="en-GB" sz="2899" spc="130" dirty="0">
                <a:solidFill>
                  <a:srgbClr val="2A2E3A"/>
                </a:solidFill>
                <a:latin typeface="Narkisim" panose="020E0502050101010101" pitchFamily="34" charset="-79"/>
                <a:cs typeface="Narkisim" panose="020E0502050101010101" pitchFamily="34" charset="-79"/>
              </a:rPr>
              <a:t>Manage the MOE's workforce to support implementation of the guidelines.</a:t>
            </a:r>
            <a:endParaRPr lang="en-US" sz="2899" spc="130" dirty="0">
              <a:solidFill>
                <a:srgbClr val="2A2E3A"/>
              </a:solidFill>
              <a:latin typeface="Narkisim" panose="020E0502050101010101" pitchFamily="34" charset="-79"/>
              <a:cs typeface="Narkisim" panose="020E0502050101010101" pitchFamily="34" charset="-79"/>
            </a:endParaRPr>
          </a:p>
          <a:p>
            <a:pPr>
              <a:lnSpc>
                <a:spcPts val="5770"/>
              </a:lnSpc>
            </a:pPr>
            <a:r>
              <a:rPr lang="en-US" sz="2899" spc="130" dirty="0">
                <a:solidFill>
                  <a:srgbClr val="2A2E3A"/>
                </a:solidFill>
                <a:latin typeface="Narkisim" panose="020E0502050101010101" pitchFamily="34" charset="-79"/>
                <a:cs typeface="Narkisim" panose="020E0502050101010101" pitchFamily="34" charset="-79"/>
              </a:rPr>
              <a:t>Acquire </a:t>
            </a:r>
            <a:r>
              <a:rPr lang="en-GB" sz="2899" spc="130" dirty="0">
                <a:solidFill>
                  <a:srgbClr val="2A2E3A"/>
                </a:solidFill>
                <a:latin typeface="Narkisim" panose="020E0502050101010101" pitchFamily="34" charset="-79"/>
                <a:cs typeface="Narkisim" panose="020E0502050101010101" pitchFamily="34" charset="-79"/>
              </a:rPr>
              <a:t>goods and services necessary for the effective implementation</a:t>
            </a:r>
            <a:endParaRPr lang="en-US" sz="2899" spc="130" dirty="0">
              <a:solidFill>
                <a:srgbClr val="2A2E3A"/>
              </a:solidFill>
              <a:latin typeface="Narkisim" panose="020E0502050101010101" pitchFamily="34" charset="-79"/>
              <a:cs typeface="Narkisim" panose="020E0502050101010101" pitchFamily="34" charset="-79"/>
            </a:endParaRPr>
          </a:p>
          <a:p>
            <a:pPr>
              <a:lnSpc>
                <a:spcPts val="5770"/>
              </a:lnSpc>
            </a:pPr>
            <a:r>
              <a:rPr lang="en-US" sz="2899" spc="130" dirty="0">
                <a:solidFill>
                  <a:srgbClr val="2A2E3A"/>
                </a:solidFill>
                <a:latin typeface="Narkisim" panose="020E0502050101010101" pitchFamily="34" charset="-79"/>
                <a:ea typeface="Montserrat Classic"/>
                <a:cs typeface="Narkisim" panose="020E0502050101010101" pitchFamily="34" charset="-79"/>
                <a:sym typeface="Montserrat Classic"/>
              </a:rPr>
              <a:t>Oversee management of risks in the placement process </a:t>
            </a:r>
          </a:p>
          <a:p>
            <a:pPr>
              <a:lnSpc>
                <a:spcPts val="5770"/>
              </a:lnSpc>
            </a:pPr>
            <a:r>
              <a:rPr lang="en-GB" sz="2899" spc="130" dirty="0">
                <a:solidFill>
                  <a:schemeClr val="accent4"/>
                </a:solidFill>
                <a:latin typeface="Narkisim" panose="020E0502050101010101" pitchFamily="34" charset="-79"/>
                <a:cs typeface="Narkisim" panose="020E0502050101010101" pitchFamily="34" charset="-79"/>
              </a:rPr>
              <a:t>Develop and implement policies and procedures aligned to the guidelines</a:t>
            </a:r>
            <a:endParaRPr lang="en-US" sz="2899" spc="130" dirty="0">
              <a:solidFill>
                <a:schemeClr val="accent4"/>
              </a:solidFill>
              <a:latin typeface="Narkisim" panose="020E0502050101010101" pitchFamily="34" charset="-79"/>
              <a:cs typeface="Narkisim" panose="020E0502050101010101" pitchFamily="34" charset="-79"/>
            </a:endParaRPr>
          </a:p>
          <a:p>
            <a:pPr>
              <a:lnSpc>
                <a:spcPts val="5770"/>
              </a:lnSpc>
            </a:pPr>
            <a:endParaRPr lang="en-US" sz="2899" spc="130" dirty="0">
              <a:solidFill>
                <a:srgbClr val="2A2E3A"/>
              </a:solidFill>
              <a:latin typeface="Narkisim" panose="020E0502050101010101" pitchFamily="34" charset="-79"/>
              <a:ea typeface="Montserrat Classic"/>
              <a:cs typeface="Narkisim" panose="020E0502050101010101" pitchFamily="34" charset="-79"/>
              <a:sym typeface="Montserrat Classic"/>
            </a:endParaRPr>
          </a:p>
        </p:txBody>
      </p:sp>
      <p:graphicFrame>
        <p:nvGraphicFramePr>
          <p:cNvPr id="17" name="Diagram 16">
            <a:extLst>
              <a:ext uri="{FF2B5EF4-FFF2-40B4-BE49-F238E27FC236}">
                <a16:creationId xmlns:a16="http://schemas.microsoft.com/office/drawing/2014/main" id="{B86645F8-38D0-4021-AE4E-594E93B28AC2}"/>
              </a:ext>
            </a:extLst>
          </p:cNvPr>
          <p:cNvGraphicFramePr/>
          <p:nvPr>
            <p:extLst>
              <p:ext uri="{D42A27DB-BD31-4B8C-83A1-F6EECF244321}">
                <p14:modId xmlns:p14="http://schemas.microsoft.com/office/powerpoint/2010/main" val="3730019034"/>
              </p:ext>
            </p:extLst>
          </p:nvPr>
        </p:nvGraphicFramePr>
        <p:xfrm>
          <a:off x="533406" y="31699"/>
          <a:ext cx="17754594" cy="192665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15" name="TextBox 15"/>
          <p:cNvSpPr txBox="1"/>
          <p:nvPr/>
        </p:nvSpPr>
        <p:spPr>
          <a:xfrm>
            <a:off x="391648" y="2225233"/>
            <a:ext cx="645670" cy="8080417"/>
          </a:xfrm>
          <a:prstGeom prst="rect">
            <a:avLst/>
          </a:prstGeom>
        </p:spPr>
        <p:txBody>
          <a:bodyPr lIns="0" tIns="0" rIns="0" bIns="0" rtlCol="0" anchor="t">
            <a:spAutoFit/>
          </a:bodyPr>
          <a:lstStyle/>
          <a:p>
            <a:pPr algn="l">
              <a:lnSpc>
                <a:spcPts val="5770"/>
              </a:lnSpc>
            </a:pPr>
            <a:r>
              <a:rPr lang="en-US" sz="2899" b="1" spc="130" dirty="0">
                <a:solidFill>
                  <a:srgbClr val="4DBF38"/>
                </a:solidFill>
                <a:latin typeface="Montserrat Classic Bold"/>
                <a:ea typeface="Montserrat Classic Bold"/>
                <a:cs typeface="Montserrat Classic Bold"/>
                <a:sym typeface="Montserrat Classic Bold"/>
              </a:rPr>
              <a:t>01</a:t>
            </a:r>
          </a:p>
          <a:p>
            <a:pPr algn="l">
              <a:lnSpc>
                <a:spcPts val="5770"/>
              </a:lnSpc>
            </a:pPr>
            <a:r>
              <a:rPr lang="en-US" sz="2899" b="1" spc="130" dirty="0">
                <a:solidFill>
                  <a:srgbClr val="4DBF38"/>
                </a:solidFill>
                <a:latin typeface="Montserrat Classic Bold"/>
                <a:ea typeface="Montserrat Classic Bold"/>
                <a:cs typeface="Montserrat Classic Bold"/>
                <a:sym typeface="Montserrat Classic Bold"/>
              </a:rPr>
              <a:t>02</a:t>
            </a:r>
          </a:p>
          <a:p>
            <a:pPr algn="l">
              <a:lnSpc>
                <a:spcPts val="5770"/>
              </a:lnSpc>
            </a:pPr>
            <a:r>
              <a:rPr lang="en-US" sz="2899" b="1" spc="130" dirty="0">
                <a:solidFill>
                  <a:srgbClr val="4DBF38"/>
                </a:solidFill>
                <a:latin typeface="Montserrat Classic Bold"/>
                <a:ea typeface="Montserrat Classic Bold"/>
                <a:cs typeface="Montserrat Classic Bold"/>
                <a:sym typeface="Montserrat Classic Bold"/>
              </a:rPr>
              <a:t>03</a:t>
            </a:r>
          </a:p>
          <a:p>
            <a:pPr algn="l">
              <a:lnSpc>
                <a:spcPts val="5770"/>
              </a:lnSpc>
            </a:pPr>
            <a:r>
              <a:rPr lang="en-US" sz="2899" b="1" spc="130" dirty="0">
                <a:solidFill>
                  <a:srgbClr val="4DBF38"/>
                </a:solidFill>
                <a:latin typeface="Montserrat Classic Bold"/>
                <a:ea typeface="Montserrat Classic Bold"/>
                <a:cs typeface="Montserrat Classic Bold"/>
                <a:sym typeface="Montserrat Classic Bold"/>
              </a:rPr>
              <a:t>04</a:t>
            </a:r>
          </a:p>
          <a:p>
            <a:pPr algn="l">
              <a:lnSpc>
                <a:spcPts val="5770"/>
              </a:lnSpc>
            </a:pPr>
            <a:r>
              <a:rPr lang="en-US" sz="2899" b="1" spc="130" dirty="0">
                <a:solidFill>
                  <a:srgbClr val="4DBF38"/>
                </a:solidFill>
                <a:latin typeface="Montserrat Classic Bold"/>
                <a:ea typeface="Montserrat Classic Bold"/>
                <a:cs typeface="Montserrat Classic Bold"/>
                <a:sym typeface="Montserrat Classic Bold"/>
              </a:rPr>
              <a:t>05</a:t>
            </a:r>
          </a:p>
          <a:p>
            <a:pPr algn="l">
              <a:lnSpc>
                <a:spcPts val="5770"/>
              </a:lnSpc>
            </a:pPr>
            <a:r>
              <a:rPr lang="en-US" sz="2899" b="1" spc="130" dirty="0">
                <a:solidFill>
                  <a:srgbClr val="4DBF38"/>
                </a:solidFill>
                <a:latin typeface="Montserrat Classic Bold"/>
                <a:ea typeface="Montserrat Classic Bold"/>
                <a:cs typeface="Montserrat Classic Bold"/>
                <a:sym typeface="Montserrat Classic Bold"/>
              </a:rPr>
              <a:t>06</a:t>
            </a:r>
          </a:p>
          <a:p>
            <a:pPr>
              <a:lnSpc>
                <a:spcPts val="5770"/>
              </a:lnSpc>
            </a:pPr>
            <a:r>
              <a:rPr lang="en-US" sz="2899" b="1" spc="130" dirty="0">
                <a:solidFill>
                  <a:srgbClr val="4DBF38"/>
                </a:solidFill>
                <a:latin typeface="Montserrat Classic Bold"/>
                <a:ea typeface="Montserrat Classic Bold"/>
                <a:cs typeface="Montserrat Classic Bold"/>
                <a:sym typeface="Montserrat Classic Bold"/>
              </a:rPr>
              <a:t>0708</a:t>
            </a:r>
          </a:p>
          <a:p>
            <a:pPr>
              <a:lnSpc>
                <a:spcPts val="5770"/>
              </a:lnSpc>
            </a:pPr>
            <a:r>
              <a:rPr lang="en-US" sz="2899" b="1" spc="130" dirty="0">
                <a:solidFill>
                  <a:srgbClr val="4DBF38"/>
                </a:solidFill>
                <a:latin typeface="Montserrat Classic Bold"/>
                <a:ea typeface="Montserrat Classic Bold"/>
                <a:cs typeface="Montserrat Classic Bold"/>
                <a:sym typeface="Montserrat Classic Bold"/>
              </a:rPr>
              <a:t>09</a:t>
            </a:r>
          </a:p>
          <a:p>
            <a:pPr>
              <a:lnSpc>
                <a:spcPts val="5770"/>
              </a:lnSpc>
            </a:pPr>
            <a:r>
              <a:rPr lang="en-US" sz="2899" b="1" spc="130" dirty="0">
                <a:solidFill>
                  <a:srgbClr val="4DBF38"/>
                </a:solidFill>
                <a:latin typeface="Montserrat Classic Bold"/>
                <a:ea typeface="Montserrat Classic Bold"/>
                <a:cs typeface="Montserrat Classic Bold"/>
                <a:sym typeface="Montserrat Classic Bold"/>
              </a:rPr>
              <a:t>10</a:t>
            </a:r>
          </a:p>
          <a:p>
            <a:pPr algn="l">
              <a:lnSpc>
                <a:spcPts val="5770"/>
              </a:lnSpc>
            </a:pPr>
            <a:endParaRPr lang="en-US" sz="2899" b="1" spc="130" dirty="0">
              <a:solidFill>
                <a:srgbClr val="4DBF38"/>
              </a:solidFill>
              <a:latin typeface="Montserrat Classic Bold"/>
              <a:ea typeface="Montserrat Classic Bold"/>
              <a:cs typeface="Montserrat Classic Bold"/>
              <a:sym typeface="Montserrat Classic Bold"/>
            </a:endParaRPr>
          </a:p>
        </p:txBody>
      </p:sp>
      <p:sp>
        <p:nvSpPr>
          <p:cNvPr id="16" name="AutoShape 16"/>
          <p:cNvSpPr/>
          <p:nvPr/>
        </p:nvSpPr>
        <p:spPr>
          <a:xfrm flipV="1">
            <a:off x="1054567" y="2425500"/>
            <a:ext cx="0" cy="6228000"/>
          </a:xfrm>
          <a:prstGeom prst="line">
            <a:avLst/>
          </a:prstGeom>
          <a:ln w="38100" cap="flat">
            <a:solidFill>
              <a:srgbClr val="052A47"/>
            </a:solidFill>
            <a:prstDash val="solid"/>
            <a:headEnd type="none" w="sm" len="sm"/>
            <a:tailEnd type="none" w="sm" len="sm"/>
          </a:ln>
        </p:spPr>
      </p:sp>
      <p:graphicFrame>
        <p:nvGraphicFramePr>
          <p:cNvPr id="20" name="Diagram 19">
            <a:extLst>
              <a:ext uri="{FF2B5EF4-FFF2-40B4-BE49-F238E27FC236}">
                <a16:creationId xmlns:a16="http://schemas.microsoft.com/office/drawing/2014/main" id="{FCDF2FB0-C32E-4C83-BD84-4239FEF9D65B}"/>
              </a:ext>
            </a:extLst>
          </p:cNvPr>
          <p:cNvGraphicFramePr/>
          <p:nvPr>
            <p:extLst>
              <p:ext uri="{D42A27DB-BD31-4B8C-83A1-F6EECF244321}">
                <p14:modId xmlns:p14="http://schemas.microsoft.com/office/powerpoint/2010/main" val="3185558807"/>
              </p:ext>
            </p:extLst>
          </p:nvPr>
        </p:nvGraphicFramePr>
        <p:xfrm>
          <a:off x="12573000" y="266700"/>
          <a:ext cx="5562600" cy="1796114"/>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
        <p:nvSpPr>
          <p:cNvPr id="19" name="AutoShape 16">
            <a:extLst>
              <a:ext uri="{FF2B5EF4-FFF2-40B4-BE49-F238E27FC236}">
                <a16:creationId xmlns:a16="http://schemas.microsoft.com/office/drawing/2014/main" id="{3DDDD980-4BB1-4A51-B8DF-39F4FD42D9C6}"/>
              </a:ext>
            </a:extLst>
          </p:cNvPr>
          <p:cNvSpPr/>
          <p:nvPr/>
        </p:nvSpPr>
        <p:spPr>
          <a:xfrm flipV="1">
            <a:off x="1052512" y="8496300"/>
            <a:ext cx="0" cy="1008000"/>
          </a:xfrm>
          <a:prstGeom prst="line">
            <a:avLst/>
          </a:prstGeom>
          <a:ln w="38100" cap="flat">
            <a:solidFill>
              <a:schemeClr val="bg1"/>
            </a:solidFill>
            <a:prstDash val="solid"/>
            <a:headEnd type="none" w="sm" len="sm"/>
            <a:tailEnd type="none" w="sm" len="sm"/>
          </a:ln>
        </p:spPr>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gradFill rotWithShape="1">
          <a:gsLst>
            <a:gs pos="0">
              <a:srgbClr val="051938">
                <a:alpha val="100000"/>
              </a:srgbClr>
            </a:gs>
            <a:gs pos="100000">
              <a:srgbClr val="02255C">
                <a:alpha val="100000"/>
              </a:srgbClr>
            </a:gs>
          </a:gsLst>
          <a:lin ang="0"/>
        </a:gradFill>
        <a:effectLst/>
      </p:bgPr>
    </p:bg>
    <p:spTree>
      <p:nvGrpSpPr>
        <p:cNvPr id="1" name=""/>
        <p:cNvGrpSpPr/>
        <p:nvPr/>
      </p:nvGrpSpPr>
      <p:grpSpPr>
        <a:xfrm>
          <a:off x="0" y="0"/>
          <a:ext cx="0" cy="0"/>
          <a:chOff x="0" y="0"/>
          <a:chExt cx="0" cy="0"/>
        </a:xfrm>
      </p:grpSpPr>
      <p:sp>
        <p:nvSpPr>
          <p:cNvPr id="2" name="Freeform 2"/>
          <p:cNvSpPr/>
          <p:nvPr/>
        </p:nvSpPr>
        <p:spPr>
          <a:xfrm>
            <a:off x="609599" y="1638300"/>
            <a:ext cx="17068800" cy="7848600"/>
          </a:xfrm>
          <a:custGeom>
            <a:avLst/>
            <a:gdLst/>
            <a:ahLst/>
            <a:cxnLst/>
            <a:rect l="l" t="t" r="r" b="b"/>
            <a:pathLst>
              <a:path w="16230600" h="4970621">
                <a:moveTo>
                  <a:pt x="0" y="0"/>
                </a:moveTo>
                <a:lnTo>
                  <a:pt x="16230600" y="0"/>
                </a:lnTo>
                <a:lnTo>
                  <a:pt x="16230600" y="4970622"/>
                </a:lnTo>
                <a:lnTo>
                  <a:pt x="0" y="4970622"/>
                </a:lnTo>
                <a:lnTo>
                  <a:pt x="0" y="0"/>
                </a:lnTo>
                <a:close/>
              </a:path>
            </a:pathLst>
          </a:custGeom>
          <a:blipFill>
            <a:blip r:embed="rId2" cstate="email">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a:blipFill>
        </p:spPr>
      </p:sp>
      <p:sp>
        <p:nvSpPr>
          <p:cNvPr id="3" name="TextBox 3"/>
          <p:cNvSpPr txBox="1"/>
          <p:nvPr/>
        </p:nvSpPr>
        <p:spPr>
          <a:xfrm>
            <a:off x="1010503" y="210671"/>
            <a:ext cx="16230600" cy="1173398"/>
          </a:xfrm>
          <a:prstGeom prst="rect">
            <a:avLst/>
          </a:prstGeom>
        </p:spPr>
        <p:txBody>
          <a:bodyPr lIns="0" tIns="0" rIns="0" bIns="0" rtlCol="0" anchor="t">
            <a:spAutoFit/>
          </a:bodyPr>
          <a:lstStyle/>
          <a:p>
            <a:pPr lvl="0" algn="ctr">
              <a:lnSpc>
                <a:spcPts val="8997"/>
              </a:lnSpc>
            </a:pPr>
            <a:r>
              <a:rPr lang="en-US" sz="8000" b="1" spc="240" dirty="0">
                <a:solidFill>
                  <a:srgbClr val="00FFCC"/>
                </a:solidFill>
                <a:latin typeface="Narkisim" panose="020E0502050101010101" pitchFamily="34" charset="-79"/>
                <a:cs typeface="Narkisim" panose="020E0502050101010101" pitchFamily="34" charset="-79"/>
              </a:rPr>
              <a:t>Roles and Responsibilities of Officers</a:t>
            </a:r>
            <a:r>
              <a:rPr kumimoji="0" lang="en-US" sz="8000" b="1" i="0" u="none" strike="noStrike" kern="1200" cap="none" spc="0" normalizeH="0" baseline="0" noProof="0" dirty="0">
                <a:ln>
                  <a:noFill/>
                </a:ln>
                <a:solidFill>
                  <a:srgbClr val="00FFCC"/>
                </a:solidFill>
                <a:effectLst/>
                <a:uLnTx/>
                <a:uFillTx/>
                <a:latin typeface="Narkisim" panose="020E0502050101010101" pitchFamily="34" charset="-79"/>
                <a:ea typeface="Barlow Condensed Bold"/>
                <a:cs typeface="Narkisim" panose="020E0502050101010101" pitchFamily="34" charset="-79"/>
                <a:sym typeface="Barlow Condensed Bold"/>
              </a:rPr>
              <a:t>..</a:t>
            </a:r>
          </a:p>
        </p:txBody>
      </p:sp>
      <p:sp>
        <p:nvSpPr>
          <p:cNvPr id="4" name="TextBox 4"/>
          <p:cNvSpPr txBox="1"/>
          <p:nvPr/>
        </p:nvSpPr>
        <p:spPr>
          <a:xfrm>
            <a:off x="1228867" y="2334458"/>
            <a:ext cx="4028933" cy="1231106"/>
          </a:xfrm>
          <a:prstGeom prst="rect">
            <a:avLst/>
          </a:prstGeom>
        </p:spPr>
        <p:txBody>
          <a:bodyPr wrap="square" lIns="0" tIns="0" rIns="0" bIns="0" rtlCol="0" anchor="t">
            <a:spAutoFit/>
          </a:bodyPr>
          <a:lstStyle/>
          <a:p>
            <a:r>
              <a:rPr lang="en-US" sz="4000" b="1" dirty="0">
                <a:solidFill>
                  <a:schemeClr val="bg2"/>
                </a:solidFill>
                <a:latin typeface="Narkisim" panose="020E0502050101010101" pitchFamily="34" charset="-79"/>
                <a:cs typeface="Narkisim" panose="020E0502050101010101" pitchFamily="34" charset="-79"/>
              </a:rPr>
              <a:t>Regional Director of Education (RDEs) </a:t>
            </a:r>
            <a:endParaRPr lang="x-none" sz="4000" dirty="0">
              <a:solidFill>
                <a:schemeClr val="bg2"/>
              </a:solidFill>
              <a:latin typeface="Narkisim" panose="020E0502050101010101" pitchFamily="34" charset="-79"/>
              <a:cs typeface="Narkisim" panose="020E0502050101010101" pitchFamily="34" charset="-79"/>
            </a:endParaRPr>
          </a:p>
        </p:txBody>
      </p:sp>
      <p:sp>
        <p:nvSpPr>
          <p:cNvPr id="5" name="TextBox 5"/>
          <p:cNvSpPr txBox="1"/>
          <p:nvPr/>
        </p:nvSpPr>
        <p:spPr>
          <a:xfrm>
            <a:off x="7007356" y="2247900"/>
            <a:ext cx="4275562" cy="1231106"/>
          </a:xfrm>
          <a:prstGeom prst="rect">
            <a:avLst/>
          </a:prstGeom>
        </p:spPr>
        <p:txBody>
          <a:bodyPr wrap="square" lIns="0" tIns="0" rIns="0" bIns="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Narkisim" panose="020E0502050101010101" pitchFamily="34" charset="-79"/>
                <a:ea typeface="+mn-ea"/>
                <a:cs typeface="Narkisim" panose="020E0502050101010101" pitchFamily="34" charset="-79"/>
              </a:rPr>
              <a:t>County Director of Education (CDE)</a:t>
            </a:r>
            <a:endParaRPr kumimoji="0" lang="x-none" sz="4000" b="0" i="0" u="none" strike="noStrike" kern="1200" cap="none" spc="0" normalizeH="0" baseline="0" noProof="0" dirty="0">
              <a:ln>
                <a:noFill/>
              </a:ln>
              <a:solidFill>
                <a:prstClr val="white"/>
              </a:solidFill>
              <a:effectLst/>
              <a:uLnTx/>
              <a:uFillTx/>
              <a:latin typeface="Narkisim" panose="020E0502050101010101" pitchFamily="34" charset="-79"/>
              <a:ea typeface="+mn-ea"/>
              <a:cs typeface="Narkisim" panose="020E0502050101010101" pitchFamily="34" charset="-79"/>
            </a:endParaRPr>
          </a:p>
        </p:txBody>
      </p:sp>
      <p:sp>
        <p:nvSpPr>
          <p:cNvPr id="6" name="TextBox 6"/>
          <p:cNvSpPr txBox="1"/>
          <p:nvPr/>
        </p:nvSpPr>
        <p:spPr>
          <a:xfrm>
            <a:off x="12935421" y="2359104"/>
            <a:ext cx="4275562" cy="1231106"/>
          </a:xfrm>
          <a:prstGeom prst="rect">
            <a:avLst/>
          </a:prstGeom>
        </p:spPr>
        <p:txBody>
          <a:bodyPr wrap="square" lIns="0" tIns="0" rIns="0" bIns="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Narkisim" panose="020E0502050101010101" pitchFamily="34" charset="-79"/>
                <a:ea typeface="+mn-ea"/>
                <a:cs typeface="Narkisim" panose="020E0502050101010101" pitchFamily="34" charset="-79"/>
              </a:rPr>
              <a:t>Sub-County Director of Education</a:t>
            </a:r>
            <a:r>
              <a:rPr lang="en-US" sz="4000" b="1" dirty="0">
                <a:solidFill>
                  <a:prstClr val="white"/>
                </a:solidFill>
                <a:latin typeface="Narkisim" panose="020E0502050101010101" pitchFamily="34" charset="-79"/>
                <a:cs typeface="Narkisim" panose="020E0502050101010101" pitchFamily="34" charset="-79"/>
              </a:rPr>
              <a:t> (SCDE)</a:t>
            </a:r>
            <a:endParaRPr kumimoji="0" lang="x-none" sz="4000" b="0" i="0" u="none" strike="noStrike" kern="1200" cap="none" spc="0" normalizeH="0" baseline="0" noProof="0" dirty="0">
              <a:ln>
                <a:noFill/>
              </a:ln>
              <a:solidFill>
                <a:prstClr val="white"/>
              </a:solidFill>
              <a:effectLst/>
              <a:uLnTx/>
              <a:uFillTx/>
              <a:latin typeface="Narkisim" panose="020E0502050101010101" pitchFamily="34" charset="-79"/>
              <a:ea typeface="+mn-ea"/>
              <a:cs typeface="Narkisim" panose="020E0502050101010101" pitchFamily="34" charset="-79"/>
            </a:endParaRPr>
          </a:p>
        </p:txBody>
      </p:sp>
      <p:sp>
        <p:nvSpPr>
          <p:cNvPr id="7" name="TextBox 7"/>
          <p:cNvSpPr txBox="1"/>
          <p:nvPr/>
        </p:nvSpPr>
        <p:spPr>
          <a:xfrm>
            <a:off x="1066800" y="4000500"/>
            <a:ext cx="4277837" cy="4985980"/>
          </a:xfrm>
          <a:prstGeom prst="rect">
            <a:avLst/>
          </a:prstGeom>
        </p:spPr>
        <p:txBody>
          <a:bodyPr lIns="0" tIns="0" rIns="0" bIns="0" rtlCol="0" anchor="t">
            <a:spAutoFit/>
          </a:bodyPr>
          <a:lstStyle/>
          <a:p>
            <a:pPr marL="342900" indent="-342900">
              <a:buFont typeface="Arial" panose="020B0604020202020204" pitchFamily="34" charset="0"/>
              <a:buChar char="•"/>
            </a:pPr>
            <a:r>
              <a:rPr lang="en-GB" sz="3600" dirty="0">
                <a:solidFill>
                  <a:prstClr val="white"/>
                </a:solidFill>
                <a:latin typeface="Gill Sans Nova Cond" panose="020B0606020104020203" pitchFamily="34" charset="0"/>
              </a:rPr>
              <a:t>Coordinate CDEs in their respective regions to Manage selection and Placement of grade 10 learners</a:t>
            </a:r>
            <a:endParaRPr lang="x-none" sz="3600" dirty="0">
              <a:solidFill>
                <a:prstClr val="white"/>
              </a:solidFill>
              <a:latin typeface="Gill Sans Nova Cond" panose="020B0606020104020203" pitchFamily="34" charset="0"/>
            </a:endParaRPr>
          </a:p>
          <a:p>
            <a:pPr marL="342900" indent="-342900">
              <a:buFont typeface="Arial" panose="020B0604020202020204" pitchFamily="34" charset="0"/>
              <a:buChar char="•"/>
            </a:pPr>
            <a:r>
              <a:rPr lang="en-GB" sz="3600" dirty="0">
                <a:solidFill>
                  <a:prstClr val="white"/>
                </a:solidFill>
                <a:latin typeface="Gill Sans Nova Cond" panose="020B0606020104020203" pitchFamily="34" charset="0"/>
              </a:rPr>
              <a:t>Oversee declaration of  actual school capacities </a:t>
            </a:r>
            <a:endParaRPr lang="x-none" sz="3600" dirty="0">
              <a:solidFill>
                <a:prstClr val="white"/>
              </a:solidFill>
              <a:latin typeface="Gill Sans Nova Cond" panose="020B0606020104020203" pitchFamily="34" charset="0"/>
            </a:endParaRPr>
          </a:p>
          <a:p>
            <a:pPr marL="342900" indent="-342900">
              <a:buFont typeface="Arial" panose="020B0604020202020204" pitchFamily="34" charset="0"/>
              <a:buChar char="•"/>
            </a:pPr>
            <a:r>
              <a:rPr lang="en-GB" sz="3600" dirty="0">
                <a:solidFill>
                  <a:prstClr val="white"/>
                </a:solidFill>
                <a:latin typeface="Gill Sans Nova Cond" panose="020B0606020104020203" pitchFamily="34" charset="0"/>
              </a:rPr>
              <a:t>Approve  request for replacement through the NEMIS/KEMIS system</a:t>
            </a:r>
            <a:endParaRPr lang="x-none" sz="3600" dirty="0">
              <a:solidFill>
                <a:prstClr val="white"/>
              </a:solidFill>
              <a:latin typeface="Gill Sans Nova Cond" panose="020B0606020104020203" pitchFamily="34" charset="0"/>
            </a:endParaRPr>
          </a:p>
        </p:txBody>
      </p:sp>
      <p:sp>
        <p:nvSpPr>
          <p:cNvPr id="8" name="TextBox 8"/>
          <p:cNvSpPr txBox="1"/>
          <p:nvPr/>
        </p:nvSpPr>
        <p:spPr>
          <a:xfrm>
            <a:off x="7005081" y="3967520"/>
            <a:ext cx="4449092" cy="4985980"/>
          </a:xfrm>
          <a:prstGeom prst="rect">
            <a:avLst/>
          </a:prstGeom>
        </p:spPr>
        <p:txBody>
          <a:bodyPr wrap="square" lIns="0" tIns="0" rIns="0" bIns="0" rtlCol="0" anchor="t">
            <a:spAutoFit/>
          </a:bodyPr>
          <a:lstStyle/>
          <a:p>
            <a:pPr marL="342900" indent="-342900">
              <a:buFont typeface="Arial" panose="020B0604020202020204" pitchFamily="34" charset="0"/>
              <a:buChar char="•"/>
            </a:pPr>
            <a:r>
              <a:rPr lang="en-GB" sz="3600" dirty="0">
                <a:solidFill>
                  <a:prstClr val="white"/>
                </a:solidFill>
                <a:latin typeface="Gill Sans Nova Cond" panose="020B0606020104020203" pitchFamily="34" charset="0"/>
              </a:rPr>
              <a:t>Managing data on available vacancies in their counties </a:t>
            </a:r>
          </a:p>
          <a:p>
            <a:pPr marL="342900" indent="-342900">
              <a:buFont typeface="Arial" panose="020B0604020202020204" pitchFamily="34" charset="0"/>
              <a:buChar char="•"/>
            </a:pPr>
            <a:r>
              <a:rPr lang="en-GB" sz="3600" dirty="0">
                <a:solidFill>
                  <a:prstClr val="white"/>
                </a:solidFill>
                <a:latin typeface="Gill Sans Nova Cond" panose="020B0606020104020203" pitchFamily="34" charset="0"/>
              </a:rPr>
              <a:t>Approving requests for replacement</a:t>
            </a:r>
          </a:p>
          <a:p>
            <a:pPr marL="342900" indent="-342900">
              <a:buFont typeface="Arial" panose="020B0604020202020204" pitchFamily="34" charset="0"/>
              <a:buChar char="•"/>
            </a:pPr>
            <a:r>
              <a:rPr lang="en-GB" sz="3600" dirty="0">
                <a:solidFill>
                  <a:prstClr val="white"/>
                </a:solidFill>
                <a:latin typeface="Gill Sans Nova Cond" panose="020B0606020104020203" pitchFamily="34" charset="0"/>
              </a:rPr>
              <a:t>Enforcing MOE guidelines within the County.</a:t>
            </a:r>
            <a:endParaRPr lang="en-US" sz="3600" dirty="0">
              <a:solidFill>
                <a:prstClr val="white"/>
              </a:solidFill>
              <a:latin typeface="Gill Sans Nova Cond" panose="020B0606020104020203" pitchFamily="34" charset="0"/>
            </a:endParaRPr>
          </a:p>
          <a:p>
            <a:pPr marL="342900" lvl="1" indent="-342900">
              <a:buFont typeface="Arial" panose="020B0604020202020204" pitchFamily="34" charset="0"/>
              <a:buChar char="•"/>
            </a:pPr>
            <a:r>
              <a:rPr lang="en-GB" sz="3600" dirty="0">
                <a:solidFill>
                  <a:prstClr val="white"/>
                </a:solidFill>
                <a:latin typeface="Gill Sans Nova Cond" panose="020B0606020104020203" pitchFamily="34" charset="0"/>
              </a:rPr>
              <a:t>Coordinating Regional launch</a:t>
            </a:r>
          </a:p>
          <a:p>
            <a:pPr marL="342900" lvl="1" indent="-342900">
              <a:buFont typeface="Arial" panose="020B0604020202020204" pitchFamily="34" charset="0"/>
              <a:buChar char="•"/>
            </a:pPr>
            <a:r>
              <a:rPr lang="en-GB" sz="3600" dirty="0">
                <a:solidFill>
                  <a:prstClr val="white"/>
                </a:solidFill>
                <a:latin typeface="Gill Sans Nova Cond" panose="020B0606020104020203" pitchFamily="34" charset="0"/>
              </a:rPr>
              <a:t>Manage queries after placement and admission </a:t>
            </a:r>
          </a:p>
        </p:txBody>
      </p:sp>
      <p:sp>
        <p:nvSpPr>
          <p:cNvPr id="9" name="TextBox 9"/>
          <p:cNvSpPr txBox="1"/>
          <p:nvPr/>
        </p:nvSpPr>
        <p:spPr>
          <a:xfrm>
            <a:off x="12935420" y="4152900"/>
            <a:ext cx="4277837" cy="4985980"/>
          </a:xfrm>
          <a:prstGeom prst="rect">
            <a:avLst/>
          </a:prstGeom>
        </p:spPr>
        <p:txBody>
          <a:bodyPr lIns="0" tIns="0" rIns="0" bIns="0" rtlCol="0" anchor="t">
            <a:spAutoFit/>
          </a:bodyPr>
          <a:lstStyle/>
          <a:p>
            <a:pPr marL="342900" indent="-342900">
              <a:buFont typeface="Arial" panose="020B0604020202020204" pitchFamily="34" charset="0"/>
              <a:buChar char="•"/>
            </a:pPr>
            <a:r>
              <a:rPr lang="en-GB" sz="3600" dirty="0">
                <a:solidFill>
                  <a:prstClr val="white"/>
                </a:solidFill>
                <a:latin typeface="Gill Sans Nova Cond" panose="020B0606020104020203" pitchFamily="34" charset="0"/>
              </a:rPr>
              <a:t>Managing data on available vacancies in their sub counties </a:t>
            </a:r>
          </a:p>
          <a:p>
            <a:pPr marL="342900" lvl="0" indent="-342900">
              <a:buFont typeface="Arial" panose="020B0604020202020204" pitchFamily="34" charset="0"/>
              <a:buChar char="•"/>
            </a:pPr>
            <a:r>
              <a:rPr lang="en-GB" sz="3600" dirty="0">
                <a:solidFill>
                  <a:prstClr val="white"/>
                </a:solidFill>
                <a:latin typeface="Gill Sans Nova Cond" panose="020B0606020104020203" pitchFamily="34" charset="0"/>
              </a:rPr>
              <a:t>Enforcing MOE guidelines within the Sub County </a:t>
            </a:r>
          </a:p>
          <a:p>
            <a:pPr marL="342900" lvl="1" indent="-342900">
              <a:buFont typeface="Arial" panose="020B0604020202020204" pitchFamily="34" charset="0"/>
              <a:buChar char="•"/>
            </a:pPr>
            <a:r>
              <a:rPr lang="en-GB" sz="3600" dirty="0">
                <a:solidFill>
                  <a:prstClr val="white"/>
                </a:solidFill>
                <a:latin typeface="Gill Sans Nova Cond" panose="020B0606020104020203" pitchFamily="34" charset="0"/>
              </a:rPr>
              <a:t>Manage queries after placement and admission </a:t>
            </a:r>
          </a:p>
          <a:p>
            <a:pPr marL="342900" lvl="1" indent="-342900">
              <a:buFont typeface="Arial" panose="020B0604020202020204" pitchFamily="34" charset="0"/>
              <a:buChar char="•"/>
            </a:pPr>
            <a:r>
              <a:rPr lang="en-GB" sz="3600" dirty="0">
                <a:solidFill>
                  <a:prstClr val="white"/>
                </a:solidFill>
                <a:latin typeface="Gill Sans Nova Cond" panose="020B0606020104020203" pitchFamily="34" charset="0"/>
              </a:rPr>
              <a:t>Mop-up all selected learners to ensure they continue with their education</a:t>
            </a:r>
            <a:endParaRPr kumimoji="0" lang="x-none" sz="3600" b="0" i="0" u="none" strike="noStrike" kern="1200" cap="none" spc="0" normalizeH="0" baseline="0" noProof="0" dirty="0">
              <a:ln>
                <a:noFill/>
              </a:ln>
              <a:solidFill>
                <a:prstClr val="white"/>
              </a:solidFill>
              <a:effectLst/>
              <a:uLnTx/>
              <a:uFillTx/>
              <a:latin typeface="Gill Sans Nova Cond" panose="020B0606020104020203" pitchFamily="34" charset="0"/>
              <a:ea typeface="+mn-ea"/>
              <a:cs typeface="+mn-cs"/>
            </a:endParaRPr>
          </a:p>
        </p:txBody>
      </p:sp>
    </p:spTree>
    <p:extLst>
      <p:ext uri="{BB962C8B-B14F-4D97-AF65-F5344CB8AC3E}">
        <p14:creationId xmlns:p14="http://schemas.microsoft.com/office/powerpoint/2010/main" val="252304987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145DA0"/>
        </a:solidFill>
        <a:effectLst/>
      </p:bgPr>
    </p:bg>
    <p:spTree>
      <p:nvGrpSpPr>
        <p:cNvPr id="1" name=""/>
        <p:cNvGrpSpPr/>
        <p:nvPr/>
      </p:nvGrpSpPr>
      <p:grpSpPr>
        <a:xfrm>
          <a:off x="0" y="0"/>
          <a:ext cx="0" cy="0"/>
          <a:chOff x="0" y="0"/>
          <a:chExt cx="0" cy="0"/>
        </a:xfrm>
      </p:grpSpPr>
      <p:sp>
        <p:nvSpPr>
          <p:cNvPr id="2" name="AutoShape 2"/>
          <p:cNvSpPr/>
          <p:nvPr/>
        </p:nvSpPr>
        <p:spPr>
          <a:xfrm>
            <a:off x="12420600" y="1304804"/>
            <a:ext cx="0" cy="4676296"/>
          </a:xfrm>
          <a:prstGeom prst="line">
            <a:avLst/>
          </a:prstGeom>
          <a:ln w="47625" cap="flat">
            <a:solidFill>
              <a:srgbClr val="FFFFFF"/>
            </a:solidFill>
            <a:prstDash val="solid"/>
            <a:headEnd type="none" w="sm" len="sm"/>
            <a:tailEnd type="none" w="sm" len="sm"/>
          </a:ln>
        </p:spPr>
      </p:sp>
      <p:sp>
        <p:nvSpPr>
          <p:cNvPr id="4" name="Freeform 4"/>
          <p:cNvSpPr/>
          <p:nvPr/>
        </p:nvSpPr>
        <p:spPr>
          <a:xfrm>
            <a:off x="233347" y="1737093"/>
            <a:ext cx="837406" cy="1212035"/>
          </a:xfrm>
          <a:custGeom>
            <a:avLst/>
            <a:gdLst/>
            <a:ahLst/>
            <a:cxnLst/>
            <a:rect l="l" t="t" r="r" b="b"/>
            <a:pathLst>
              <a:path w="837406" h="1212035">
                <a:moveTo>
                  <a:pt x="0" y="0"/>
                </a:moveTo>
                <a:lnTo>
                  <a:pt x="837406" y="0"/>
                </a:lnTo>
                <a:lnTo>
                  <a:pt x="837406" y="1212036"/>
                </a:lnTo>
                <a:lnTo>
                  <a:pt x="0" y="121203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5" name="Freeform 5"/>
          <p:cNvSpPr/>
          <p:nvPr/>
        </p:nvSpPr>
        <p:spPr>
          <a:xfrm>
            <a:off x="283404" y="5981100"/>
            <a:ext cx="1197170" cy="1210374"/>
          </a:xfrm>
          <a:custGeom>
            <a:avLst/>
            <a:gdLst/>
            <a:ahLst/>
            <a:cxnLst/>
            <a:rect l="l" t="t" r="r" b="b"/>
            <a:pathLst>
              <a:path w="1197170" h="1210374">
                <a:moveTo>
                  <a:pt x="0" y="0"/>
                </a:moveTo>
                <a:lnTo>
                  <a:pt x="1197170" y="0"/>
                </a:lnTo>
                <a:lnTo>
                  <a:pt x="1197170" y="1210374"/>
                </a:lnTo>
                <a:lnTo>
                  <a:pt x="0" y="121037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20" name="TextBox 20"/>
          <p:cNvSpPr txBox="1"/>
          <p:nvPr/>
        </p:nvSpPr>
        <p:spPr>
          <a:xfrm>
            <a:off x="-304799" y="33536"/>
            <a:ext cx="14096998" cy="1078244"/>
          </a:xfrm>
          <a:prstGeom prst="rect">
            <a:avLst/>
          </a:prstGeom>
        </p:spPr>
        <p:txBody>
          <a:bodyPr wrap="square" lIns="0" tIns="0" rIns="0" bIns="0" rtlCol="0" anchor="t">
            <a:spAutoFit/>
          </a:bodyPr>
          <a:lstStyle/>
          <a:p>
            <a:pPr lvl="0" algn="ctr">
              <a:lnSpc>
                <a:spcPts val="9625"/>
              </a:lnSpc>
              <a:spcBef>
                <a:spcPct val="0"/>
              </a:spcBef>
            </a:pPr>
            <a:r>
              <a:rPr lang="en-US" sz="5400" b="1" dirty="0">
                <a:solidFill>
                  <a:schemeClr val="bg1"/>
                </a:solidFill>
                <a:latin typeface="Agency FB" panose="020B0503020202020204" pitchFamily="34" charset="0"/>
                <a:cs typeface="Arial" panose="020B0604020202020204" pitchFamily="34" charset="0"/>
              </a:rPr>
              <a:t> </a:t>
            </a:r>
            <a:r>
              <a:rPr lang="en-US" sz="5400" b="1" dirty="0">
                <a:solidFill>
                  <a:srgbClr val="FFFFFF"/>
                </a:solidFill>
                <a:latin typeface="Now Bold"/>
                <a:cs typeface="Now Bold"/>
              </a:rPr>
              <a:t>Roles and Responsibilities of Officers..</a:t>
            </a:r>
            <a:endParaRPr lang="en-US" sz="5400" b="1" dirty="0">
              <a:solidFill>
                <a:srgbClr val="FFFFFF"/>
              </a:solidFill>
              <a:latin typeface="Now Bold"/>
              <a:cs typeface="Now Bold"/>
              <a:sym typeface="Now Bold"/>
            </a:endParaRPr>
          </a:p>
        </p:txBody>
      </p:sp>
      <p:sp>
        <p:nvSpPr>
          <p:cNvPr id="23" name="TextBox 23"/>
          <p:cNvSpPr txBox="1"/>
          <p:nvPr/>
        </p:nvSpPr>
        <p:spPr>
          <a:xfrm>
            <a:off x="1600200" y="1409700"/>
            <a:ext cx="9928946" cy="677108"/>
          </a:xfrm>
          <a:prstGeom prst="rect">
            <a:avLst/>
          </a:prstGeom>
        </p:spPr>
        <p:txBody>
          <a:bodyPr wrap="square" lIns="0" tIns="0" rIns="0" bIns="0" rtlCol="0" anchor="t">
            <a:spAutoFit/>
          </a:bodyPr>
          <a:lstStyle/>
          <a:p>
            <a:pPr marL="0" marR="0" lvl="0" indent="0" algn="ctr" defTabSz="914400" rtl="0" eaLnBrk="1" fontAlgn="auto" latinLnBrk="0" hangingPunct="1">
              <a:spcBef>
                <a:spcPct val="0"/>
              </a:spcBef>
              <a:spcAft>
                <a:spcPts val="0"/>
              </a:spcAft>
              <a:buClrTx/>
              <a:buSzTx/>
              <a:buFontTx/>
              <a:buNone/>
              <a:tabLst/>
              <a:defRPr/>
            </a:pPr>
            <a:r>
              <a:rPr lang="en-US" sz="4400" b="1" dirty="0">
                <a:solidFill>
                  <a:srgbClr val="FFFF00"/>
                </a:solidFill>
                <a:latin typeface="Narkisim" panose="020E0502050101010101" pitchFamily="34" charset="-79"/>
                <a:ea typeface="DM Sans Bold"/>
                <a:cs typeface="Narkisim" panose="020E0502050101010101" pitchFamily="34" charset="-79"/>
                <a:sym typeface="DM Sans Bold"/>
              </a:rPr>
              <a:t>Officers Supporting Heads of Directorate </a:t>
            </a:r>
            <a:endParaRPr kumimoji="0" lang="en-US" sz="4400" b="1" i="0" u="none" strike="noStrike" kern="1200" cap="none" spc="0" normalizeH="0" baseline="0" noProof="0" dirty="0">
              <a:ln>
                <a:noFill/>
              </a:ln>
              <a:solidFill>
                <a:srgbClr val="FFFF00"/>
              </a:solidFill>
              <a:effectLst/>
              <a:uLnTx/>
              <a:uFillTx/>
              <a:latin typeface="Narkisim" panose="020E0502050101010101" pitchFamily="34" charset="-79"/>
              <a:ea typeface="DM Sans Bold"/>
              <a:cs typeface="Narkisim" panose="020E0502050101010101" pitchFamily="34" charset="-79"/>
              <a:sym typeface="DM Sans Bold"/>
            </a:endParaRPr>
          </a:p>
        </p:txBody>
      </p:sp>
      <p:pic>
        <p:nvPicPr>
          <p:cNvPr id="2050" name="Picture 2" descr="Image result for head of secondary education Directorate (senior school) potrait">
            <a:extLst>
              <a:ext uri="{FF2B5EF4-FFF2-40B4-BE49-F238E27FC236}">
                <a16:creationId xmlns:a16="http://schemas.microsoft.com/office/drawing/2014/main" id="{65EDB563-8F7F-43D3-981D-1164AD617ED4}"/>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12943709" y="4000500"/>
            <a:ext cx="6235722" cy="3910172"/>
          </a:xfrm>
          <a:prstGeom prst="rect">
            <a:avLst/>
          </a:prstGeom>
          <a:noFill/>
          <a:extLst>
            <a:ext uri="{909E8E84-426E-40DD-AFC4-6F175D3DCCD1}">
              <a14:hiddenFill xmlns:a14="http://schemas.microsoft.com/office/drawing/2010/main">
                <a:solidFill>
                  <a:srgbClr val="FFFFFF"/>
                </a:solidFill>
              </a14:hiddenFill>
            </a:ext>
          </a:extLst>
        </p:spPr>
      </p:pic>
      <p:sp>
        <p:nvSpPr>
          <p:cNvPr id="11" name="Freeform 11"/>
          <p:cNvSpPr/>
          <p:nvPr/>
        </p:nvSpPr>
        <p:spPr>
          <a:xfrm rot="6150721">
            <a:off x="6373634" y="4579544"/>
            <a:ext cx="13544802" cy="1127911"/>
          </a:xfrm>
          <a:custGeom>
            <a:avLst/>
            <a:gdLst/>
            <a:ahLst/>
            <a:cxnLst/>
            <a:rect l="l" t="t" r="r" b="b"/>
            <a:pathLst>
              <a:path w="13544802" h="1127911">
                <a:moveTo>
                  <a:pt x="0" y="0"/>
                </a:moveTo>
                <a:lnTo>
                  <a:pt x="13544801" y="0"/>
                </a:lnTo>
                <a:lnTo>
                  <a:pt x="13544801" y="1127912"/>
                </a:lnTo>
                <a:lnTo>
                  <a:pt x="0" y="1127912"/>
                </a:lnTo>
                <a:lnTo>
                  <a:pt x="0" y="0"/>
                </a:lnTo>
                <a:close/>
              </a:path>
            </a:pathLst>
          </a:custGeom>
          <a:solidFill>
            <a:srgbClr val="0070C0"/>
          </a:solidFill>
        </p:spPr>
      </p:sp>
      <p:sp>
        <p:nvSpPr>
          <p:cNvPr id="14" name="Freeform 14"/>
          <p:cNvSpPr/>
          <p:nvPr/>
        </p:nvSpPr>
        <p:spPr>
          <a:xfrm rot="-4615544">
            <a:off x="11861099" y="4463283"/>
            <a:ext cx="13544802" cy="2726863"/>
          </a:xfrm>
          <a:custGeom>
            <a:avLst/>
            <a:gdLst/>
            <a:ahLst/>
            <a:cxnLst/>
            <a:rect l="l" t="t" r="r" b="b"/>
            <a:pathLst>
              <a:path w="13544802" h="1127911">
                <a:moveTo>
                  <a:pt x="0" y="0"/>
                </a:moveTo>
                <a:lnTo>
                  <a:pt x="13544801" y="0"/>
                </a:lnTo>
                <a:lnTo>
                  <a:pt x="13544801" y="1127912"/>
                </a:lnTo>
                <a:lnTo>
                  <a:pt x="0" y="1127912"/>
                </a:lnTo>
                <a:lnTo>
                  <a:pt x="0" y="0"/>
                </a:lnTo>
                <a:close/>
              </a:path>
            </a:pathLst>
          </a:custGeom>
          <a:solidFill>
            <a:srgbClr val="0070C0"/>
          </a:solidFill>
          <a:effectLst>
            <a:softEdge rad="12700"/>
          </a:effectLst>
        </p:spPr>
      </p:sp>
      <p:sp>
        <p:nvSpPr>
          <p:cNvPr id="12" name="Rectangle 11">
            <a:extLst>
              <a:ext uri="{FF2B5EF4-FFF2-40B4-BE49-F238E27FC236}">
                <a16:creationId xmlns:a16="http://schemas.microsoft.com/office/drawing/2014/main" id="{9DED43AA-9793-49F6-812F-EEAB9469400F}"/>
              </a:ext>
            </a:extLst>
          </p:cNvPr>
          <p:cNvSpPr/>
          <p:nvPr/>
        </p:nvSpPr>
        <p:spPr>
          <a:xfrm>
            <a:off x="1555975" y="2179563"/>
            <a:ext cx="10626971" cy="6740307"/>
          </a:xfrm>
          <a:prstGeom prst="rect">
            <a:avLst/>
          </a:prstGeom>
        </p:spPr>
        <p:txBody>
          <a:bodyPr wrap="square">
            <a:spAutoFit/>
          </a:bodyPr>
          <a:lstStyle/>
          <a:p>
            <a:pPr algn="just"/>
            <a:r>
              <a:rPr lang="en-US" sz="3600" b="1" dirty="0">
                <a:solidFill>
                  <a:srgbClr val="00FFCC"/>
                </a:solidFill>
                <a:latin typeface="Narkisim" panose="020E0502050101010101" pitchFamily="34" charset="-79"/>
                <a:cs typeface="Narkisim" panose="020E0502050101010101" pitchFamily="34" charset="-79"/>
              </a:rPr>
              <a:t>Officers </a:t>
            </a:r>
            <a:r>
              <a:rPr lang="en-US" sz="3600" b="1" dirty="0">
                <a:solidFill>
                  <a:schemeClr val="bg2"/>
                </a:solidFill>
                <a:latin typeface="Narkisim" panose="020E0502050101010101" pitchFamily="34" charset="-79"/>
                <a:cs typeface="Narkisim" panose="020E0502050101010101" pitchFamily="34" charset="-79"/>
              </a:rPr>
              <a:t>supporting heads of Directorates/ Departments/Units </a:t>
            </a:r>
            <a:r>
              <a:rPr lang="en-GB" sz="3600" dirty="0">
                <a:solidFill>
                  <a:schemeClr val="bg2"/>
                </a:solidFill>
                <a:latin typeface="Narkisim" panose="020E0502050101010101" pitchFamily="34" charset="-79"/>
                <a:cs typeface="Narkisim" panose="020E0502050101010101" pitchFamily="34" charset="-79"/>
              </a:rPr>
              <a:t>will </a:t>
            </a:r>
          </a:p>
          <a:p>
            <a:pPr marL="1028700" lvl="1" indent="-571500" algn="just">
              <a:buFont typeface="Arial" panose="020B0604020202020204" pitchFamily="34" charset="0"/>
              <a:buChar char="•"/>
            </a:pPr>
            <a:r>
              <a:rPr lang="en-GB" sz="3600" dirty="0">
                <a:solidFill>
                  <a:schemeClr val="bg2"/>
                </a:solidFill>
                <a:latin typeface="Narkisim" panose="020E0502050101010101" pitchFamily="34" charset="-79"/>
                <a:cs typeface="Narkisim" panose="020E0502050101010101" pitchFamily="34" charset="-79"/>
              </a:rPr>
              <a:t>Manage resources, and oversee implementation timelines for the guidelines. </a:t>
            </a:r>
            <a:endParaRPr lang="en-US" sz="3600" dirty="0">
              <a:solidFill>
                <a:schemeClr val="bg2"/>
              </a:solidFill>
              <a:latin typeface="Narkisim" panose="020E0502050101010101" pitchFamily="34" charset="-79"/>
              <a:cs typeface="Narkisim" panose="020E0502050101010101" pitchFamily="34" charset="-79"/>
            </a:endParaRPr>
          </a:p>
          <a:p>
            <a:pPr marL="1028700" lvl="1" indent="-571500" algn="just">
              <a:buFont typeface="Arial" panose="020B0604020202020204" pitchFamily="34" charset="0"/>
              <a:buChar char="•"/>
            </a:pPr>
            <a:r>
              <a:rPr lang="en-GB" sz="3600" dirty="0">
                <a:solidFill>
                  <a:schemeClr val="bg2"/>
                </a:solidFill>
                <a:latin typeface="Narkisim" panose="020E0502050101010101" pitchFamily="34" charset="-79"/>
                <a:cs typeface="Narkisim" panose="020E0502050101010101" pitchFamily="34" charset="-79"/>
              </a:rPr>
              <a:t>Monitor progress towards guidelines objectives.</a:t>
            </a:r>
            <a:endParaRPr lang="en-US" sz="3600" dirty="0">
              <a:solidFill>
                <a:schemeClr val="bg2"/>
              </a:solidFill>
              <a:latin typeface="Narkisim" panose="020E0502050101010101" pitchFamily="34" charset="-79"/>
              <a:cs typeface="Narkisim" panose="020E0502050101010101" pitchFamily="34" charset="-79"/>
            </a:endParaRPr>
          </a:p>
          <a:p>
            <a:pPr marL="1028700" lvl="1" indent="-571500" algn="just">
              <a:buFont typeface="Arial" panose="020B0604020202020204" pitchFamily="34" charset="0"/>
              <a:buChar char="•"/>
            </a:pPr>
            <a:r>
              <a:rPr lang="en-GB" sz="3600" dirty="0">
                <a:solidFill>
                  <a:schemeClr val="bg2"/>
                </a:solidFill>
                <a:latin typeface="Narkisim" panose="020E0502050101010101" pitchFamily="34" charset="-79"/>
                <a:cs typeface="Narkisim" panose="020E0502050101010101" pitchFamily="34" charset="-79"/>
              </a:rPr>
              <a:t>Facilitate collaboration and coordination between various stakeholders </a:t>
            </a:r>
            <a:endParaRPr lang="en-US" sz="3600" dirty="0">
              <a:solidFill>
                <a:schemeClr val="bg2"/>
              </a:solidFill>
              <a:latin typeface="Narkisim" panose="020E0502050101010101" pitchFamily="34" charset="-79"/>
              <a:cs typeface="Narkisim" panose="020E0502050101010101" pitchFamily="34" charset="-79"/>
            </a:endParaRPr>
          </a:p>
          <a:p>
            <a:pPr marL="1028700" lvl="1" indent="-571500" algn="just">
              <a:buFont typeface="Arial" panose="020B0604020202020204" pitchFamily="34" charset="0"/>
              <a:buChar char="•"/>
            </a:pPr>
            <a:r>
              <a:rPr lang="en-GB" sz="3600" dirty="0">
                <a:solidFill>
                  <a:schemeClr val="bg2"/>
                </a:solidFill>
                <a:latin typeface="Narkisim" panose="020E0502050101010101" pitchFamily="34" charset="-79"/>
                <a:cs typeface="Narkisim" panose="020E0502050101010101" pitchFamily="34" charset="-79"/>
              </a:rPr>
              <a:t>Manage partnerships with internal and external stakeholders to gather feedback and address concerns</a:t>
            </a:r>
            <a:endParaRPr lang="en-US" sz="3600" dirty="0">
              <a:solidFill>
                <a:schemeClr val="bg2"/>
              </a:solidFill>
              <a:latin typeface="Narkisim" panose="020E0502050101010101" pitchFamily="34" charset="-79"/>
              <a:cs typeface="Narkisim" panose="020E0502050101010101" pitchFamily="34" charset="-79"/>
            </a:endParaRPr>
          </a:p>
          <a:p>
            <a:pPr marL="1028700" lvl="1" indent="-571500" algn="just">
              <a:buFont typeface="Arial" panose="020B0604020202020204" pitchFamily="34" charset="0"/>
              <a:buChar char="•"/>
            </a:pPr>
            <a:r>
              <a:rPr lang="en-GB" sz="3600" dirty="0">
                <a:solidFill>
                  <a:schemeClr val="bg2"/>
                </a:solidFill>
                <a:latin typeface="Narkisim" panose="020E0502050101010101" pitchFamily="34" charset="-79"/>
                <a:cs typeface="Narkisim" panose="020E0502050101010101" pitchFamily="34" charset="-79"/>
              </a:rPr>
              <a:t>Identify potential risks and challenges that may impact the implementation of the guidelines and develop risk mitigation strategies</a:t>
            </a:r>
            <a:endParaRPr lang="en-US" sz="3600" dirty="0">
              <a:solidFill>
                <a:schemeClr val="bg2"/>
              </a:solidFill>
              <a:latin typeface="Narkisim" panose="020E0502050101010101" pitchFamily="34" charset="-79"/>
              <a:cs typeface="Narkisim" panose="020E0502050101010101" pitchFamily="34" charset="-79"/>
            </a:endParaRPr>
          </a:p>
        </p:txBody>
      </p:sp>
      <p:grpSp>
        <p:nvGrpSpPr>
          <p:cNvPr id="22" name="Group 14">
            <a:extLst>
              <a:ext uri="{FF2B5EF4-FFF2-40B4-BE49-F238E27FC236}">
                <a16:creationId xmlns:a16="http://schemas.microsoft.com/office/drawing/2014/main" id="{E8A598C8-2B76-4988-ACBE-6E0D866AE44B}"/>
              </a:ext>
            </a:extLst>
          </p:cNvPr>
          <p:cNvGrpSpPr/>
          <p:nvPr/>
        </p:nvGrpSpPr>
        <p:grpSpPr>
          <a:xfrm>
            <a:off x="12884298" y="2148445"/>
            <a:ext cx="5022700" cy="2004455"/>
            <a:chOff x="0" y="0"/>
            <a:chExt cx="1291976" cy="537963"/>
          </a:xfrm>
        </p:grpSpPr>
        <p:sp>
          <p:nvSpPr>
            <p:cNvPr id="24" name="Freeform 15">
              <a:extLst>
                <a:ext uri="{FF2B5EF4-FFF2-40B4-BE49-F238E27FC236}">
                  <a16:creationId xmlns:a16="http://schemas.microsoft.com/office/drawing/2014/main" id="{AC04ECF8-D0F7-4D65-AF39-FA738975B28E}"/>
                </a:ext>
              </a:extLst>
            </p:cNvPr>
            <p:cNvSpPr/>
            <p:nvPr/>
          </p:nvSpPr>
          <p:spPr>
            <a:xfrm>
              <a:off x="0" y="0"/>
              <a:ext cx="1291976" cy="537963"/>
            </a:xfrm>
            <a:custGeom>
              <a:avLst/>
              <a:gdLst/>
              <a:ahLst/>
              <a:cxnLst/>
              <a:rect l="l" t="t" r="r" b="b"/>
              <a:pathLst>
                <a:path w="1291976" h="537963">
                  <a:moveTo>
                    <a:pt x="268982" y="0"/>
                  </a:moveTo>
                  <a:lnTo>
                    <a:pt x="1022994" y="0"/>
                  </a:lnTo>
                  <a:cubicBezTo>
                    <a:pt x="1171549" y="0"/>
                    <a:pt x="1291976" y="120427"/>
                    <a:pt x="1291976" y="268982"/>
                  </a:cubicBezTo>
                  <a:lnTo>
                    <a:pt x="1291976" y="268982"/>
                  </a:lnTo>
                  <a:cubicBezTo>
                    <a:pt x="1291976" y="417536"/>
                    <a:pt x="1171549" y="537963"/>
                    <a:pt x="1022994" y="537963"/>
                  </a:cubicBezTo>
                  <a:lnTo>
                    <a:pt x="268982" y="537963"/>
                  </a:lnTo>
                  <a:cubicBezTo>
                    <a:pt x="120427" y="537963"/>
                    <a:pt x="0" y="417536"/>
                    <a:pt x="0" y="268982"/>
                  </a:cubicBezTo>
                  <a:lnTo>
                    <a:pt x="0" y="268982"/>
                  </a:lnTo>
                  <a:cubicBezTo>
                    <a:pt x="0" y="120427"/>
                    <a:pt x="120427" y="0"/>
                    <a:pt x="268982" y="0"/>
                  </a:cubicBezTo>
                  <a:close/>
                </a:path>
              </a:pathLst>
            </a:custGeom>
            <a:blipFill>
              <a:blip r:embed="rId7" cstate="email">
                <a:extLst>
                  <a:ext uri="{28A0092B-C50C-407E-A947-70E740481C1C}">
                    <a14:useLocalDpi xmlns:a14="http://schemas.microsoft.com/office/drawing/2010/main"/>
                  </a:ext>
                </a:extLst>
              </a:blip>
              <a:stretch>
                <a:fillRect l="-11907" t="-17048" b="-62011"/>
              </a:stretch>
            </a:blipFill>
            <a:ln w="38100" cap="rnd">
              <a:solidFill>
                <a:srgbClr val="FFFFFF"/>
              </a:solidFill>
              <a:prstDash val="solid"/>
              <a:round/>
            </a:ln>
          </p:spPr>
        </p:sp>
      </p:gr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10019606">
            <a:off x="11334035" y="-1136129"/>
            <a:ext cx="3889773" cy="12559257"/>
          </a:xfrm>
          <a:custGeom>
            <a:avLst/>
            <a:gdLst/>
            <a:ahLst/>
            <a:cxnLst/>
            <a:rect l="l" t="t" r="r" b="b"/>
            <a:pathLst>
              <a:path w="3889773" h="12559257">
                <a:moveTo>
                  <a:pt x="0" y="0"/>
                </a:moveTo>
                <a:lnTo>
                  <a:pt x="3889773" y="0"/>
                </a:lnTo>
                <a:lnTo>
                  <a:pt x="3889773" y="12559258"/>
                </a:lnTo>
                <a:lnTo>
                  <a:pt x="0" y="12559258"/>
                </a:lnTo>
                <a:lnTo>
                  <a:pt x="0" y="0"/>
                </a:lnTo>
                <a:close/>
              </a:path>
            </a:pathLst>
          </a:custGeom>
          <a:blipFill>
            <a:blip r:embed="rId3">
              <a:extLst>
                <a:ext uri="{96DAC541-7B7A-43D3-8B79-37D633B846F1}">
                  <asvg:svgBlip xmlns:asvg="http://schemas.microsoft.com/office/drawing/2016/SVG/main" r:embed="rId4"/>
                </a:ext>
              </a:extLst>
            </a:blip>
            <a:stretch>
              <a:fillRect l="-525794" t="-40822" b="-52994"/>
            </a:stretch>
          </a:blipFill>
        </p:spPr>
      </p:sp>
      <p:grpSp>
        <p:nvGrpSpPr>
          <p:cNvPr id="3" name="Group 3"/>
          <p:cNvGrpSpPr/>
          <p:nvPr/>
        </p:nvGrpSpPr>
        <p:grpSpPr>
          <a:xfrm rot="721907">
            <a:off x="11628044" y="-1158327"/>
            <a:ext cx="8981737" cy="13081995"/>
            <a:chOff x="0" y="0"/>
            <a:chExt cx="2365560" cy="3445464"/>
          </a:xfrm>
        </p:grpSpPr>
        <p:sp>
          <p:nvSpPr>
            <p:cNvPr id="4" name="Freeform 4"/>
            <p:cNvSpPr/>
            <p:nvPr/>
          </p:nvSpPr>
          <p:spPr>
            <a:xfrm>
              <a:off x="0" y="0"/>
              <a:ext cx="2365560" cy="3445464"/>
            </a:xfrm>
            <a:custGeom>
              <a:avLst/>
              <a:gdLst/>
              <a:ahLst/>
              <a:cxnLst/>
              <a:rect l="l" t="t" r="r" b="b"/>
              <a:pathLst>
                <a:path w="2365560" h="3445464">
                  <a:moveTo>
                    <a:pt x="0" y="0"/>
                  </a:moveTo>
                  <a:lnTo>
                    <a:pt x="2365560" y="0"/>
                  </a:lnTo>
                  <a:lnTo>
                    <a:pt x="2365560" y="3445464"/>
                  </a:lnTo>
                  <a:lnTo>
                    <a:pt x="0" y="3445464"/>
                  </a:lnTo>
                  <a:close/>
                </a:path>
              </a:pathLst>
            </a:custGeom>
            <a:solidFill>
              <a:srgbClr val="052A47"/>
            </a:solidFill>
            <a:ln cap="sq">
              <a:noFill/>
              <a:prstDash val="solid"/>
              <a:miter/>
            </a:ln>
          </p:spPr>
        </p:sp>
        <p:sp>
          <p:nvSpPr>
            <p:cNvPr id="5" name="TextBox 5"/>
            <p:cNvSpPr txBox="1"/>
            <p:nvPr/>
          </p:nvSpPr>
          <p:spPr>
            <a:xfrm>
              <a:off x="0" y="-47625"/>
              <a:ext cx="2365560" cy="3493089"/>
            </a:xfrm>
            <a:prstGeom prst="rect">
              <a:avLst/>
            </a:prstGeom>
          </p:spPr>
          <p:txBody>
            <a:bodyPr lIns="50800" tIns="50800" rIns="50800" bIns="50800" rtlCol="0" anchor="ctr"/>
            <a:lstStyle/>
            <a:p>
              <a:pPr algn="ctr">
                <a:lnSpc>
                  <a:spcPts val="2659"/>
                </a:lnSpc>
              </a:pPr>
              <a:endParaRPr/>
            </a:p>
          </p:txBody>
        </p:sp>
      </p:grpSp>
      <p:sp>
        <p:nvSpPr>
          <p:cNvPr id="6" name="Freeform 6"/>
          <p:cNvSpPr/>
          <p:nvPr/>
        </p:nvSpPr>
        <p:spPr>
          <a:xfrm>
            <a:off x="11670121" y="2611428"/>
            <a:ext cx="8522879" cy="7027824"/>
          </a:xfrm>
          <a:custGeom>
            <a:avLst/>
            <a:gdLst/>
            <a:ahLst/>
            <a:cxnLst/>
            <a:rect l="l" t="t" r="r" b="b"/>
            <a:pathLst>
              <a:path w="8522879" h="7027824">
                <a:moveTo>
                  <a:pt x="0" y="0"/>
                </a:moveTo>
                <a:lnTo>
                  <a:pt x="8522879" y="0"/>
                </a:lnTo>
                <a:lnTo>
                  <a:pt x="8522879" y="7027824"/>
                </a:lnTo>
                <a:lnTo>
                  <a:pt x="0" y="7027824"/>
                </a:lnTo>
                <a:lnTo>
                  <a:pt x="0" y="0"/>
                </a:lnTo>
                <a:close/>
              </a:path>
            </a:pathLst>
          </a:custGeom>
          <a:blipFill>
            <a:blip r:embed="rId5">
              <a:extLst>
                <a:ext uri="{96DAC541-7B7A-43D3-8B79-37D633B846F1}">
                  <asvg:svgBlip xmlns:asvg="http://schemas.microsoft.com/office/drawing/2016/SVG/main" r:embed="rId6"/>
                </a:ext>
              </a:extLst>
            </a:blip>
            <a:stretch>
              <a:fillRect/>
            </a:stretch>
          </a:blipFill>
          <a:ln cap="sq">
            <a:noFill/>
            <a:prstDash val="solid"/>
            <a:miter/>
          </a:ln>
        </p:spPr>
      </p:sp>
      <p:grpSp>
        <p:nvGrpSpPr>
          <p:cNvPr id="9" name="Group 9"/>
          <p:cNvGrpSpPr/>
          <p:nvPr/>
        </p:nvGrpSpPr>
        <p:grpSpPr>
          <a:xfrm>
            <a:off x="6880083" y="-1412741"/>
            <a:ext cx="2758717" cy="2758717"/>
            <a:chOff x="0" y="0"/>
            <a:chExt cx="812800" cy="812800"/>
          </a:xfrm>
        </p:grpSpPr>
        <p:sp>
          <p:nvSpPr>
            <p:cNvPr id="10" name="Freeform 1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438150" cap="sq">
              <a:solidFill>
                <a:srgbClr val="4DBF38"/>
              </a:solidFill>
              <a:prstDash val="solid"/>
              <a:miter/>
            </a:ln>
          </p:spPr>
        </p:sp>
        <p:sp>
          <p:nvSpPr>
            <p:cNvPr id="11" name="TextBox 11"/>
            <p:cNvSpPr txBox="1"/>
            <p:nvPr/>
          </p:nvSpPr>
          <p:spPr>
            <a:xfrm>
              <a:off x="76200" y="28575"/>
              <a:ext cx="660400" cy="708025"/>
            </a:xfrm>
            <a:prstGeom prst="rect">
              <a:avLst/>
            </a:prstGeom>
          </p:spPr>
          <p:txBody>
            <a:bodyPr lIns="50800" tIns="50800" rIns="50800" bIns="50800" rtlCol="0" anchor="ctr"/>
            <a:lstStyle/>
            <a:p>
              <a:pPr algn="ctr">
                <a:lnSpc>
                  <a:spcPts val="2659"/>
                </a:lnSpc>
              </a:pPr>
              <a:endParaRPr/>
            </a:p>
          </p:txBody>
        </p:sp>
      </p:grpSp>
      <p:sp>
        <p:nvSpPr>
          <p:cNvPr id="12" name="TextBox 12"/>
          <p:cNvSpPr txBox="1"/>
          <p:nvPr/>
        </p:nvSpPr>
        <p:spPr>
          <a:xfrm>
            <a:off x="533399" y="1497079"/>
            <a:ext cx="11887201" cy="977191"/>
          </a:xfrm>
          <a:prstGeom prst="rect">
            <a:avLst/>
          </a:prstGeom>
        </p:spPr>
        <p:txBody>
          <a:bodyPr wrap="square" lIns="0" tIns="0" rIns="0" bIns="0" rtlCol="0" anchor="t">
            <a:spAutoFit/>
          </a:bodyPr>
          <a:lstStyle/>
          <a:p>
            <a:pPr lvl="0">
              <a:lnSpc>
                <a:spcPts val="8003"/>
              </a:lnSpc>
              <a:spcBef>
                <a:spcPct val="0"/>
              </a:spcBef>
            </a:pPr>
            <a:r>
              <a:rPr lang="en-US" sz="5400" b="1" spc="240" dirty="0">
                <a:solidFill>
                  <a:schemeClr val="accent4"/>
                </a:solidFill>
                <a:latin typeface="Narkisim" panose="020E0502050101010101" pitchFamily="34" charset="-79"/>
                <a:cs typeface="Narkisim" panose="020E0502050101010101" pitchFamily="34" charset="-79"/>
              </a:rPr>
              <a:t>Roles and Responsibilities of HOIs..</a:t>
            </a:r>
            <a:endParaRPr lang="en-US" sz="5400" b="1" spc="240" dirty="0">
              <a:solidFill>
                <a:schemeClr val="accent4"/>
              </a:solidFill>
              <a:latin typeface="Narkisim" panose="020E0502050101010101" pitchFamily="34" charset="-79"/>
              <a:cs typeface="Narkisim" panose="020E0502050101010101" pitchFamily="34" charset="-79"/>
              <a:sym typeface="Montserrat Classic Bold"/>
            </a:endParaRPr>
          </a:p>
        </p:txBody>
      </p:sp>
      <p:grpSp>
        <p:nvGrpSpPr>
          <p:cNvPr id="14" name="Group 14"/>
          <p:cNvGrpSpPr/>
          <p:nvPr/>
        </p:nvGrpSpPr>
        <p:grpSpPr>
          <a:xfrm>
            <a:off x="-1124737" y="8771946"/>
            <a:ext cx="2606317" cy="2606317"/>
            <a:chOff x="0" y="0"/>
            <a:chExt cx="812800" cy="812800"/>
          </a:xfrm>
        </p:grpSpPr>
        <p:sp>
          <p:nvSpPr>
            <p:cNvPr id="15" name="Freeform 15"/>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504825" cap="sq">
              <a:solidFill>
                <a:srgbClr val="80D12A"/>
              </a:solidFill>
              <a:prstDash val="solid"/>
              <a:miter/>
            </a:ln>
          </p:spPr>
        </p:sp>
        <p:sp>
          <p:nvSpPr>
            <p:cNvPr id="16" name="TextBox 16"/>
            <p:cNvSpPr txBox="1"/>
            <p:nvPr/>
          </p:nvSpPr>
          <p:spPr>
            <a:xfrm>
              <a:off x="76200" y="28575"/>
              <a:ext cx="660400" cy="708025"/>
            </a:xfrm>
            <a:prstGeom prst="rect">
              <a:avLst/>
            </a:prstGeom>
          </p:spPr>
          <p:txBody>
            <a:bodyPr lIns="50800" tIns="50800" rIns="50800" bIns="50800" rtlCol="0" anchor="ctr"/>
            <a:lstStyle/>
            <a:p>
              <a:pPr marL="0" lvl="0" indent="0" algn="ctr">
                <a:lnSpc>
                  <a:spcPts val="2659"/>
                </a:lnSpc>
                <a:spcBef>
                  <a:spcPct val="0"/>
                </a:spcBef>
              </a:pPr>
              <a:endParaRPr/>
            </a:p>
          </p:txBody>
        </p:sp>
      </p:grpSp>
      <p:sp>
        <p:nvSpPr>
          <p:cNvPr id="17" name="Rectangle 16">
            <a:extLst>
              <a:ext uri="{FF2B5EF4-FFF2-40B4-BE49-F238E27FC236}">
                <a16:creationId xmlns:a16="http://schemas.microsoft.com/office/drawing/2014/main" id="{457790D4-C0C9-4C63-ACAC-B98C13BCE7DC}"/>
              </a:ext>
            </a:extLst>
          </p:cNvPr>
          <p:cNvSpPr/>
          <p:nvPr/>
        </p:nvSpPr>
        <p:spPr>
          <a:xfrm>
            <a:off x="12725400" y="-75527"/>
            <a:ext cx="4586221" cy="1938992"/>
          </a:xfrm>
          <a:prstGeom prst="rect">
            <a:avLst/>
          </a:prstGeom>
        </p:spPr>
        <p:txBody>
          <a:bodyPr wrap="square">
            <a:spAutoFit/>
          </a:bodyPr>
          <a:lstStyle/>
          <a:p>
            <a:r>
              <a:rPr lang="en-US" sz="6000" b="1" dirty="0">
                <a:solidFill>
                  <a:srgbClr val="00FFCC"/>
                </a:solidFill>
                <a:latin typeface="Narkisim" panose="020E0502050101010101" pitchFamily="34" charset="-79"/>
                <a:cs typeface="Narkisim" panose="020E0502050101010101" pitchFamily="34" charset="-79"/>
              </a:rPr>
              <a:t>Principals of Senior Schools</a:t>
            </a:r>
            <a:endParaRPr lang="x-none" sz="6000" dirty="0">
              <a:solidFill>
                <a:srgbClr val="00FFCC"/>
              </a:solidFill>
              <a:latin typeface="Narkisim" panose="020E0502050101010101" pitchFamily="34" charset="-79"/>
              <a:cs typeface="Narkisim" panose="020E0502050101010101" pitchFamily="34" charset="-79"/>
            </a:endParaRPr>
          </a:p>
        </p:txBody>
      </p:sp>
      <p:graphicFrame>
        <p:nvGraphicFramePr>
          <p:cNvPr id="18" name="Diagram 17">
            <a:extLst>
              <a:ext uri="{FF2B5EF4-FFF2-40B4-BE49-F238E27FC236}">
                <a16:creationId xmlns:a16="http://schemas.microsoft.com/office/drawing/2014/main" id="{C3D82B00-7FEE-451B-837C-3DD56B75A201}"/>
              </a:ext>
            </a:extLst>
          </p:cNvPr>
          <p:cNvGraphicFramePr/>
          <p:nvPr>
            <p:extLst>
              <p:ext uri="{D42A27DB-BD31-4B8C-83A1-F6EECF244321}">
                <p14:modId xmlns:p14="http://schemas.microsoft.com/office/powerpoint/2010/main" val="416392222"/>
              </p:ext>
            </p:extLst>
          </p:nvPr>
        </p:nvGraphicFramePr>
        <p:xfrm>
          <a:off x="152400" y="2565898"/>
          <a:ext cx="11060521" cy="7225802"/>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4102" name="Picture 6" descr="Image result for Inforgraphic for Roles and responsibility of principal of a school">
            <a:extLst>
              <a:ext uri="{FF2B5EF4-FFF2-40B4-BE49-F238E27FC236}">
                <a16:creationId xmlns:a16="http://schemas.microsoft.com/office/drawing/2014/main" id="{32BF66B6-560C-4BC2-BAD5-344CD6804198}"/>
              </a:ext>
            </a:extLst>
          </p:cNvPr>
          <p:cNvPicPr>
            <a:picLocks noChangeAspect="1" noChangeArrowheads="1"/>
          </p:cNvPicPr>
          <p:nvPr/>
        </p:nvPicPr>
        <p:blipFill rotWithShape="1">
          <a:blip r:embed="rId12">
            <a:extLst>
              <a:ext uri="{BEBA8EAE-BF5A-486C-A8C5-ECC9F3942E4B}">
                <a14:imgProps xmlns:a14="http://schemas.microsoft.com/office/drawing/2010/main">
                  <a14:imgLayer r:embed="rId13">
                    <a14:imgEffect>
                      <a14:sharpenSoften amount="50000"/>
                    </a14:imgEffect>
                  </a14:imgLayer>
                </a14:imgProps>
              </a:ext>
              <a:ext uri="{28A0092B-C50C-407E-A947-70E740481C1C}">
                <a14:useLocalDpi xmlns:a14="http://schemas.microsoft.com/office/drawing/2010/main"/>
              </a:ext>
            </a:extLst>
          </a:blip>
          <a:srcRect l="21839" t="10839" r="23489" b="4656"/>
          <a:stretch/>
        </p:blipFill>
        <p:spPr bwMode="auto">
          <a:xfrm>
            <a:off x="12268200" y="1671253"/>
            <a:ext cx="7467600" cy="735844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002A5F"/>
        </a:solidFill>
        <a:effectLst/>
      </p:bgPr>
    </p:bg>
    <p:spTree>
      <p:nvGrpSpPr>
        <p:cNvPr id="1" name="">
          <a:extLst>
            <a:ext uri="{FF2B5EF4-FFF2-40B4-BE49-F238E27FC236}">
              <a16:creationId xmlns:a16="http://schemas.microsoft.com/office/drawing/2014/main" id="{0F184E00-C324-049F-0A80-F3DFA56856E8}"/>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D63A0E0F-4C72-1BE1-6F00-CA86E2CF4A47}"/>
              </a:ext>
            </a:extLst>
          </p:cNvPr>
          <p:cNvGrpSpPr/>
          <p:nvPr/>
        </p:nvGrpSpPr>
        <p:grpSpPr>
          <a:xfrm>
            <a:off x="14478000" y="-30291"/>
            <a:ext cx="3810000" cy="1973391"/>
            <a:chOff x="0" y="0"/>
            <a:chExt cx="1565429" cy="567646"/>
          </a:xfrm>
        </p:grpSpPr>
        <p:sp>
          <p:nvSpPr>
            <p:cNvPr id="3" name="Freeform 3">
              <a:extLst>
                <a:ext uri="{FF2B5EF4-FFF2-40B4-BE49-F238E27FC236}">
                  <a16:creationId xmlns:a16="http://schemas.microsoft.com/office/drawing/2014/main" id="{9DF012F9-8932-891C-5B84-38A2ED744ED2}"/>
                </a:ext>
              </a:extLst>
            </p:cNvPr>
            <p:cNvSpPr/>
            <p:nvPr/>
          </p:nvSpPr>
          <p:spPr>
            <a:xfrm>
              <a:off x="0" y="0"/>
              <a:ext cx="1565429" cy="567646"/>
            </a:xfrm>
            <a:custGeom>
              <a:avLst/>
              <a:gdLst/>
              <a:ahLst/>
              <a:cxnLst/>
              <a:rect l="l" t="t" r="r" b="b"/>
              <a:pathLst>
                <a:path w="1565429" h="567646">
                  <a:moveTo>
                    <a:pt x="0" y="0"/>
                  </a:moveTo>
                  <a:lnTo>
                    <a:pt x="1565429" y="0"/>
                  </a:lnTo>
                  <a:lnTo>
                    <a:pt x="1565429" y="567646"/>
                  </a:lnTo>
                  <a:lnTo>
                    <a:pt x="0" y="567646"/>
                  </a:lnTo>
                  <a:close/>
                </a:path>
              </a:pathLst>
            </a:custGeom>
            <a:blipFill>
              <a:blip r:embed="rId2" cstate="email">
                <a:extLst>
                  <a:ext uri="{28A0092B-C50C-407E-A947-70E740481C1C}">
                    <a14:useLocalDpi xmlns:a14="http://schemas.microsoft.com/office/drawing/2010/main"/>
                  </a:ext>
                </a:extLst>
              </a:blip>
              <a:stretch>
                <a:fillRect t="-75239" b="-8840"/>
              </a:stretch>
            </a:blipFill>
          </p:spPr>
        </p:sp>
      </p:grpSp>
      <p:sp>
        <p:nvSpPr>
          <p:cNvPr id="4" name="Freeform 4">
            <a:extLst>
              <a:ext uri="{FF2B5EF4-FFF2-40B4-BE49-F238E27FC236}">
                <a16:creationId xmlns:a16="http://schemas.microsoft.com/office/drawing/2014/main" id="{0BC3B2D6-94F3-B3BC-FD9F-1B23666A1506}"/>
              </a:ext>
            </a:extLst>
          </p:cNvPr>
          <p:cNvSpPr/>
          <p:nvPr/>
        </p:nvSpPr>
        <p:spPr>
          <a:xfrm>
            <a:off x="1219200" y="3076100"/>
            <a:ext cx="475104" cy="475104"/>
          </a:xfrm>
          <a:custGeom>
            <a:avLst/>
            <a:gdLst/>
            <a:ahLst/>
            <a:cxnLst/>
            <a:rect l="l" t="t" r="r" b="b"/>
            <a:pathLst>
              <a:path w="475104" h="475104">
                <a:moveTo>
                  <a:pt x="0" y="0"/>
                </a:moveTo>
                <a:lnTo>
                  <a:pt x="475104" y="0"/>
                </a:lnTo>
                <a:lnTo>
                  <a:pt x="475104" y="475104"/>
                </a:lnTo>
                <a:lnTo>
                  <a:pt x="0" y="475104"/>
                </a:lnTo>
                <a:lnTo>
                  <a:pt x="0" y="0"/>
                </a:lnTo>
                <a:close/>
              </a:path>
            </a:pathLst>
          </a:custGeom>
          <a: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p:spPr>
      </p:sp>
      <p:sp>
        <p:nvSpPr>
          <p:cNvPr id="5" name="Freeform 5">
            <a:extLst>
              <a:ext uri="{FF2B5EF4-FFF2-40B4-BE49-F238E27FC236}">
                <a16:creationId xmlns:a16="http://schemas.microsoft.com/office/drawing/2014/main" id="{2B55469A-5C1C-2880-FF3E-226D02732C08}"/>
              </a:ext>
            </a:extLst>
          </p:cNvPr>
          <p:cNvSpPr/>
          <p:nvPr/>
        </p:nvSpPr>
        <p:spPr>
          <a:xfrm>
            <a:off x="1066800" y="6502431"/>
            <a:ext cx="475104" cy="475104"/>
          </a:xfrm>
          <a:custGeom>
            <a:avLst/>
            <a:gdLst/>
            <a:ahLst/>
            <a:cxnLst/>
            <a:rect l="l" t="t" r="r" b="b"/>
            <a:pathLst>
              <a:path w="475104" h="475104">
                <a:moveTo>
                  <a:pt x="0" y="0"/>
                </a:moveTo>
                <a:lnTo>
                  <a:pt x="475104" y="0"/>
                </a:lnTo>
                <a:lnTo>
                  <a:pt x="475104" y="475105"/>
                </a:lnTo>
                <a:lnTo>
                  <a:pt x="0" y="475105"/>
                </a:lnTo>
                <a:lnTo>
                  <a:pt x="0" y="0"/>
                </a:lnTo>
                <a:close/>
              </a:path>
            </a:pathLst>
          </a:custGeom>
          <a: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p:spPr>
      </p:sp>
      <p:sp>
        <p:nvSpPr>
          <p:cNvPr id="8" name="Freeform 8">
            <a:extLst>
              <a:ext uri="{FF2B5EF4-FFF2-40B4-BE49-F238E27FC236}">
                <a16:creationId xmlns:a16="http://schemas.microsoft.com/office/drawing/2014/main" id="{0CC91930-6C08-556A-0568-BD49E3EF7892}"/>
              </a:ext>
            </a:extLst>
          </p:cNvPr>
          <p:cNvSpPr/>
          <p:nvPr/>
        </p:nvSpPr>
        <p:spPr>
          <a:xfrm>
            <a:off x="1066800" y="8105176"/>
            <a:ext cx="475104" cy="475104"/>
          </a:xfrm>
          <a:custGeom>
            <a:avLst/>
            <a:gdLst/>
            <a:ahLst/>
            <a:cxnLst/>
            <a:rect l="l" t="t" r="r" b="b"/>
            <a:pathLst>
              <a:path w="475104" h="475104">
                <a:moveTo>
                  <a:pt x="0" y="0"/>
                </a:moveTo>
                <a:lnTo>
                  <a:pt x="475104" y="0"/>
                </a:lnTo>
                <a:lnTo>
                  <a:pt x="475104" y="475104"/>
                </a:lnTo>
                <a:lnTo>
                  <a:pt x="0" y="475104"/>
                </a:lnTo>
                <a:lnTo>
                  <a:pt x="0" y="0"/>
                </a:lnTo>
                <a:close/>
              </a:path>
            </a:pathLst>
          </a:custGeom>
          <a: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p:spPr>
      </p:sp>
      <p:sp>
        <p:nvSpPr>
          <p:cNvPr id="9" name="TextBox 9">
            <a:extLst>
              <a:ext uri="{FF2B5EF4-FFF2-40B4-BE49-F238E27FC236}">
                <a16:creationId xmlns:a16="http://schemas.microsoft.com/office/drawing/2014/main" id="{3D7B83EE-BA80-EC38-7E59-620E88FE5FB4}"/>
              </a:ext>
            </a:extLst>
          </p:cNvPr>
          <p:cNvSpPr txBox="1"/>
          <p:nvPr/>
        </p:nvSpPr>
        <p:spPr>
          <a:xfrm>
            <a:off x="685800" y="22039"/>
            <a:ext cx="12725400" cy="1661993"/>
          </a:xfrm>
          <a:prstGeom prst="rect">
            <a:avLst/>
          </a:prstGeom>
        </p:spPr>
        <p:txBody>
          <a:bodyPr wrap="square" lIns="0" tIns="0" rIns="0" bIns="0" rtlCol="0" anchor="t">
            <a:spAutoFit/>
          </a:bodyPr>
          <a:lstStyle/>
          <a:p>
            <a:pPr marL="0" marR="0" lvl="0" indent="0" algn="l" defTabSz="914400" rtl="0" eaLnBrk="1" fontAlgn="auto" latinLnBrk="0" hangingPunct="1">
              <a:spcBef>
                <a:spcPts val="0"/>
              </a:spcBef>
              <a:spcAft>
                <a:spcPts val="0"/>
              </a:spcAft>
              <a:buClrTx/>
              <a:buSzTx/>
              <a:buFontTx/>
              <a:buNone/>
              <a:tabLst/>
              <a:defRPr/>
            </a:pPr>
            <a:r>
              <a:rPr kumimoji="0" lang="en-US" sz="5400" b="1" i="0" u="none" strike="noStrike" kern="1200" cap="none" spc="240" normalizeH="0" baseline="0" noProof="0" dirty="0">
                <a:ln>
                  <a:noFill/>
                </a:ln>
                <a:solidFill>
                  <a:srgbClr val="92D050"/>
                </a:solidFill>
                <a:effectLst/>
                <a:uLnTx/>
                <a:uFillTx/>
                <a:latin typeface="Narkisim" panose="020E0502050101010101" pitchFamily="34" charset="-79"/>
                <a:ea typeface="+mn-ea"/>
                <a:cs typeface="Narkisim" panose="020E0502050101010101" pitchFamily="34" charset="-79"/>
              </a:rPr>
              <a:t>Roles and Responsibilities of Officers - Head of Junior School </a:t>
            </a:r>
            <a:endParaRPr kumimoji="0" lang="en-US" sz="5400" b="1" i="0" u="none" strike="noStrike" kern="1200" cap="none" spc="0" normalizeH="0" baseline="0" noProof="0" dirty="0">
              <a:ln>
                <a:noFill/>
              </a:ln>
              <a:solidFill>
                <a:srgbClr val="92D050"/>
              </a:solidFill>
              <a:effectLst/>
              <a:uLnTx/>
              <a:uFillTx/>
              <a:latin typeface="Glacial Indifference Bold"/>
              <a:ea typeface="Glacial Indifference Bold"/>
              <a:cs typeface="Glacial Indifference Bold"/>
              <a:sym typeface="Glacial Indifference Bold"/>
            </a:endParaRPr>
          </a:p>
        </p:txBody>
      </p:sp>
      <p:sp>
        <p:nvSpPr>
          <p:cNvPr id="10" name="TextBox 10">
            <a:extLst>
              <a:ext uri="{FF2B5EF4-FFF2-40B4-BE49-F238E27FC236}">
                <a16:creationId xmlns:a16="http://schemas.microsoft.com/office/drawing/2014/main" id="{CC95F119-0019-7CAE-14E8-A918A83E1076}"/>
              </a:ext>
            </a:extLst>
          </p:cNvPr>
          <p:cNvSpPr txBox="1"/>
          <p:nvPr/>
        </p:nvSpPr>
        <p:spPr>
          <a:xfrm>
            <a:off x="685800" y="2095500"/>
            <a:ext cx="14935200" cy="984885"/>
          </a:xfrm>
          <a:prstGeom prst="rect">
            <a:avLst/>
          </a:prstGeom>
        </p:spPr>
        <p:txBody>
          <a:bodyPr wrap="square" lIns="0" tIns="0" rIns="0" bIns="0" rtlCol="0" anchor="t">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white"/>
                </a:solidFill>
                <a:effectLst/>
                <a:uLnTx/>
                <a:uFillTx/>
                <a:latin typeface="Narkisim" panose="020E0502050101010101" pitchFamily="34" charset="-79"/>
                <a:ea typeface="+mn-ea"/>
                <a:cs typeface="Narkisim" panose="020E0502050101010101" pitchFamily="34" charset="-79"/>
              </a:rPr>
              <a:t>The </a:t>
            </a:r>
            <a:r>
              <a:rPr kumimoji="0" lang="en-GB" sz="3200" b="1" i="0" u="none" strike="noStrike" kern="1200" cap="none" spc="0" normalizeH="0" baseline="0" noProof="0" dirty="0">
                <a:ln>
                  <a:noFill/>
                </a:ln>
                <a:solidFill>
                  <a:prstClr val="white"/>
                </a:solidFill>
                <a:effectLst/>
                <a:uLnTx/>
                <a:uFillTx/>
                <a:latin typeface="Narkisim" panose="020E0502050101010101" pitchFamily="34" charset="-79"/>
                <a:ea typeface="+mn-ea"/>
                <a:cs typeface="Narkisim" panose="020E0502050101010101" pitchFamily="34" charset="-79"/>
              </a:rPr>
              <a:t>Head of Junior School</a:t>
            </a:r>
            <a:r>
              <a:rPr kumimoji="0" lang="en-GB" sz="3200" b="0" i="0" u="none" strike="noStrike" kern="1200" cap="none" spc="0" normalizeH="0" baseline="0" noProof="0" dirty="0">
                <a:ln>
                  <a:noFill/>
                </a:ln>
                <a:solidFill>
                  <a:prstClr val="white"/>
                </a:solidFill>
                <a:effectLst/>
                <a:uLnTx/>
                <a:uFillTx/>
                <a:latin typeface="Narkisim" panose="020E0502050101010101" pitchFamily="34" charset="-79"/>
                <a:ea typeface="+mn-ea"/>
                <a:cs typeface="Narkisim" panose="020E0502050101010101" pitchFamily="34" charset="-79"/>
              </a:rPr>
              <a:t> plays a crucial role in the placement of learners into </a:t>
            </a:r>
            <a:r>
              <a:rPr kumimoji="0" lang="en-GB" sz="3200" b="1" i="0" u="none" strike="noStrike" kern="1200" cap="none" spc="0" normalizeH="0" baseline="0" noProof="0" dirty="0">
                <a:ln>
                  <a:noFill/>
                </a:ln>
                <a:solidFill>
                  <a:prstClr val="white"/>
                </a:solidFill>
                <a:effectLst/>
                <a:uLnTx/>
                <a:uFillTx/>
                <a:latin typeface="Narkisim" panose="020E0502050101010101" pitchFamily="34" charset="-79"/>
                <a:ea typeface="+mn-ea"/>
                <a:cs typeface="Narkisim" panose="020E0502050101010101" pitchFamily="34" charset="-79"/>
              </a:rPr>
              <a:t>Senior School. </a:t>
            </a:r>
            <a:r>
              <a:rPr kumimoji="0" lang="en-GB" sz="3200" b="0" i="0" u="none" strike="noStrike" kern="1200" cap="none" spc="0" normalizeH="0" baseline="0" noProof="0" dirty="0">
                <a:ln>
                  <a:noFill/>
                </a:ln>
                <a:solidFill>
                  <a:prstClr val="white"/>
                </a:solidFill>
                <a:effectLst/>
                <a:uLnTx/>
                <a:uFillTx/>
                <a:latin typeface="Narkisim" panose="020E0502050101010101" pitchFamily="34" charset="-79"/>
                <a:ea typeface="+mn-ea"/>
                <a:cs typeface="Narkisim" panose="020E0502050101010101" pitchFamily="34" charset="-79"/>
              </a:rPr>
              <a:t>Their responsibilities are</a:t>
            </a:r>
            <a:endParaRPr kumimoji="0" lang="en-US" sz="3200" b="0" i="0" u="none" strike="noStrike" kern="1200" cap="none" spc="0" normalizeH="0" baseline="0" noProof="0" dirty="0">
              <a:ln>
                <a:noFill/>
              </a:ln>
              <a:solidFill>
                <a:srgbClr val="FFFFFF"/>
              </a:solidFill>
              <a:effectLst/>
              <a:uLnTx/>
              <a:uFillTx/>
              <a:latin typeface="Poppins"/>
              <a:ea typeface="Poppins"/>
              <a:cs typeface="Poppins"/>
              <a:sym typeface="Poppins"/>
            </a:endParaRPr>
          </a:p>
        </p:txBody>
      </p:sp>
      <p:sp>
        <p:nvSpPr>
          <p:cNvPr id="11" name="TextBox 11">
            <a:extLst>
              <a:ext uri="{FF2B5EF4-FFF2-40B4-BE49-F238E27FC236}">
                <a16:creationId xmlns:a16="http://schemas.microsoft.com/office/drawing/2014/main" id="{D49C9D89-6937-0244-EFE4-A61BEC94B445}"/>
              </a:ext>
            </a:extLst>
          </p:cNvPr>
          <p:cNvSpPr txBox="1"/>
          <p:nvPr/>
        </p:nvSpPr>
        <p:spPr>
          <a:xfrm>
            <a:off x="2232702" y="3118932"/>
            <a:ext cx="8282897" cy="446276"/>
          </a:xfrm>
          <a:prstGeom prst="rect">
            <a:avLst/>
          </a:prstGeom>
        </p:spPr>
        <p:txBody>
          <a:bodyPr wrap="square" lIns="0" tIns="0" rIns="0" bIns="0" rtlCol="0" anchor="t">
            <a:spAutoFit/>
          </a:bodyPr>
          <a:lstStyle/>
          <a:p>
            <a:pPr marL="0" marR="0" lvl="0" indent="0" algn="just" defTabSz="914400" rtl="0" eaLnBrk="1" fontAlgn="auto" latinLnBrk="0" hangingPunct="1">
              <a:lnSpc>
                <a:spcPts val="3181"/>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FFCC"/>
                </a:solidFill>
                <a:effectLst/>
                <a:uLnTx/>
                <a:uFillTx/>
                <a:latin typeface="Narkisim" panose="020E0502050101010101" pitchFamily="34" charset="-79"/>
                <a:ea typeface="+mn-ea"/>
                <a:cs typeface="Narkisim" panose="020E0502050101010101" pitchFamily="34" charset="-79"/>
              </a:rPr>
              <a:t>Academic Preparation and Assessment</a:t>
            </a:r>
            <a:endParaRPr kumimoji="0" lang="en-US" sz="3600" b="1" i="0" u="none" strike="noStrike" kern="1200" cap="none" spc="0" normalizeH="0" baseline="0" noProof="0" dirty="0">
              <a:ln>
                <a:noFill/>
              </a:ln>
              <a:solidFill>
                <a:srgbClr val="00FFCC"/>
              </a:solidFill>
              <a:effectLst/>
              <a:uLnTx/>
              <a:uFillTx/>
              <a:latin typeface="Narkisim" panose="020E0502050101010101" pitchFamily="34" charset="-79"/>
              <a:ea typeface="Poppins Bold"/>
              <a:cs typeface="Narkisim" panose="020E0502050101010101" pitchFamily="34" charset="-79"/>
              <a:sym typeface="Poppins Bold"/>
            </a:endParaRPr>
          </a:p>
        </p:txBody>
      </p:sp>
      <p:sp>
        <p:nvSpPr>
          <p:cNvPr id="12" name="TextBox 12">
            <a:extLst>
              <a:ext uri="{FF2B5EF4-FFF2-40B4-BE49-F238E27FC236}">
                <a16:creationId xmlns:a16="http://schemas.microsoft.com/office/drawing/2014/main" id="{3DD9005B-9B42-E150-1E7A-5EC38D2C3CD6}"/>
              </a:ext>
            </a:extLst>
          </p:cNvPr>
          <p:cNvSpPr txBox="1"/>
          <p:nvPr/>
        </p:nvSpPr>
        <p:spPr>
          <a:xfrm>
            <a:off x="2590800" y="3607494"/>
            <a:ext cx="11788097" cy="2831288"/>
          </a:xfrm>
          <a:prstGeom prst="rect">
            <a:avLst/>
          </a:prstGeom>
        </p:spPr>
        <p:txBody>
          <a:bodyPr wrap="square" lIns="0" tIns="0" rIns="0" bIns="0" rtlCol="0" anchor="t">
            <a:spAutoFit/>
          </a:bodyPr>
          <a:lstStyle/>
          <a:p>
            <a:pPr marL="342900" marR="0" lvl="0" indent="-342900" algn="l" defTabSz="914400" rtl="0" eaLnBrk="1" fontAlgn="auto" latinLnBrk="0" hangingPunct="1">
              <a:lnSpc>
                <a:spcPct val="107000"/>
              </a:lnSpc>
              <a:spcBef>
                <a:spcPts val="0"/>
              </a:spcBef>
              <a:spcAft>
                <a:spcPts val="800"/>
              </a:spcAft>
              <a:buClrTx/>
              <a:buSzPts val="1000"/>
              <a:buFont typeface="Symbol" panose="05050102010706020507" pitchFamily="18" charset="2"/>
              <a:buChar char=""/>
              <a:tabLst>
                <a:tab pos="457200" algn="l"/>
              </a:tabLst>
              <a:defRPr/>
            </a:pPr>
            <a:r>
              <a:rPr kumimoji="0" lang="en-GB" sz="3200" b="0" i="0" u="none" strike="noStrike" kern="1200" cap="none" spc="0" normalizeH="0" baseline="0" noProof="0" dirty="0">
                <a:ln>
                  <a:noFill/>
                </a:ln>
                <a:solidFill>
                  <a:prstClr val="white"/>
                </a:solidFill>
                <a:effectLst/>
                <a:uLnTx/>
                <a:uFillTx/>
                <a:latin typeface="Narkisim" panose="020E0502050101010101" pitchFamily="34" charset="-79"/>
                <a:ea typeface="Times New Roman" panose="02020603050405020304" pitchFamily="18" charset="0"/>
                <a:cs typeface="Narkisim" panose="020E0502050101010101" pitchFamily="34" charset="-79"/>
              </a:rPr>
              <a:t>Ensuring learners meet the required academic standards for progression.</a:t>
            </a:r>
            <a:endParaRPr kumimoji="0" lang="en-GB" sz="3200" b="0" i="0" u="none" strike="noStrike" kern="1200" cap="none" spc="0" normalizeH="0" baseline="0" noProof="0" dirty="0">
              <a:ln>
                <a:noFill/>
              </a:ln>
              <a:solidFill>
                <a:prstClr val="white"/>
              </a:solidFill>
              <a:effectLst/>
              <a:uLnTx/>
              <a:uFillTx/>
              <a:latin typeface="Narkisim" panose="020E0502050101010101" pitchFamily="34" charset="-79"/>
              <a:ea typeface="Calibri" panose="020F0502020204030204" pitchFamily="34" charset="0"/>
              <a:cs typeface="Narkisim" panose="020E0502050101010101" pitchFamily="34" charset="-79"/>
            </a:endParaRPr>
          </a:p>
          <a:p>
            <a:pPr marL="342900" marR="0" lvl="0" indent="-342900" algn="l" defTabSz="914400" rtl="0" eaLnBrk="1" fontAlgn="auto" latinLnBrk="0" hangingPunct="1">
              <a:lnSpc>
                <a:spcPct val="107000"/>
              </a:lnSpc>
              <a:spcBef>
                <a:spcPts val="0"/>
              </a:spcBef>
              <a:spcAft>
                <a:spcPts val="800"/>
              </a:spcAft>
              <a:buClrTx/>
              <a:buSzPts val="1000"/>
              <a:buFont typeface="Symbol" panose="05050102010706020507" pitchFamily="18" charset="2"/>
              <a:buChar char=""/>
              <a:tabLst>
                <a:tab pos="457200" algn="l"/>
              </a:tabLst>
              <a:defRPr/>
            </a:pPr>
            <a:r>
              <a:rPr kumimoji="0" lang="en-GB" sz="3200" b="0" i="0" u="none" strike="noStrike" kern="1200" cap="none" spc="0" normalizeH="0" baseline="0" noProof="0" dirty="0">
                <a:ln>
                  <a:noFill/>
                </a:ln>
                <a:solidFill>
                  <a:prstClr val="white"/>
                </a:solidFill>
                <a:effectLst/>
                <a:uLnTx/>
                <a:uFillTx/>
                <a:latin typeface="Narkisim" panose="020E0502050101010101" pitchFamily="34" charset="-79"/>
                <a:ea typeface="Times New Roman" panose="02020603050405020304" pitchFamily="18" charset="0"/>
                <a:cs typeface="Narkisim" panose="020E0502050101010101" pitchFamily="34" charset="-79"/>
              </a:rPr>
              <a:t>Overseeing assessment processes and identifying students’ strengths and areas for improvement.</a:t>
            </a:r>
            <a:endParaRPr kumimoji="0" lang="en-GB" sz="3200" b="0" i="0" u="none" strike="noStrike" kern="1200" cap="none" spc="0" normalizeH="0" baseline="0" noProof="0" dirty="0">
              <a:ln>
                <a:noFill/>
              </a:ln>
              <a:solidFill>
                <a:prstClr val="white"/>
              </a:solidFill>
              <a:effectLst/>
              <a:uLnTx/>
              <a:uFillTx/>
              <a:latin typeface="Narkisim" panose="020E0502050101010101" pitchFamily="34" charset="-79"/>
              <a:ea typeface="Calibri" panose="020F0502020204030204" pitchFamily="34" charset="0"/>
              <a:cs typeface="Narkisim" panose="020E0502050101010101" pitchFamily="34" charset="-79"/>
            </a:endParaRPr>
          </a:p>
          <a:p>
            <a:pPr marL="342900" marR="0" lvl="0" indent="-342900" algn="l" defTabSz="914400" rtl="0" eaLnBrk="1" fontAlgn="auto" latinLnBrk="0" hangingPunct="1">
              <a:lnSpc>
                <a:spcPct val="107000"/>
              </a:lnSpc>
              <a:spcBef>
                <a:spcPts val="0"/>
              </a:spcBef>
              <a:spcAft>
                <a:spcPts val="800"/>
              </a:spcAft>
              <a:buClrTx/>
              <a:buSzPts val="1000"/>
              <a:buFont typeface="Symbol" panose="05050102010706020507" pitchFamily="18" charset="2"/>
              <a:buChar char=""/>
              <a:tabLst>
                <a:tab pos="457200" algn="l"/>
              </a:tabLst>
              <a:defRPr/>
            </a:pPr>
            <a:r>
              <a:rPr kumimoji="0" lang="en-GB" sz="3200" b="0" i="0" u="none" strike="noStrike" kern="1200" cap="none" spc="0" normalizeH="0" baseline="0" noProof="0" dirty="0">
                <a:ln>
                  <a:noFill/>
                </a:ln>
                <a:solidFill>
                  <a:prstClr val="white"/>
                </a:solidFill>
                <a:effectLst/>
                <a:uLnTx/>
                <a:uFillTx/>
                <a:latin typeface="Narkisim" panose="020E0502050101010101" pitchFamily="34" charset="-79"/>
                <a:ea typeface="Times New Roman" panose="02020603050405020304" pitchFamily="18" charset="0"/>
                <a:cs typeface="Narkisim" panose="020E0502050101010101" pitchFamily="34" charset="-79"/>
              </a:rPr>
              <a:t>Providing recommendations based on performance, interests, and capabilities.</a:t>
            </a:r>
            <a:r>
              <a:rPr kumimoji="0" lang="en-US" sz="3200" b="0" i="0" u="none" strike="noStrike" kern="1200" cap="none" spc="0" normalizeH="0" baseline="0" noProof="0" dirty="0">
                <a:ln>
                  <a:noFill/>
                </a:ln>
                <a:solidFill>
                  <a:srgbClr val="FFFFFF"/>
                </a:solidFill>
                <a:effectLst/>
                <a:uLnTx/>
                <a:uFillTx/>
                <a:latin typeface="Narkisim" panose="020E0502050101010101" pitchFamily="34" charset="-79"/>
                <a:ea typeface="Poppins"/>
                <a:cs typeface="Narkisim" panose="020E0502050101010101" pitchFamily="34" charset="-79"/>
                <a:sym typeface="Poppins"/>
              </a:rPr>
              <a:t>.</a:t>
            </a:r>
          </a:p>
        </p:txBody>
      </p:sp>
      <p:sp>
        <p:nvSpPr>
          <p:cNvPr id="13" name="TextBox 13">
            <a:extLst>
              <a:ext uri="{FF2B5EF4-FFF2-40B4-BE49-F238E27FC236}">
                <a16:creationId xmlns:a16="http://schemas.microsoft.com/office/drawing/2014/main" id="{694F1FE0-137C-24EA-888D-C6AC715A79D1}"/>
              </a:ext>
            </a:extLst>
          </p:cNvPr>
          <p:cNvSpPr txBox="1"/>
          <p:nvPr/>
        </p:nvSpPr>
        <p:spPr>
          <a:xfrm>
            <a:off x="2243423" y="6478483"/>
            <a:ext cx="6443377" cy="583108"/>
          </a:xfrm>
          <a:prstGeom prst="rect">
            <a:avLst/>
          </a:prstGeom>
        </p:spPr>
        <p:txBody>
          <a:bodyPr lIns="0" tIns="0" rIns="0" bIns="0" rtlCol="0" anchor="t">
            <a:spAutoFit/>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kumimoji="0" lang="en-GB" sz="3600" b="1" i="0" u="none" strike="noStrike" kern="1200" cap="none" spc="0" normalizeH="0" baseline="0" noProof="0" dirty="0">
                <a:ln>
                  <a:noFill/>
                </a:ln>
                <a:solidFill>
                  <a:srgbClr val="00FFCC"/>
                </a:solidFill>
                <a:effectLst/>
                <a:uLnTx/>
                <a:uFillTx/>
                <a:latin typeface="Narkisim" panose="020E0502050101010101" pitchFamily="34" charset="-79"/>
                <a:ea typeface="Times New Roman" panose="02020603050405020304" pitchFamily="18" charset="0"/>
                <a:cs typeface="Narkisim" panose="020E0502050101010101" pitchFamily="34" charset="-79"/>
              </a:rPr>
              <a:t>School Policies &amp; Compliance</a:t>
            </a:r>
            <a:endParaRPr kumimoji="0" lang="en-GB" sz="3600" b="0" i="0" u="none" strike="noStrike" kern="1200" cap="none" spc="0" normalizeH="0" baseline="0" noProof="0" dirty="0">
              <a:ln>
                <a:noFill/>
              </a:ln>
              <a:solidFill>
                <a:srgbClr val="00FFCC"/>
              </a:solidFill>
              <a:effectLst/>
              <a:uLnTx/>
              <a:uFillTx/>
              <a:latin typeface="Narkisim" panose="020E0502050101010101" pitchFamily="34" charset="-79"/>
              <a:ea typeface="Calibri" panose="020F0502020204030204" pitchFamily="34" charset="0"/>
              <a:cs typeface="Narkisim" panose="020E0502050101010101" pitchFamily="34" charset="-79"/>
            </a:endParaRPr>
          </a:p>
        </p:txBody>
      </p:sp>
      <p:sp>
        <p:nvSpPr>
          <p:cNvPr id="14" name="TextBox 14">
            <a:extLst>
              <a:ext uri="{FF2B5EF4-FFF2-40B4-BE49-F238E27FC236}">
                <a16:creationId xmlns:a16="http://schemas.microsoft.com/office/drawing/2014/main" id="{01FE68C3-82DA-4449-8525-D8A48D4AE632}"/>
              </a:ext>
            </a:extLst>
          </p:cNvPr>
          <p:cNvSpPr txBox="1"/>
          <p:nvPr/>
        </p:nvSpPr>
        <p:spPr>
          <a:xfrm>
            <a:off x="2286000" y="7140994"/>
            <a:ext cx="10111697" cy="492443"/>
          </a:xfrm>
          <a:prstGeom prst="rect">
            <a:avLst/>
          </a:prstGeom>
        </p:spPr>
        <p:txBody>
          <a:bodyPr wrap="square" lIns="0" tIns="0" rIns="0" bIns="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white"/>
                </a:solidFill>
                <a:effectLst/>
                <a:uLnTx/>
                <a:uFillTx/>
                <a:latin typeface="Narkisim" panose="020E0502050101010101" pitchFamily="34" charset="-79"/>
                <a:ea typeface="Times New Roman" panose="02020603050405020304" pitchFamily="18" charset="0"/>
                <a:cs typeface="Narkisim" panose="020E0502050101010101" pitchFamily="34" charset="-79"/>
              </a:rPr>
              <a:t>Adhering to </a:t>
            </a:r>
            <a:r>
              <a:rPr kumimoji="0" lang="en-GB" sz="3200" b="1" i="0" u="none" strike="noStrike" kern="1200" cap="none" spc="0" normalizeH="0" baseline="0" noProof="0" dirty="0">
                <a:ln>
                  <a:noFill/>
                </a:ln>
                <a:solidFill>
                  <a:prstClr val="white"/>
                </a:solidFill>
                <a:effectLst/>
                <a:uLnTx/>
                <a:uFillTx/>
                <a:latin typeface="Narkisim" panose="020E0502050101010101" pitchFamily="34" charset="-79"/>
                <a:ea typeface="Times New Roman" panose="02020603050405020304" pitchFamily="18" charset="0"/>
                <a:cs typeface="Narkisim" panose="020E0502050101010101" pitchFamily="34" charset="-79"/>
              </a:rPr>
              <a:t>national education policies</a:t>
            </a:r>
            <a:r>
              <a:rPr kumimoji="0" lang="en-GB" sz="3200" b="0" i="0" u="none" strike="noStrike" kern="1200" cap="none" spc="0" normalizeH="0" baseline="0" noProof="0" dirty="0">
                <a:ln>
                  <a:noFill/>
                </a:ln>
                <a:solidFill>
                  <a:prstClr val="white"/>
                </a:solidFill>
                <a:effectLst/>
                <a:uLnTx/>
                <a:uFillTx/>
                <a:latin typeface="Narkisim" panose="020E0502050101010101" pitchFamily="34" charset="-79"/>
                <a:ea typeface="Times New Roman" panose="02020603050405020304" pitchFamily="18" charset="0"/>
                <a:cs typeface="Narkisim" panose="020E0502050101010101" pitchFamily="34" charset="-79"/>
              </a:rPr>
              <a:t> and school regulations</a:t>
            </a:r>
            <a:endParaRPr kumimoji="0" lang="x-none" sz="3200" b="0" i="0" u="none" strike="noStrike" kern="1200" cap="none" spc="0" normalizeH="0" baseline="0" noProof="0" dirty="0">
              <a:ln>
                <a:noFill/>
              </a:ln>
              <a:solidFill>
                <a:prstClr val="white"/>
              </a:solidFill>
              <a:effectLst/>
              <a:uLnTx/>
              <a:uFillTx/>
              <a:latin typeface="Narkisim" panose="020E0502050101010101" pitchFamily="34" charset="-79"/>
              <a:ea typeface="+mn-ea"/>
              <a:cs typeface="Narkisim" panose="020E0502050101010101" pitchFamily="34" charset="-79"/>
            </a:endParaRPr>
          </a:p>
        </p:txBody>
      </p:sp>
      <p:sp>
        <p:nvSpPr>
          <p:cNvPr id="19" name="TextBox 19">
            <a:extLst>
              <a:ext uri="{FF2B5EF4-FFF2-40B4-BE49-F238E27FC236}">
                <a16:creationId xmlns:a16="http://schemas.microsoft.com/office/drawing/2014/main" id="{0A3CFB78-B0B9-E1A3-7BE0-2A1237145611}"/>
              </a:ext>
            </a:extLst>
          </p:cNvPr>
          <p:cNvSpPr txBox="1"/>
          <p:nvPr/>
        </p:nvSpPr>
        <p:spPr>
          <a:xfrm>
            <a:off x="2206627" y="8195559"/>
            <a:ext cx="8232773" cy="446276"/>
          </a:xfrm>
          <a:prstGeom prst="rect">
            <a:avLst/>
          </a:prstGeom>
        </p:spPr>
        <p:txBody>
          <a:bodyPr wrap="square" lIns="0" tIns="0" rIns="0" bIns="0" rtlCol="0" anchor="t">
            <a:spAutoFit/>
          </a:bodyPr>
          <a:lstStyle/>
          <a:p>
            <a:pPr marL="0" marR="0" lvl="0" indent="0" algn="just" defTabSz="914400" rtl="0" eaLnBrk="1" fontAlgn="auto" latinLnBrk="0" hangingPunct="1">
              <a:lnSpc>
                <a:spcPts val="3181"/>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FFCC"/>
                </a:solidFill>
                <a:effectLst/>
                <a:uLnTx/>
                <a:uFillTx/>
                <a:latin typeface="Narkisim" panose="020E0502050101010101" pitchFamily="34" charset="-79"/>
                <a:ea typeface="+mn-ea"/>
                <a:cs typeface="Narkisim" panose="020E0502050101010101" pitchFamily="34" charset="-79"/>
              </a:rPr>
              <a:t>Coordination with Senior School</a:t>
            </a:r>
            <a:r>
              <a:rPr kumimoji="0" lang="en-US" sz="3600" b="1" i="0" u="none" strike="noStrike" kern="1200" cap="none" spc="0" normalizeH="0" baseline="0" noProof="0" dirty="0">
                <a:ln>
                  <a:noFill/>
                </a:ln>
                <a:solidFill>
                  <a:srgbClr val="00FFCC"/>
                </a:solidFill>
                <a:effectLst/>
                <a:uLnTx/>
                <a:uFillTx/>
                <a:latin typeface="Narkisim" panose="020E0502050101010101" pitchFamily="34" charset="-79"/>
                <a:ea typeface="+mn-ea"/>
                <a:cs typeface="Narkisim" panose="020E0502050101010101" pitchFamily="34" charset="-79"/>
                <a:sym typeface="Poppins Bold"/>
              </a:rPr>
              <a:t>.</a:t>
            </a:r>
          </a:p>
        </p:txBody>
      </p:sp>
      <p:sp>
        <p:nvSpPr>
          <p:cNvPr id="20" name="TextBox 20">
            <a:extLst>
              <a:ext uri="{FF2B5EF4-FFF2-40B4-BE49-F238E27FC236}">
                <a16:creationId xmlns:a16="http://schemas.microsoft.com/office/drawing/2014/main" id="{E46F764C-A070-BD20-E3CF-A9F5D49F8C9A}"/>
              </a:ext>
            </a:extLst>
          </p:cNvPr>
          <p:cNvSpPr txBox="1"/>
          <p:nvPr/>
        </p:nvSpPr>
        <p:spPr>
          <a:xfrm>
            <a:off x="2172256" y="8496944"/>
            <a:ext cx="15658544" cy="1477328"/>
          </a:xfrm>
          <a:prstGeom prst="rect">
            <a:avLst/>
          </a:prstGeom>
        </p:spPr>
        <p:txBody>
          <a:bodyPr wrap="square" lIns="0" tIns="0" rIns="0" bIns="0" rtlCol="0" anchor="t">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prstClr val="white"/>
                </a:solidFill>
                <a:effectLst/>
                <a:uLnTx/>
                <a:uFillTx/>
                <a:latin typeface="Narkisim" panose="020E0502050101010101" pitchFamily="34" charset="-79"/>
                <a:ea typeface="+mn-ea"/>
                <a:cs typeface="Narkisim" panose="020E0502050101010101" pitchFamily="34" charset="-79"/>
              </a:rPr>
              <a:t>Facilitating transition programs such as orientation sessions or mentorship initiatives.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prstClr val="white"/>
                </a:solidFill>
                <a:effectLst/>
                <a:uLnTx/>
                <a:uFillTx/>
                <a:latin typeface="Narkisim" panose="020E0502050101010101" pitchFamily="34" charset="-79"/>
                <a:ea typeface="+mn-ea"/>
                <a:cs typeface="Narkisim" panose="020E0502050101010101" pitchFamily="34" charset="-79"/>
              </a:rPr>
              <a:t>Ensuring students’ records, including academic and </a:t>
            </a:r>
            <a:r>
              <a:rPr kumimoji="0" lang="en-GB" sz="3200" b="0" i="0" u="none" strike="noStrike" kern="1200" cap="none" spc="0" normalizeH="0" baseline="0" noProof="0" dirty="0" err="1">
                <a:ln>
                  <a:noFill/>
                </a:ln>
                <a:solidFill>
                  <a:prstClr val="white"/>
                </a:solidFill>
                <a:effectLst/>
                <a:uLnTx/>
                <a:uFillTx/>
                <a:latin typeface="Narkisim" panose="020E0502050101010101" pitchFamily="34" charset="-79"/>
                <a:ea typeface="+mn-ea"/>
                <a:cs typeface="Narkisim" panose="020E0502050101010101" pitchFamily="34" charset="-79"/>
              </a:rPr>
              <a:t>behavioral</a:t>
            </a:r>
            <a:r>
              <a:rPr kumimoji="0" lang="en-GB" sz="3200" b="0" i="0" u="none" strike="noStrike" kern="1200" cap="none" spc="0" normalizeH="0" baseline="0" noProof="0" dirty="0">
                <a:ln>
                  <a:noFill/>
                </a:ln>
                <a:solidFill>
                  <a:prstClr val="white"/>
                </a:solidFill>
                <a:effectLst/>
                <a:uLnTx/>
                <a:uFillTx/>
                <a:latin typeface="Narkisim" panose="020E0502050101010101" pitchFamily="34" charset="-79"/>
                <a:ea typeface="+mn-ea"/>
                <a:cs typeface="Narkisim" panose="020E0502050101010101" pitchFamily="34" charset="-79"/>
              </a:rPr>
              <a:t> reports, are available to be shared with the Senior School if required.</a:t>
            </a:r>
          </a:p>
        </p:txBody>
      </p:sp>
    </p:spTree>
    <p:extLst>
      <p:ext uri="{BB962C8B-B14F-4D97-AF65-F5344CB8AC3E}">
        <p14:creationId xmlns:p14="http://schemas.microsoft.com/office/powerpoint/2010/main" val="313460542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002A5F"/>
        </a:solidFill>
        <a:effectLst/>
      </p:bgPr>
    </p:bg>
    <p:spTree>
      <p:nvGrpSpPr>
        <p:cNvPr id="1" name=""/>
        <p:cNvGrpSpPr/>
        <p:nvPr/>
      </p:nvGrpSpPr>
      <p:grpSpPr>
        <a:xfrm>
          <a:off x="0" y="0"/>
          <a:ext cx="0" cy="0"/>
          <a:chOff x="0" y="0"/>
          <a:chExt cx="0" cy="0"/>
        </a:xfrm>
      </p:grpSpPr>
      <p:grpSp>
        <p:nvGrpSpPr>
          <p:cNvPr id="2" name="Group 2"/>
          <p:cNvGrpSpPr/>
          <p:nvPr/>
        </p:nvGrpSpPr>
        <p:grpSpPr>
          <a:xfrm>
            <a:off x="13258800" y="0"/>
            <a:ext cx="4953000" cy="1897191"/>
            <a:chOff x="0" y="0"/>
            <a:chExt cx="1565429" cy="567646"/>
          </a:xfrm>
        </p:grpSpPr>
        <p:sp>
          <p:nvSpPr>
            <p:cNvPr id="3" name="Freeform 3"/>
            <p:cNvSpPr/>
            <p:nvPr/>
          </p:nvSpPr>
          <p:spPr>
            <a:xfrm>
              <a:off x="0" y="0"/>
              <a:ext cx="1565429" cy="567646"/>
            </a:xfrm>
            <a:custGeom>
              <a:avLst/>
              <a:gdLst/>
              <a:ahLst/>
              <a:cxnLst/>
              <a:rect l="l" t="t" r="r" b="b"/>
              <a:pathLst>
                <a:path w="1565429" h="567646">
                  <a:moveTo>
                    <a:pt x="0" y="0"/>
                  </a:moveTo>
                  <a:lnTo>
                    <a:pt x="1565429" y="0"/>
                  </a:lnTo>
                  <a:lnTo>
                    <a:pt x="1565429" y="567646"/>
                  </a:lnTo>
                  <a:lnTo>
                    <a:pt x="0" y="567646"/>
                  </a:lnTo>
                  <a:close/>
                </a:path>
              </a:pathLst>
            </a:custGeom>
            <a:blipFill>
              <a:blip r:embed="rId2" cstate="email">
                <a:extLst>
                  <a:ext uri="{28A0092B-C50C-407E-A947-70E740481C1C}">
                    <a14:useLocalDpi xmlns:a14="http://schemas.microsoft.com/office/drawing/2010/main"/>
                  </a:ext>
                </a:extLst>
              </a:blip>
              <a:stretch>
                <a:fillRect t="-75239" b="-8840"/>
              </a:stretch>
            </a:blipFill>
          </p:spPr>
        </p:sp>
      </p:grpSp>
      <p:sp>
        <p:nvSpPr>
          <p:cNvPr id="4" name="Freeform 4"/>
          <p:cNvSpPr/>
          <p:nvPr/>
        </p:nvSpPr>
        <p:spPr>
          <a:xfrm>
            <a:off x="1110524" y="3877548"/>
            <a:ext cx="475104" cy="475104"/>
          </a:xfrm>
          <a:custGeom>
            <a:avLst/>
            <a:gdLst/>
            <a:ahLst/>
            <a:cxnLst/>
            <a:rect l="l" t="t" r="r" b="b"/>
            <a:pathLst>
              <a:path w="475104" h="475104">
                <a:moveTo>
                  <a:pt x="0" y="0"/>
                </a:moveTo>
                <a:lnTo>
                  <a:pt x="475104" y="0"/>
                </a:lnTo>
                <a:lnTo>
                  <a:pt x="475104" y="475104"/>
                </a:lnTo>
                <a:lnTo>
                  <a:pt x="0" y="475104"/>
                </a:lnTo>
                <a:lnTo>
                  <a:pt x="0" y="0"/>
                </a:lnTo>
                <a:close/>
              </a:path>
            </a:pathLst>
          </a:custGeom>
          <a: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p:spPr>
      </p:sp>
      <p:sp>
        <p:nvSpPr>
          <p:cNvPr id="5" name="Freeform 5"/>
          <p:cNvSpPr/>
          <p:nvPr/>
        </p:nvSpPr>
        <p:spPr>
          <a:xfrm>
            <a:off x="1152669" y="7201184"/>
            <a:ext cx="475104" cy="475104"/>
          </a:xfrm>
          <a:custGeom>
            <a:avLst/>
            <a:gdLst/>
            <a:ahLst/>
            <a:cxnLst/>
            <a:rect l="l" t="t" r="r" b="b"/>
            <a:pathLst>
              <a:path w="475104" h="475104">
                <a:moveTo>
                  <a:pt x="0" y="0"/>
                </a:moveTo>
                <a:lnTo>
                  <a:pt x="475104" y="0"/>
                </a:lnTo>
                <a:lnTo>
                  <a:pt x="475104" y="475105"/>
                </a:lnTo>
                <a:lnTo>
                  <a:pt x="0" y="475105"/>
                </a:lnTo>
                <a:lnTo>
                  <a:pt x="0" y="0"/>
                </a:lnTo>
                <a:close/>
              </a:path>
            </a:pathLst>
          </a:custGeom>
          <a: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p:spPr>
      </p:sp>
      <p:sp>
        <p:nvSpPr>
          <p:cNvPr id="9" name="TextBox 9"/>
          <p:cNvSpPr txBox="1"/>
          <p:nvPr/>
        </p:nvSpPr>
        <p:spPr>
          <a:xfrm>
            <a:off x="1013502" y="22039"/>
            <a:ext cx="12397697" cy="1661993"/>
          </a:xfrm>
          <a:prstGeom prst="rect">
            <a:avLst/>
          </a:prstGeom>
        </p:spPr>
        <p:txBody>
          <a:bodyPr wrap="square" lIns="0" tIns="0" rIns="0" bIns="0" rtlCol="0" anchor="t">
            <a:spAutoFit/>
          </a:bodyPr>
          <a:lstStyle/>
          <a:p>
            <a:pPr marL="0" marR="0" lvl="0" indent="0" algn="l" defTabSz="914400" rtl="0" eaLnBrk="1" fontAlgn="auto" latinLnBrk="0" hangingPunct="1">
              <a:spcBef>
                <a:spcPts val="0"/>
              </a:spcBef>
              <a:spcAft>
                <a:spcPts val="0"/>
              </a:spcAft>
              <a:buClrTx/>
              <a:buSzTx/>
              <a:buFontTx/>
              <a:buNone/>
              <a:tabLst/>
              <a:defRPr/>
            </a:pPr>
            <a:r>
              <a:rPr kumimoji="0" lang="en-US" sz="5400" b="1" i="0" u="none" strike="noStrike" kern="1200" cap="none" spc="240" normalizeH="0" baseline="0" noProof="0" dirty="0">
                <a:ln>
                  <a:noFill/>
                </a:ln>
                <a:solidFill>
                  <a:srgbClr val="92D050"/>
                </a:solidFill>
                <a:effectLst/>
                <a:uLnTx/>
                <a:uFillTx/>
                <a:latin typeface="Narkisim" panose="020E0502050101010101" pitchFamily="34" charset="-79"/>
                <a:ea typeface="+mn-ea"/>
                <a:cs typeface="Narkisim" panose="020E0502050101010101" pitchFamily="34" charset="-79"/>
              </a:rPr>
              <a:t>Roles and Responsibilities of Officers- Head of Junior School </a:t>
            </a:r>
            <a:endParaRPr kumimoji="0" lang="en-US" sz="5400" b="1" i="0" u="none" strike="noStrike" kern="1200" cap="none" spc="0" normalizeH="0" baseline="0" noProof="0" dirty="0">
              <a:ln>
                <a:noFill/>
              </a:ln>
              <a:solidFill>
                <a:srgbClr val="92D050"/>
              </a:solidFill>
              <a:effectLst/>
              <a:uLnTx/>
              <a:uFillTx/>
              <a:latin typeface="Glacial Indifference Bold"/>
              <a:ea typeface="Glacial Indifference Bold"/>
              <a:cs typeface="Glacial Indifference Bold"/>
              <a:sym typeface="Glacial Indifference Bold"/>
            </a:endParaRPr>
          </a:p>
        </p:txBody>
      </p:sp>
      <p:sp>
        <p:nvSpPr>
          <p:cNvPr id="10" name="TextBox 10"/>
          <p:cNvSpPr txBox="1"/>
          <p:nvPr/>
        </p:nvSpPr>
        <p:spPr>
          <a:xfrm>
            <a:off x="990600" y="2136001"/>
            <a:ext cx="11245123" cy="1107996"/>
          </a:xfrm>
          <a:prstGeom prst="rect">
            <a:avLst/>
          </a:prstGeom>
        </p:spPr>
        <p:txBody>
          <a:bodyPr wrap="square" lIns="0" tIns="0" rIns="0" bIns="0" rtlCol="0" anchor="t">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prstClr val="white"/>
                </a:solidFill>
                <a:effectLst/>
                <a:uLnTx/>
                <a:uFillTx/>
                <a:latin typeface="Narkisim" panose="020E0502050101010101" pitchFamily="34" charset="-79"/>
                <a:ea typeface="+mn-ea"/>
                <a:cs typeface="Narkisim" panose="020E0502050101010101" pitchFamily="34" charset="-79"/>
              </a:rPr>
              <a:t>The </a:t>
            </a:r>
            <a:r>
              <a:rPr kumimoji="0" lang="en-GB" sz="3600" b="1" i="0" u="none" strike="noStrike" kern="1200" cap="none" spc="0" normalizeH="0" baseline="0" noProof="0" dirty="0">
                <a:ln>
                  <a:noFill/>
                </a:ln>
                <a:solidFill>
                  <a:prstClr val="white"/>
                </a:solidFill>
                <a:effectLst/>
                <a:uLnTx/>
                <a:uFillTx/>
                <a:latin typeface="Narkisim" panose="020E0502050101010101" pitchFamily="34" charset="-79"/>
                <a:ea typeface="+mn-ea"/>
                <a:cs typeface="Narkisim" panose="020E0502050101010101" pitchFamily="34" charset="-79"/>
              </a:rPr>
              <a:t>Head of Junior School</a:t>
            </a:r>
            <a:r>
              <a:rPr kumimoji="0" lang="en-GB" sz="3600" b="0" i="0" u="none" strike="noStrike" kern="1200" cap="none" spc="0" normalizeH="0" baseline="0" noProof="0" dirty="0">
                <a:ln>
                  <a:noFill/>
                </a:ln>
                <a:solidFill>
                  <a:prstClr val="white"/>
                </a:solidFill>
                <a:effectLst/>
                <a:uLnTx/>
                <a:uFillTx/>
                <a:latin typeface="Narkisim" panose="020E0502050101010101" pitchFamily="34" charset="-79"/>
                <a:ea typeface="+mn-ea"/>
                <a:cs typeface="Narkisim" panose="020E0502050101010101" pitchFamily="34" charset="-79"/>
              </a:rPr>
              <a:t> plays a crucial role in the placement of learners into </a:t>
            </a:r>
            <a:r>
              <a:rPr kumimoji="0" lang="en-GB" sz="3600" b="1" i="0" u="none" strike="noStrike" kern="1200" cap="none" spc="0" normalizeH="0" baseline="0" noProof="0" dirty="0">
                <a:ln>
                  <a:noFill/>
                </a:ln>
                <a:solidFill>
                  <a:prstClr val="white"/>
                </a:solidFill>
                <a:effectLst/>
                <a:uLnTx/>
                <a:uFillTx/>
                <a:latin typeface="Narkisim" panose="020E0502050101010101" pitchFamily="34" charset="-79"/>
                <a:ea typeface="+mn-ea"/>
                <a:cs typeface="Narkisim" panose="020E0502050101010101" pitchFamily="34" charset="-79"/>
              </a:rPr>
              <a:t>Senior School. </a:t>
            </a:r>
            <a:r>
              <a:rPr kumimoji="0" lang="en-GB" sz="3600" b="0" i="0" u="none" strike="noStrike" kern="1200" cap="none" spc="0" normalizeH="0" baseline="0" noProof="0" dirty="0">
                <a:ln>
                  <a:noFill/>
                </a:ln>
                <a:solidFill>
                  <a:prstClr val="white"/>
                </a:solidFill>
                <a:effectLst/>
                <a:uLnTx/>
                <a:uFillTx/>
                <a:latin typeface="Narkisim" panose="020E0502050101010101" pitchFamily="34" charset="-79"/>
                <a:ea typeface="+mn-ea"/>
                <a:cs typeface="Narkisim" panose="020E0502050101010101" pitchFamily="34" charset="-79"/>
              </a:rPr>
              <a:t>Their responsibilities are</a:t>
            </a:r>
            <a:endParaRPr kumimoji="0" lang="en-US" sz="3600" b="0" i="0" u="none" strike="noStrike" kern="1200" cap="none" spc="0" normalizeH="0" baseline="0" noProof="0" dirty="0">
              <a:ln>
                <a:noFill/>
              </a:ln>
              <a:solidFill>
                <a:srgbClr val="FFFFFF"/>
              </a:solidFill>
              <a:effectLst/>
              <a:uLnTx/>
              <a:uFillTx/>
              <a:latin typeface="Poppins"/>
              <a:ea typeface="Poppins"/>
              <a:cs typeface="Poppins"/>
              <a:sym typeface="Poppins"/>
            </a:endParaRPr>
          </a:p>
        </p:txBody>
      </p:sp>
      <p:sp>
        <p:nvSpPr>
          <p:cNvPr id="11" name="TextBox 11"/>
          <p:cNvSpPr txBox="1"/>
          <p:nvPr/>
        </p:nvSpPr>
        <p:spPr>
          <a:xfrm>
            <a:off x="1743027" y="3970229"/>
            <a:ext cx="7978097" cy="446276"/>
          </a:xfrm>
          <a:prstGeom prst="rect">
            <a:avLst/>
          </a:prstGeom>
        </p:spPr>
        <p:txBody>
          <a:bodyPr wrap="square" lIns="0" tIns="0" rIns="0" bIns="0" rtlCol="0" anchor="t">
            <a:spAutoFit/>
          </a:bodyPr>
          <a:lstStyle/>
          <a:p>
            <a:pPr marL="0" marR="0" lvl="0" indent="0" algn="just" defTabSz="914400" rtl="0" eaLnBrk="1" fontAlgn="auto" latinLnBrk="0" hangingPunct="1">
              <a:lnSpc>
                <a:spcPts val="3181"/>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FFCC"/>
                </a:solidFill>
                <a:effectLst/>
                <a:uLnTx/>
                <a:uFillTx/>
                <a:latin typeface="Narkisim" panose="020E0502050101010101" pitchFamily="34" charset="-79"/>
                <a:ea typeface="+mn-ea"/>
                <a:cs typeface="Narkisim" panose="020E0502050101010101" pitchFamily="34" charset="-79"/>
              </a:rPr>
              <a:t>Guidance and Counseling</a:t>
            </a:r>
            <a:r>
              <a:rPr kumimoji="0" lang="en-US" sz="3600" b="1" i="0" u="none" strike="noStrike" kern="1200" cap="none" spc="0" normalizeH="0" baseline="0" noProof="0" dirty="0">
                <a:ln>
                  <a:noFill/>
                </a:ln>
                <a:solidFill>
                  <a:srgbClr val="00FFCC"/>
                </a:solidFill>
                <a:effectLst/>
                <a:uLnTx/>
                <a:uFillTx/>
                <a:latin typeface="Narkisim" panose="020E0502050101010101" pitchFamily="34" charset="-79"/>
                <a:ea typeface="Poppins Bold"/>
                <a:cs typeface="Narkisim" panose="020E0502050101010101" pitchFamily="34" charset="-79"/>
                <a:sym typeface="Poppins Bold"/>
              </a:rPr>
              <a:t>.</a:t>
            </a:r>
          </a:p>
        </p:txBody>
      </p:sp>
      <p:sp>
        <p:nvSpPr>
          <p:cNvPr id="12" name="TextBox 12"/>
          <p:cNvSpPr txBox="1"/>
          <p:nvPr/>
        </p:nvSpPr>
        <p:spPr>
          <a:xfrm>
            <a:off x="1915211" y="4416505"/>
            <a:ext cx="15654513" cy="2245102"/>
          </a:xfrm>
          <a:prstGeom prst="rect">
            <a:avLst/>
          </a:prstGeom>
        </p:spPr>
        <p:txBody>
          <a:bodyPr wrap="square" lIns="0" tIns="0" rIns="0" bIns="0" rtlCol="0" anchor="t">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600" b="0" i="0" u="none" strike="noStrike" kern="1200" cap="none" spc="0" normalizeH="0" baseline="0" noProof="0" dirty="0">
                <a:ln>
                  <a:noFill/>
                </a:ln>
                <a:solidFill>
                  <a:prstClr val="white"/>
                </a:solidFill>
                <a:effectLst/>
                <a:uLnTx/>
                <a:uFillTx/>
                <a:latin typeface="Narkisim" panose="020E0502050101010101" pitchFamily="34" charset="-79"/>
                <a:ea typeface="+mn-ea"/>
                <a:cs typeface="Narkisim" panose="020E0502050101010101" pitchFamily="34" charset="-79"/>
              </a:rPr>
              <a:t>Advising students and parents on subject selection and career pathways.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600" b="0" i="0" u="none" strike="noStrike" kern="1200" cap="none" spc="0" normalizeH="0" baseline="0" noProof="0" dirty="0">
                <a:ln>
                  <a:noFill/>
                </a:ln>
                <a:solidFill>
                  <a:prstClr val="white"/>
                </a:solidFill>
                <a:effectLst/>
                <a:uLnTx/>
                <a:uFillTx/>
                <a:latin typeface="Narkisim" panose="020E0502050101010101" pitchFamily="34" charset="-79"/>
                <a:ea typeface="+mn-ea"/>
                <a:cs typeface="Narkisim" panose="020E0502050101010101" pitchFamily="34" charset="-79"/>
              </a:rPr>
              <a:t>Supporting students in making informed decisions about their future studies.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600" b="0" i="0" u="none" strike="noStrike" kern="1200" cap="none" spc="0" normalizeH="0" baseline="0" noProof="0" dirty="0">
                <a:ln>
                  <a:noFill/>
                </a:ln>
                <a:solidFill>
                  <a:prstClr val="white"/>
                </a:solidFill>
                <a:effectLst/>
                <a:uLnTx/>
                <a:uFillTx/>
                <a:latin typeface="Narkisim" panose="020E0502050101010101" pitchFamily="34" charset="-79"/>
                <a:ea typeface="+mn-ea"/>
                <a:cs typeface="Narkisim" panose="020E0502050101010101" pitchFamily="34" charset="-79"/>
              </a:rPr>
              <a:t>Identifying special needs learners and ensuring they receive appropriate support</a:t>
            </a:r>
            <a:r>
              <a:rPr kumimoji="0" lang="en-US" sz="3600" b="0" i="0" u="none" strike="noStrike" kern="1200" cap="none" spc="0" normalizeH="0" baseline="0" noProof="0" dirty="0">
                <a:ln>
                  <a:noFill/>
                </a:ln>
                <a:solidFill>
                  <a:prstClr val="white"/>
                </a:solidFill>
                <a:effectLst/>
                <a:uLnTx/>
                <a:uFillTx/>
                <a:latin typeface="Narkisim" panose="020E0502050101010101" pitchFamily="34" charset="-79"/>
                <a:ea typeface="Poppins"/>
                <a:cs typeface="Narkisim" panose="020E0502050101010101" pitchFamily="34" charset="-79"/>
                <a:sym typeface="Poppins"/>
              </a:rPr>
              <a:t>.</a:t>
            </a:r>
          </a:p>
          <a:p>
            <a:pPr marL="342900" marR="0" lvl="0" indent="-342900" algn="l" defTabSz="914400" rtl="0" eaLnBrk="1" fontAlgn="auto" latinLnBrk="0" hangingPunct="1">
              <a:lnSpc>
                <a:spcPct val="107000"/>
              </a:lnSpc>
              <a:spcBef>
                <a:spcPts val="0"/>
              </a:spcBef>
              <a:spcAft>
                <a:spcPts val="800"/>
              </a:spcAft>
              <a:buClrTx/>
              <a:buSzPts val="1000"/>
              <a:buFont typeface="Symbol" panose="05050102010706020507" pitchFamily="18" charset="2"/>
              <a:buChar char=""/>
              <a:tabLst>
                <a:tab pos="457200" algn="l"/>
              </a:tabLst>
              <a:defRPr/>
            </a:pPr>
            <a:endParaRPr kumimoji="0" lang="en-US" sz="3600" b="0" i="0" u="none" strike="noStrike" kern="1200" cap="none" spc="0" normalizeH="0" baseline="0" noProof="0" dirty="0">
              <a:ln>
                <a:noFill/>
              </a:ln>
              <a:solidFill>
                <a:srgbClr val="FFFFFF"/>
              </a:solidFill>
              <a:effectLst/>
              <a:uLnTx/>
              <a:uFillTx/>
              <a:latin typeface="Narkisim" panose="020E0502050101010101" pitchFamily="34" charset="-79"/>
              <a:ea typeface="Poppins"/>
              <a:cs typeface="Narkisim" panose="020E0502050101010101" pitchFamily="34" charset="-79"/>
              <a:sym typeface="Poppins"/>
            </a:endParaRPr>
          </a:p>
        </p:txBody>
      </p:sp>
      <p:sp>
        <p:nvSpPr>
          <p:cNvPr id="13" name="TextBox 13"/>
          <p:cNvSpPr txBox="1"/>
          <p:nvPr/>
        </p:nvSpPr>
        <p:spPr>
          <a:xfrm>
            <a:off x="1774147" y="7200900"/>
            <a:ext cx="6443377" cy="446276"/>
          </a:xfrm>
          <a:prstGeom prst="rect">
            <a:avLst/>
          </a:prstGeom>
        </p:spPr>
        <p:txBody>
          <a:bodyPr lIns="0" tIns="0" rIns="0" bIns="0" rtlCol="0" anchor="t">
            <a:spAutoFit/>
          </a:bodyPr>
          <a:lstStyle/>
          <a:p>
            <a:pPr marL="0" marR="0" lvl="0" indent="0" algn="just" defTabSz="914400" rtl="0" eaLnBrk="1" fontAlgn="auto" latinLnBrk="0" hangingPunct="1">
              <a:lnSpc>
                <a:spcPts val="3181"/>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FFCC"/>
                </a:solidFill>
                <a:effectLst/>
                <a:uLnTx/>
                <a:uFillTx/>
                <a:latin typeface="Narkisim" panose="020E0502050101010101" pitchFamily="34" charset="-79"/>
                <a:ea typeface="+mn-ea"/>
                <a:cs typeface="Narkisim" panose="020E0502050101010101" pitchFamily="34" charset="-79"/>
              </a:rPr>
              <a:t>Parental Engagement</a:t>
            </a:r>
            <a:endParaRPr kumimoji="0" lang="en-US" sz="3600" b="1" i="0" u="none" strike="noStrike" kern="1200" cap="none" spc="0" normalizeH="0" baseline="0" noProof="0" dirty="0">
              <a:ln>
                <a:noFill/>
              </a:ln>
              <a:solidFill>
                <a:srgbClr val="00FFCC"/>
              </a:solidFill>
              <a:effectLst/>
              <a:uLnTx/>
              <a:uFillTx/>
              <a:latin typeface="Narkisim" panose="020E0502050101010101" pitchFamily="34" charset="-79"/>
              <a:ea typeface="Poppins Bold"/>
              <a:cs typeface="Narkisim" panose="020E0502050101010101" pitchFamily="34" charset="-79"/>
              <a:sym typeface="Poppins Bold"/>
            </a:endParaRPr>
          </a:p>
        </p:txBody>
      </p:sp>
      <p:sp>
        <p:nvSpPr>
          <p:cNvPr id="14" name="TextBox 14"/>
          <p:cNvSpPr txBox="1"/>
          <p:nvPr/>
        </p:nvSpPr>
        <p:spPr>
          <a:xfrm>
            <a:off x="1743027" y="7741163"/>
            <a:ext cx="16207697" cy="1107996"/>
          </a:xfrm>
          <a:prstGeom prst="rect">
            <a:avLst/>
          </a:prstGeom>
        </p:spPr>
        <p:txBody>
          <a:bodyPr wrap="square" lIns="0" tIns="0" rIns="0" bIns="0" rtlCol="0" anchor="t">
            <a:spAutoFit/>
          </a:bodyPr>
          <a:lstStyle/>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600" b="0" i="0" u="none" strike="noStrike" kern="1200" cap="none" spc="0" normalizeH="0" baseline="0" noProof="0" dirty="0">
                <a:ln>
                  <a:noFill/>
                </a:ln>
                <a:solidFill>
                  <a:prstClr val="white"/>
                </a:solidFill>
                <a:effectLst/>
                <a:uLnTx/>
                <a:uFillTx/>
                <a:latin typeface="Narkisim" panose="020E0502050101010101" pitchFamily="34" charset="-79"/>
                <a:ea typeface="+mn-ea"/>
                <a:cs typeface="Narkisim" panose="020E0502050101010101" pitchFamily="34" charset="-79"/>
              </a:rPr>
              <a:t>Communicating with parents on placement criteria, expectations, and available options.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600" b="0" i="0" u="none" strike="noStrike" kern="1200" cap="none" spc="0" normalizeH="0" baseline="0" noProof="0" dirty="0">
                <a:ln>
                  <a:noFill/>
                </a:ln>
                <a:solidFill>
                  <a:prstClr val="white"/>
                </a:solidFill>
                <a:effectLst/>
                <a:uLnTx/>
                <a:uFillTx/>
                <a:latin typeface="Narkisim" panose="020E0502050101010101" pitchFamily="34" charset="-79"/>
                <a:ea typeface="+mn-ea"/>
                <a:cs typeface="Narkisim" panose="020E0502050101010101" pitchFamily="34" charset="-79"/>
              </a:rPr>
              <a:t>Addressing concerns and advising on the best fit for each learner</a:t>
            </a:r>
            <a:r>
              <a:rPr kumimoji="0" lang="en-GB" sz="2800" b="0" i="0" u="none" strike="noStrike" kern="1200" cap="none" spc="0" normalizeH="0" baseline="0" noProof="0" dirty="0">
                <a:ln>
                  <a:noFill/>
                </a:ln>
                <a:solidFill>
                  <a:prstClr val="white"/>
                </a:solidFill>
                <a:effectLst/>
                <a:uLnTx/>
                <a:uFillTx/>
                <a:latin typeface="Narkisim" panose="020E0502050101010101" pitchFamily="34" charset="-79"/>
                <a:ea typeface="+mn-ea"/>
                <a:cs typeface="Narkisim" panose="020E0502050101010101" pitchFamily="34" charset="-79"/>
              </a:rPr>
              <a:t>.</a:t>
            </a:r>
            <a:endParaRPr kumimoji="0" lang="en-US" sz="2800" b="0" i="0" u="none" strike="noStrike" kern="1200" cap="none" spc="0" normalizeH="0" baseline="0" noProof="0" dirty="0">
              <a:ln>
                <a:noFill/>
              </a:ln>
              <a:solidFill>
                <a:prstClr val="white"/>
              </a:solidFill>
              <a:effectLst/>
              <a:uLnTx/>
              <a:uFillTx/>
              <a:latin typeface="Narkisim" panose="020E0502050101010101" pitchFamily="34" charset="-79"/>
              <a:ea typeface="Poppins"/>
              <a:cs typeface="Narkisim" panose="020E0502050101010101" pitchFamily="34" charset="-79"/>
              <a:sym typeface="Poppins"/>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775083" y="4227927"/>
            <a:ext cx="20518606" cy="8130498"/>
          </a:xfrm>
          <a:custGeom>
            <a:avLst/>
            <a:gdLst/>
            <a:ahLst/>
            <a:cxnLst/>
            <a:rect l="l" t="t" r="r" b="b"/>
            <a:pathLst>
              <a:path w="20518606" h="8130498">
                <a:moveTo>
                  <a:pt x="0" y="0"/>
                </a:moveTo>
                <a:lnTo>
                  <a:pt x="20518606" y="0"/>
                </a:lnTo>
                <a:lnTo>
                  <a:pt x="20518606" y="8130497"/>
                </a:lnTo>
                <a:lnTo>
                  <a:pt x="0" y="8130497"/>
                </a:lnTo>
                <a:lnTo>
                  <a:pt x="0" y="0"/>
                </a:lnTo>
                <a:close/>
              </a:path>
            </a:pathLst>
          </a:custGeom>
          <a:blipFill>
            <a:blip r:embed="rId2">
              <a:alphaModFix amt="6999"/>
              <a:extLst>
                <a:ext uri="{96DAC541-7B7A-43D3-8B79-37D633B846F1}">
                  <asvg:svgBlip xmlns:asvg="http://schemas.microsoft.com/office/drawing/2016/SVG/main" r:embed="rId3"/>
                </a:ext>
              </a:extLst>
            </a:blip>
            <a:stretch>
              <a:fillRect/>
            </a:stretch>
          </a:blipFill>
        </p:spPr>
      </p:sp>
      <p:grpSp>
        <p:nvGrpSpPr>
          <p:cNvPr id="3" name="Group 3"/>
          <p:cNvGrpSpPr/>
          <p:nvPr/>
        </p:nvGrpSpPr>
        <p:grpSpPr>
          <a:xfrm>
            <a:off x="-4474671" y="4227927"/>
            <a:ext cx="12118147" cy="12118147"/>
            <a:chOff x="0" y="0"/>
            <a:chExt cx="812800" cy="812800"/>
          </a:xfrm>
        </p:grpSpPr>
        <p:sp>
          <p:nvSpPr>
            <p:cNvPr id="4" name="Freeform 4"/>
            <p:cNvSpPr/>
            <p:nvPr/>
          </p:nvSpPr>
          <p:spPr>
            <a:xfrm>
              <a:off x="0" y="0"/>
              <a:ext cx="812800" cy="812800"/>
            </a:xfrm>
            <a:custGeom>
              <a:avLst/>
              <a:gdLst/>
              <a:ahLst/>
              <a:cxnLst/>
              <a:rect l="l" t="t" r="r" b="b"/>
              <a:pathLst>
                <a:path w="812800" h="812800">
                  <a:moveTo>
                    <a:pt x="406400" y="0"/>
                  </a:moveTo>
                  <a:lnTo>
                    <a:pt x="812800" y="406400"/>
                  </a:lnTo>
                  <a:lnTo>
                    <a:pt x="406400" y="812800"/>
                  </a:lnTo>
                  <a:lnTo>
                    <a:pt x="0" y="406400"/>
                  </a:lnTo>
                  <a:lnTo>
                    <a:pt x="406400" y="0"/>
                  </a:lnTo>
                  <a:close/>
                </a:path>
              </a:pathLst>
            </a:custGeom>
            <a:gradFill rotWithShape="1">
              <a:gsLst>
                <a:gs pos="0">
                  <a:srgbClr val="007EC5">
                    <a:alpha val="100000"/>
                  </a:srgbClr>
                </a:gs>
                <a:gs pos="100000">
                  <a:srgbClr val="003774">
                    <a:alpha val="100000"/>
                  </a:srgbClr>
                </a:gs>
              </a:gsLst>
              <a:lin ang="0"/>
            </a:gradFill>
          </p:spPr>
        </p:sp>
        <p:sp>
          <p:nvSpPr>
            <p:cNvPr id="5" name="TextBox 5"/>
            <p:cNvSpPr txBox="1"/>
            <p:nvPr/>
          </p:nvSpPr>
          <p:spPr>
            <a:xfrm>
              <a:off x="139700" y="82550"/>
              <a:ext cx="533400" cy="590550"/>
            </a:xfrm>
            <a:prstGeom prst="rect">
              <a:avLst/>
            </a:prstGeom>
          </p:spPr>
          <p:txBody>
            <a:bodyPr lIns="50800" tIns="50800" rIns="50800" bIns="50800" rtlCol="0" anchor="ctr"/>
            <a:lstStyle/>
            <a:p>
              <a:pPr marL="0" marR="0" lvl="0" indent="0" algn="ctr" defTabSz="914400" rtl="0" eaLnBrk="1" fontAlgn="auto" latinLnBrk="0" hangingPunct="1">
                <a:lnSpc>
                  <a:spcPts val="2659"/>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Narrow"/>
                <a:ea typeface="+mn-ea"/>
                <a:cs typeface="+mn-cs"/>
              </a:endParaRPr>
            </a:p>
          </p:txBody>
        </p:sp>
      </p:grpSp>
      <p:sp>
        <p:nvSpPr>
          <p:cNvPr id="6" name="Freeform 6"/>
          <p:cNvSpPr/>
          <p:nvPr/>
        </p:nvSpPr>
        <p:spPr>
          <a:xfrm flipV="1">
            <a:off x="-332333" y="-304411"/>
            <a:ext cx="10020822" cy="8229600"/>
          </a:xfrm>
          <a:custGeom>
            <a:avLst/>
            <a:gdLst/>
            <a:ahLst/>
            <a:cxnLst/>
            <a:rect l="l" t="t" r="r" b="b"/>
            <a:pathLst>
              <a:path w="10020822" h="8229600">
                <a:moveTo>
                  <a:pt x="0" y="8229600"/>
                </a:moveTo>
                <a:lnTo>
                  <a:pt x="10020822" y="8229600"/>
                </a:lnTo>
                <a:lnTo>
                  <a:pt x="10020822" y="0"/>
                </a:lnTo>
                <a:lnTo>
                  <a:pt x="0" y="0"/>
                </a:lnTo>
                <a:lnTo>
                  <a:pt x="0" y="8229600"/>
                </a:lnTo>
                <a:close/>
              </a:path>
            </a:pathLst>
          </a:custGeom>
          <a:blipFill>
            <a:blip r:embed="rId4" cstate="email">
              <a:extLst>
                <a:ext uri="{28A0092B-C50C-407E-A947-70E740481C1C}">
                  <a14:useLocalDpi xmlns:a14="http://schemas.microsoft.com/office/drawing/2010/main"/>
                </a:ext>
              </a:extLst>
            </a:blip>
            <a:stretch>
              <a:fillRect/>
            </a:stretch>
          </a:blipFill>
        </p:spPr>
      </p:sp>
      <p:grpSp>
        <p:nvGrpSpPr>
          <p:cNvPr id="7" name="Group 7"/>
          <p:cNvGrpSpPr/>
          <p:nvPr/>
        </p:nvGrpSpPr>
        <p:grpSpPr>
          <a:xfrm>
            <a:off x="-775083" y="2628899"/>
            <a:ext cx="5042283" cy="6370591"/>
            <a:chOff x="0" y="0"/>
            <a:chExt cx="812800" cy="812800"/>
          </a:xfrm>
        </p:grpSpPr>
        <p:sp>
          <p:nvSpPr>
            <p:cNvPr id="8" name="Freeform 8"/>
            <p:cNvSpPr/>
            <p:nvPr/>
          </p:nvSpPr>
          <p:spPr>
            <a:xfrm>
              <a:off x="0" y="0"/>
              <a:ext cx="812800" cy="812800"/>
            </a:xfrm>
            <a:custGeom>
              <a:avLst/>
              <a:gdLst/>
              <a:ahLst/>
              <a:cxnLst/>
              <a:rect l="l" t="t" r="r" b="b"/>
              <a:pathLst>
                <a:path w="812800" h="812800">
                  <a:moveTo>
                    <a:pt x="406400" y="0"/>
                  </a:moveTo>
                  <a:lnTo>
                    <a:pt x="812800" y="406400"/>
                  </a:lnTo>
                  <a:lnTo>
                    <a:pt x="406400" y="812800"/>
                  </a:lnTo>
                  <a:lnTo>
                    <a:pt x="0" y="406400"/>
                  </a:lnTo>
                  <a:lnTo>
                    <a:pt x="406400" y="0"/>
                  </a:lnTo>
                  <a:close/>
                </a:path>
              </a:pathLst>
            </a:custGeom>
            <a:blipFill>
              <a:blip r:embed="rId5" cstate="email">
                <a:extLst>
                  <a:ext uri="{28A0092B-C50C-407E-A947-70E740481C1C}">
                    <a14:useLocalDpi xmlns:a14="http://schemas.microsoft.com/office/drawing/2010/main"/>
                  </a:ext>
                </a:extLst>
              </a:blip>
              <a:stretch>
                <a:fillRect l="-88707" r="-21266"/>
              </a:stretch>
            </a:blipFill>
            <a:ln w="190500" cap="sq">
              <a:solidFill>
                <a:srgbClr val="4BB7F0"/>
              </a:solidFill>
              <a:prstDash val="solid"/>
              <a:miter/>
            </a:ln>
          </p:spPr>
        </p:sp>
      </p:grpSp>
      <p:graphicFrame>
        <p:nvGraphicFramePr>
          <p:cNvPr id="10" name="Diagram 9">
            <a:extLst>
              <a:ext uri="{FF2B5EF4-FFF2-40B4-BE49-F238E27FC236}">
                <a16:creationId xmlns:a16="http://schemas.microsoft.com/office/drawing/2014/main" id="{F899300D-ED48-47AE-AC64-CB0F946244BE}"/>
              </a:ext>
            </a:extLst>
          </p:cNvPr>
          <p:cNvGraphicFramePr/>
          <p:nvPr>
            <p:extLst>
              <p:ext uri="{D42A27DB-BD31-4B8C-83A1-F6EECF244321}">
                <p14:modId xmlns:p14="http://schemas.microsoft.com/office/powerpoint/2010/main" val="3952819937"/>
              </p:ext>
            </p:extLst>
          </p:nvPr>
        </p:nvGraphicFramePr>
        <p:xfrm>
          <a:off x="7643476" y="861146"/>
          <a:ext cx="10187324" cy="2910755"/>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graphicFrame>
        <p:nvGraphicFramePr>
          <p:cNvPr id="11" name="Diagram 10">
            <a:extLst>
              <a:ext uri="{FF2B5EF4-FFF2-40B4-BE49-F238E27FC236}">
                <a16:creationId xmlns:a16="http://schemas.microsoft.com/office/drawing/2014/main" id="{9A480823-0CEF-4EDB-B4DA-91D98F2F5D2B}"/>
              </a:ext>
            </a:extLst>
          </p:cNvPr>
          <p:cNvGraphicFramePr/>
          <p:nvPr>
            <p:extLst>
              <p:ext uri="{D42A27DB-BD31-4B8C-83A1-F6EECF244321}">
                <p14:modId xmlns:p14="http://schemas.microsoft.com/office/powerpoint/2010/main" val="3618224746"/>
              </p:ext>
            </p:extLst>
          </p:nvPr>
        </p:nvGraphicFramePr>
        <p:xfrm>
          <a:off x="4114800" y="4104977"/>
          <a:ext cx="14020800" cy="5320877"/>
        </p:xfrm>
        <a:graphic>
          <a:graphicData uri="http://schemas.openxmlformats.org/drawingml/2006/diagram">
            <dgm:relIds xmlns:dgm="http://schemas.openxmlformats.org/drawingml/2006/diagram" xmlns:r="http://schemas.openxmlformats.org/officeDocument/2006/relationships" r:dm="rId11" r:lo="rId12" r:qs="rId13" r:cs="rId14"/>
          </a:graphicData>
        </a:graphic>
      </p:graphicFrame>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gradFill rotWithShape="1">
          <a:gsLst>
            <a:gs pos="0">
              <a:srgbClr val="2F4659">
                <a:alpha val="100000"/>
              </a:srgbClr>
            </a:gs>
            <a:gs pos="100000">
              <a:srgbClr val="1C1F28">
                <a:alpha val="100000"/>
              </a:srgbClr>
            </a:gs>
          </a:gsLst>
          <a:lin ang="2700000"/>
        </a:gradFill>
        <a:effectLst/>
      </p:bgPr>
    </p:bg>
    <p:spTree>
      <p:nvGrpSpPr>
        <p:cNvPr id="1" name=""/>
        <p:cNvGrpSpPr/>
        <p:nvPr/>
      </p:nvGrpSpPr>
      <p:grpSpPr>
        <a:xfrm>
          <a:off x="0" y="0"/>
          <a:ext cx="0" cy="0"/>
          <a:chOff x="0" y="0"/>
          <a:chExt cx="0" cy="0"/>
        </a:xfrm>
      </p:grpSpPr>
      <p:sp>
        <p:nvSpPr>
          <p:cNvPr id="2" name="Freeform 2"/>
          <p:cNvSpPr/>
          <p:nvPr/>
        </p:nvSpPr>
        <p:spPr>
          <a:xfrm>
            <a:off x="-7280742" y="-4882990"/>
            <a:ext cx="17941736" cy="17919309"/>
          </a:xfrm>
          <a:custGeom>
            <a:avLst/>
            <a:gdLst/>
            <a:ahLst/>
            <a:cxnLst/>
            <a:rect l="l" t="t" r="r" b="b"/>
            <a:pathLst>
              <a:path w="17941736" h="17919309">
                <a:moveTo>
                  <a:pt x="0" y="0"/>
                </a:moveTo>
                <a:lnTo>
                  <a:pt x="17941736" y="0"/>
                </a:lnTo>
                <a:lnTo>
                  <a:pt x="17941736" y="17919308"/>
                </a:lnTo>
                <a:lnTo>
                  <a:pt x="0" y="17919308"/>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sp>
      <p:grpSp>
        <p:nvGrpSpPr>
          <p:cNvPr id="3" name="Group 3"/>
          <p:cNvGrpSpPr>
            <a:grpSpLocks noChangeAspect="1"/>
          </p:cNvGrpSpPr>
          <p:nvPr/>
        </p:nvGrpSpPr>
        <p:grpSpPr>
          <a:xfrm>
            <a:off x="-4830441" y="-1830970"/>
            <a:ext cx="13041133" cy="12990191"/>
            <a:chOff x="0" y="0"/>
            <a:chExt cx="6502400" cy="6477000"/>
          </a:xfrm>
        </p:grpSpPr>
        <p:sp>
          <p:nvSpPr>
            <p:cNvPr id="4" name="Freeform 4"/>
            <p:cNvSpPr/>
            <p:nvPr/>
          </p:nvSpPr>
          <p:spPr>
            <a:xfrm>
              <a:off x="-23042" y="119185"/>
              <a:ext cx="6542159" cy="6244242"/>
            </a:xfrm>
            <a:custGeom>
              <a:avLst/>
              <a:gdLst/>
              <a:ahLst/>
              <a:cxnLst/>
              <a:rect l="l" t="t" r="r" b="b"/>
              <a:pathLst>
                <a:path w="6542159" h="6244242">
                  <a:moveTo>
                    <a:pt x="3271080" y="4996"/>
                  </a:moveTo>
                  <a:cubicBezTo>
                    <a:pt x="2154117" y="0"/>
                    <a:pt x="1119857" y="593026"/>
                    <a:pt x="559929" y="1559521"/>
                  </a:cubicBezTo>
                  <a:cubicBezTo>
                    <a:pt x="0" y="2526015"/>
                    <a:pt x="0" y="3718228"/>
                    <a:pt x="559929" y="4684723"/>
                  </a:cubicBezTo>
                  <a:cubicBezTo>
                    <a:pt x="1119857" y="5651217"/>
                    <a:pt x="2154117" y="6244243"/>
                    <a:pt x="3271080" y="6239248"/>
                  </a:cubicBezTo>
                  <a:cubicBezTo>
                    <a:pt x="4388043" y="6244243"/>
                    <a:pt x="5422303" y="5651217"/>
                    <a:pt x="5982231" y="4684723"/>
                  </a:cubicBezTo>
                  <a:cubicBezTo>
                    <a:pt x="6542160" y="3718229"/>
                    <a:pt x="6542160" y="2526015"/>
                    <a:pt x="5982231" y="1559521"/>
                  </a:cubicBezTo>
                  <a:cubicBezTo>
                    <a:pt x="5422303" y="593027"/>
                    <a:pt x="4388043" y="1"/>
                    <a:pt x="3271080" y="4996"/>
                  </a:cubicBezTo>
                  <a:close/>
                </a:path>
              </a:pathLst>
            </a:custGeom>
            <a:blipFill>
              <a:blip r:embed="rId3" cstate="email">
                <a:extLst>
                  <a:ext uri="{28A0092B-C50C-407E-A947-70E740481C1C}">
                    <a14:useLocalDpi xmlns:a14="http://schemas.microsoft.com/office/drawing/2010/main"/>
                  </a:ext>
                </a:extLst>
              </a:blip>
              <a:stretch>
                <a:fillRect l="-12822" r="-36601"/>
              </a:stretch>
            </a:blipFill>
          </p:spPr>
        </p:sp>
        <p:sp>
          <p:nvSpPr>
            <p:cNvPr id="5" name="Freeform 5"/>
            <p:cNvSpPr/>
            <p:nvPr/>
          </p:nvSpPr>
          <p:spPr>
            <a:xfrm>
              <a:off x="73038" y="66269"/>
              <a:ext cx="6350000" cy="6349987"/>
            </a:xfrm>
            <a:custGeom>
              <a:avLst/>
              <a:gdLst/>
              <a:ahLst/>
              <a:cxnLst/>
              <a:rect l="l" t="t" r="r" b="b"/>
              <a:pathLst>
                <a:path w="6350000" h="6349987">
                  <a:moveTo>
                    <a:pt x="3175000" y="6349987"/>
                  </a:moveTo>
                  <a:cubicBezTo>
                    <a:pt x="1424279" y="6349987"/>
                    <a:pt x="0" y="4925733"/>
                    <a:pt x="0" y="3175038"/>
                  </a:cubicBezTo>
                  <a:cubicBezTo>
                    <a:pt x="0" y="1424317"/>
                    <a:pt x="1424292" y="0"/>
                    <a:pt x="3175000" y="0"/>
                  </a:cubicBezTo>
                  <a:cubicBezTo>
                    <a:pt x="4925733" y="0"/>
                    <a:pt x="6350000" y="1424330"/>
                    <a:pt x="6350000" y="3175038"/>
                  </a:cubicBezTo>
                  <a:cubicBezTo>
                    <a:pt x="6350000" y="4925720"/>
                    <a:pt x="4925733" y="6349987"/>
                    <a:pt x="3175000" y="6349987"/>
                  </a:cubicBezTo>
                  <a:close/>
                  <a:moveTo>
                    <a:pt x="3175000" y="115760"/>
                  </a:moveTo>
                  <a:cubicBezTo>
                    <a:pt x="1488135" y="115760"/>
                    <a:pt x="115760" y="1488148"/>
                    <a:pt x="115760" y="3175038"/>
                  </a:cubicBezTo>
                  <a:cubicBezTo>
                    <a:pt x="115760" y="4861915"/>
                    <a:pt x="1488135" y="6234265"/>
                    <a:pt x="3175000" y="6234265"/>
                  </a:cubicBezTo>
                  <a:cubicBezTo>
                    <a:pt x="4861852" y="6234265"/>
                    <a:pt x="6234265" y="4861890"/>
                    <a:pt x="6234265" y="3175038"/>
                  </a:cubicBezTo>
                  <a:cubicBezTo>
                    <a:pt x="6234265" y="1488148"/>
                    <a:pt x="4861852" y="115760"/>
                    <a:pt x="3175000" y="115760"/>
                  </a:cubicBezTo>
                  <a:close/>
                </a:path>
              </a:pathLst>
            </a:custGeom>
            <a:solidFill>
              <a:srgbClr val="FFFFFF"/>
            </a:solidFill>
          </p:spPr>
        </p:sp>
      </p:grpSp>
      <p:grpSp>
        <p:nvGrpSpPr>
          <p:cNvPr id="6" name="Group 6"/>
          <p:cNvGrpSpPr/>
          <p:nvPr/>
        </p:nvGrpSpPr>
        <p:grpSpPr>
          <a:xfrm>
            <a:off x="9160496" y="3510253"/>
            <a:ext cx="8136904" cy="3538247"/>
            <a:chOff x="0" y="0"/>
            <a:chExt cx="2187184" cy="627484"/>
          </a:xfrm>
        </p:grpSpPr>
        <p:sp>
          <p:nvSpPr>
            <p:cNvPr id="7" name="Freeform 7"/>
            <p:cNvSpPr/>
            <p:nvPr/>
          </p:nvSpPr>
          <p:spPr>
            <a:xfrm>
              <a:off x="0" y="0"/>
              <a:ext cx="2187184" cy="627484"/>
            </a:xfrm>
            <a:custGeom>
              <a:avLst/>
              <a:gdLst/>
              <a:ahLst/>
              <a:cxnLst/>
              <a:rect l="l" t="t" r="r" b="b"/>
              <a:pathLst>
                <a:path w="2187184" h="627484">
                  <a:moveTo>
                    <a:pt x="25689" y="0"/>
                  </a:moveTo>
                  <a:lnTo>
                    <a:pt x="2161494" y="0"/>
                  </a:lnTo>
                  <a:cubicBezTo>
                    <a:pt x="2168307" y="0"/>
                    <a:pt x="2174842" y="2707"/>
                    <a:pt x="2179659" y="7524"/>
                  </a:cubicBezTo>
                  <a:cubicBezTo>
                    <a:pt x="2184477" y="12342"/>
                    <a:pt x="2187184" y="18876"/>
                    <a:pt x="2187184" y="25689"/>
                  </a:cubicBezTo>
                  <a:lnTo>
                    <a:pt x="2187184" y="601795"/>
                  </a:lnTo>
                  <a:cubicBezTo>
                    <a:pt x="2187184" y="608608"/>
                    <a:pt x="2184477" y="615142"/>
                    <a:pt x="2179659" y="619960"/>
                  </a:cubicBezTo>
                  <a:cubicBezTo>
                    <a:pt x="2174842" y="624778"/>
                    <a:pt x="2168307" y="627484"/>
                    <a:pt x="2161494" y="627484"/>
                  </a:cubicBezTo>
                  <a:lnTo>
                    <a:pt x="25689" y="627484"/>
                  </a:lnTo>
                  <a:cubicBezTo>
                    <a:pt x="18876" y="627484"/>
                    <a:pt x="12342" y="624778"/>
                    <a:pt x="7524" y="619960"/>
                  </a:cubicBezTo>
                  <a:cubicBezTo>
                    <a:pt x="2707" y="615142"/>
                    <a:pt x="0" y="608608"/>
                    <a:pt x="0" y="601795"/>
                  </a:cubicBezTo>
                  <a:lnTo>
                    <a:pt x="0" y="25689"/>
                  </a:lnTo>
                  <a:cubicBezTo>
                    <a:pt x="0" y="18876"/>
                    <a:pt x="2707" y="12342"/>
                    <a:pt x="7524" y="7524"/>
                  </a:cubicBezTo>
                  <a:cubicBezTo>
                    <a:pt x="12342" y="2707"/>
                    <a:pt x="18876" y="0"/>
                    <a:pt x="25689" y="0"/>
                  </a:cubicBezTo>
                  <a:close/>
                </a:path>
              </a:pathLst>
            </a:custGeom>
            <a:solidFill>
              <a:srgbClr val="FFFFFF">
                <a:alpha val="37647"/>
              </a:srgbClr>
            </a:solidFill>
          </p:spPr>
        </p:sp>
        <p:sp>
          <p:nvSpPr>
            <p:cNvPr id="8" name="TextBox 8"/>
            <p:cNvSpPr txBox="1"/>
            <p:nvPr/>
          </p:nvSpPr>
          <p:spPr>
            <a:xfrm>
              <a:off x="0" y="-38100"/>
              <a:ext cx="2187184" cy="665584"/>
            </a:xfrm>
            <a:prstGeom prst="rect">
              <a:avLst/>
            </a:prstGeom>
          </p:spPr>
          <p:txBody>
            <a:bodyPr lIns="50800" tIns="50800" rIns="50800" bIns="50800" rtlCol="0" anchor="ctr"/>
            <a:lstStyle/>
            <a:p>
              <a:pPr marL="0" marR="0" lvl="0" indent="0" algn="ctr" defTabSz="914400" rtl="0" eaLnBrk="1" fontAlgn="auto" latinLnBrk="0" hangingPunct="1">
                <a:lnSpc>
                  <a:spcPts val="2659"/>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Gill Sans MT Condensed" panose="020B0506020104020203" pitchFamily="34" charset="0"/>
              </a:endParaRPr>
            </a:p>
          </p:txBody>
        </p:sp>
      </p:grpSp>
      <p:sp>
        <p:nvSpPr>
          <p:cNvPr id="9" name="AutoShape 9"/>
          <p:cNvSpPr/>
          <p:nvPr/>
        </p:nvSpPr>
        <p:spPr>
          <a:xfrm>
            <a:off x="10465173" y="9449721"/>
            <a:ext cx="6492240" cy="0"/>
          </a:xfrm>
          <a:prstGeom prst="line">
            <a:avLst/>
          </a:prstGeom>
          <a:ln w="38100" cap="flat">
            <a:solidFill>
              <a:srgbClr val="FFFFFF"/>
            </a:solidFill>
            <a:prstDash val="solid"/>
            <a:headEnd type="none" w="sm" len="sm"/>
            <a:tailEnd type="none" w="sm" len="sm"/>
          </a:ln>
        </p:spPr>
      </p:sp>
      <p:sp>
        <p:nvSpPr>
          <p:cNvPr id="10" name="Freeform 10"/>
          <p:cNvSpPr/>
          <p:nvPr/>
        </p:nvSpPr>
        <p:spPr>
          <a:xfrm>
            <a:off x="782925" y="9348779"/>
            <a:ext cx="1191153" cy="163784"/>
          </a:xfrm>
          <a:custGeom>
            <a:avLst/>
            <a:gdLst/>
            <a:ahLst/>
            <a:cxnLst/>
            <a:rect l="l" t="t" r="r" b="b"/>
            <a:pathLst>
              <a:path w="1191153" h="163784">
                <a:moveTo>
                  <a:pt x="0" y="0"/>
                </a:moveTo>
                <a:lnTo>
                  <a:pt x="1191153" y="0"/>
                </a:lnTo>
                <a:lnTo>
                  <a:pt x="1191153" y="163784"/>
                </a:lnTo>
                <a:lnTo>
                  <a:pt x="0" y="163784"/>
                </a:lnTo>
                <a:lnTo>
                  <a:pt x="0" y="0"/>
                </a:lnTo>
                <a:close/>
              </a:path>
            </a:pathLst>
          </a:custGeom>
          <a: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a:blipFill>
        </p:spPr>
      </p:sp>
      <p:sp>
        <p:nvSpPr>
          <p:cNvPr id="11" name="Freeform 11"/>
          <p:cNvSpPr/>
          <p:nvPr/>
        </p:nvSpPr>
        <p:spPr>
          <a:xfrm>
            <a:off x="16140606" y="1028700"/>
            <a:ext cx="1118694" cy="440486"/>
          </a:xfrm>
          <a:custGeom>
            <a:avLst/>
            <a:gdLst/>
            <a:ahLst/>
            <a:cxnLst/>
            <a:rect l="l" t="t" r="r" b="b"/>
            <a:pathLst>
              <a:path w="1118694" h="440486">
                <a:moveTo>
                  <a:pt x="0" y="0"/>
                </a:moveTo>
                <a:lnTo>
                  <a:pt x="1118694" y="0"/>
                </a:lnTo>
                <a:lnTo>
                  <a:pt x="1118694" y="440486"/>
                </a:lnTo>
                <a:lnTo>
                  <a:pt x="0" y="440486"/>
                </a:lnTo>
                <a:lnTo>
                  <a:pt x="0" y="0"/>
                </a:lnTo>
                <a:close/>
              </a:path>
            </a:pathLst>
          </a:custGeom>
          <a:blipFill>
            <a:blip r:embed="rId6" cstate="email">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a:blipFill>
        </p:spPr>
      </p:sp>
      <p:sp>
        <p:nvSpPr>
          <p:cNvPr id="12" name="Freeform 12"/>
          <p:cNvSpPr/>
          <p:nvPr/>
        </p:nvSpPr>
        <p:spPr>
          <a:xfrm>
            <a:off x="7371639" y="8868409"/>
            <a:ext cx="990200" cy="389891"/>
          </a:xfrm>
          <a:custGeom>
            <a:avLst/>
            <a:gdLst/>
            <a:ahLst/>
            <a:cxnLst/>
            <a:rect l="l" t="t" r="r" b="b"/>
            <a:pathLst>
              <a:path w="990200" h="389891">
                <a:moveTo>
                  <a:pt x="0" y="0"/>
                </a:moveTo>
                <a:lnTo>
                  <a:pt x="990200" y="0"/>
                </a:lnTo>
                <a:lnTo>
                  <a:pt x="990200" y="389891"/>
                </a:lnTo>
                <a:lnTo>
                  <a:pt x="0" y="389891"/>
                </a:lnTo>
                <a:lnTo>
                  <a:pt x="0" y="0"/>
                </a:lnTo>
                <a:close/>
              </a:path>
            </a:pathLst>
          </a:custGeom>
          <a:blipFill>
            <a:blip r:embed="rId6" cstate="email">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a:blipFill>
        </p:spPr>
      </p:sp>
      <p:sp>
        <p:nvSpPr>
          <p:cNvPr id="13" name="Freeform 13"/>
          <p:cNvSpPr/>
          <p:nvPr/>
        </p:nvSpPr>
        <p:spPr>
          <a:xfrm>
            <a:off x="16290878" y="1962305"/>
            <a:ext cx="1333070" cy="860436"/>
          </a:xfrm>
          <a:custGeom>
            <a:avLst/>
            <a:gdLst/>
            <a:ahLst/>
            <a:cxnLst/>
            <a:rect l="l" t="t" r="r" b="b"/>
            <a:pathLst>
              <a:path w="1333070" h="860436">
                <a:moveTo>
                  <a:pt x="0" y="0"/>
                </a:moveTo>
                <a:lnTo>
                  <a:pt x="1333070" y="0"/>
                </a:lnTo>
                <a:lnTo>
                  <a:pt x="1333070" y="860436"/>
                </a:lnTo>
                <a:lnTo>
                  <a:pt x="0" y="860436"/>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15" name="TextBox 15"/>
          <p:cNvSpPr txBox="1"/>
          <p:nvPr/>
        </p:nvSpPr>
        <p:spPr>
          <a:xfrm>
            <a:off x="8051524" y="1736361"/>
            <a:ext cx="8440215" cy="1008674"/>
          </a:xfrm>
          <a:prstGeom prst="rect">
            <a:avLst/>
          </a:prstGeom>
        </p:spPr>
        <p:txBody>
          <a:bodyPr lIns="0" tIns="0" rIns="0" bIns="0" rtlCol="0" anchor="t">
            <a:spAutoFit/>
          </a:bodyPr>
          <a:lstStyle/>
          <a:p>
            <a:pPr marL="0" marR="0" lvl="0" indent="0" algn="l" defTabSz="914400" rtl="0" eaLnBrk="1" fontAlgn="auto" latinLnBrk="0" hangingPunct="1">
              <a:lnSpc>
                <a:spcPts val="8400"/>
              </a:lnSpc>
              <a:spcBef>
                <a:spcPct val="0"/>
              </a:spcBef>
              <a:spcAft>
                <a:spcPts val="0"/>
              </a:spcAft>
              <a:buClrTx/>
              <a:buSzTx/>
              <a:buFontTx/>
              <a:buNone/>
              <a:tabLst/>
              <a:defRPr/>
            </a:pPr>
            <a:r>
              <a:rPr kumimoji="0" lang="en-US" sz="6000" b="1" i="0" u="none" strike="noStrike" kern="1200" cap="none" spc="0" normalizeH="0" baseline="0" noProof="0" dirty="0">
                <a:ln>
                  <a:noFill/>
                </a:ln>
                <a:solidFill>
                  <a:srgbClr val="78BACE"/>
                </a:solidFill>
                <a:effectLst/>
                <a:uLnTx/>
                <a:uFillTx/>
                <a:latin typeface="Codec Pro Ultra-Bold"/>
                <a:ea typeface="Codec Pro Ultra-Bold"/>
                <a:cs typeface="Codec Pro Ultra-Bold"/>
                <a:sym typeface="Codec Pro Ultra-Bold"/>
              </a:rPr>
              <a:t> </a:t>
            </a:r>
            <a:r>
              <a:rPr kumimoji="0" lang="x-none" altLang="x-none" sz="6000" b="1" i="0" u="none" strike="noStrike" kern="1200" cap="none" spc="0" normalizeH="0" baseline="0" noProof="0" dirty="0">
                <a:ln>
                  <a:noFill/>
                </a:ln>
                <a:solidFill>
                  <a:srgbClr val="78BACE"/>
                </a:solidFill>
                <a:effectLst/>
                <a:uLnTx/>
                <a:uFillTx/>
                <a:latin typeface="Codec Pro Ultra-Bold"/>
                <a:ea typeface="+mn-ea"/>
                <a:cs typeface="+mn-cs"/>
              </a:rPr>
              <a:t>Your input is crucial</a:t>
            </a:r>
            <a:endParaRPr kumimoji="0" lang="en-US" sz="6000" b="1" i="0" u="none" strike="noStrike" kern="1200" cap="none" spc="0" normalizeH="0" baseline="0" noProof="0" dirty="0">
              <a:ln>
                <a:noFill/>
              </a:ln>
              <a:solidFill>
                <a:srgbClr val="78BACE"/>
              </a:solidFill>
              <a:effectLst/>
              <a:uLnTx/>
              <a:uFillTx/>
              <a:latin typeface="Codec Pro Ultra-Bold"/>
              <a:ea typeface="+mn-ea"/>
              <a:cs typeface="+mn-cs"/>
              <a:sym typeface="Codec Pro Ultra-Bold"/>
            </a:endParaRPr>
          </a:p>
        </p:txBody>
      </p:sp>
      <p:sp>
        <p:nvSpPr>
          <p:cNvPr id="16" name="TextBox 16"/>
          <p:cNvSpPr txBox="1"/>
          <p:nvPr/>
        </p:nvSpPr>
        <p:spPr>
          <a:xfrm>
            <a:off x="9423970" y="3743177"/>
            <a:ext cx="7533443" cy="2769989"/>
          </a:xfrm>
          <a:prstGeom prst="rect">
            <a:avLst/>
          </a:prstGeom>
        </p:spPr>
        <p:txBody>
          <a:bodyPr lIns="0" tIns="0" rIns="0" bIns="0" rtlCol="0" anchor="t">
            <a:spAutoFit/>
          </a:bodyPr>
          <a:lstStyle/>
          <a:p>
            <a:pPr marL="0" marR="0" lvl="0" indent="0" defTabSz="914400" rtl="0" eaLnBrk="1" fontAlgn="auto" latinLnBrk="0" hangingPunct="1">
              <a:lnSpc>
                <a:spcPct val="100000"/>
              </a:lnSpc>
              <a:spcBef>
                <a:spcPct val="0"/>
              </a:spcBef>
              <a:spcAft>
                <a:spcPts val="0"/>
              </a:spcAft>
              <a:buClrTx/>
              <a:buSzTx/>
              <a:buFontTx/>
              <a:buNone/>
              <a:tabLst/>
              <a:defRPr/>
            </a:pPr>
            <a:r>
              <a:rPr kumimoji="0" lang="x-none" altLang="x-none" sz="6000" b="1" i="0" u="none" strike="noStrike" kern="1200" cap="none" spc="0" normalizeH="0" baseline="0" noProof="0" dirty="0">
                <a:ln>
                  <a:noFill/>
                </a:ln>
                <a:solidFill>
                  <a:srgbClr val="FFFFFF"/>
                </a:solidFill>
                <a:effectLst/>
                <a:uLnTx/>
                <a:uFillTx/>
                <a:latin typeface="Codec Pro Bold"/>
                <a:ea typeface="+mn-ea"/>
                <a:cs typeface="+mn-cs"/>
              </a:rPr>
              <a:t>Let’s create fair and effective </a:t>
            </a:r>
            <a:r>
              <a:rPr kumimoji="0" lang="en-US" altLang="x-none" sz="6000" b="1" i="0" u="none" strike="noStrike" kern="1200" cap="none" spc="0" normalizeH="0" baseline="0" noProof="0" dirty="0">
                <a:ln>
                  <a:noFill/>
                </a:ln>
                <a:solidFill>
                  <a:srgbClr val="FFFFFF"/>
                </a:solidFill>
                <a:effectLst/>
                <a:uLnTx/>
                <a:uFillTx/>
                <a:latin typeface="Codec Pro Bold"/>
                <a:ea typeface="+mn-ea"/>
                <a:cs typeface="+mn-cs"/>
              </a:rPr>
              <a:t>transition guidelines </a:t>
            </a:r>
            <a:r>
              <a:rPr kumimoji="0" lang="x-none" altLang="x-none" sz="6000" b="1" i="0" u="none" strike="noStrike" kern="1200" cap="none" spc="0" normalizeH="0" baseline="0" noProof="0" dirty="0">
                <a:ln>
                  <a:noFill/>
                </a:ln>
                <a:solidFill>
                  <a:srgbClr val="FFFFFF"/>
                </a:solidFill>
                <a:effectLst/>
                <a:uLnTx/>
                <a:uFillTx/>
                <a:latin typeface="Codec Pro Bold"/>
                <a:ea typeface="+mn-ea"/>
                <a:cs typeface="+mn-cs"/>
              </a:rPr>
              <a:t>together</a:t>
            </a:r>
            <a:endParaRPr kumimoji="0" lang="en-US" sz="6000" b="1" i="0" u="none" strike="noStrike" kern="1200" cap="none" spc="0" normalizeH="0" baseline="0" noProof="0" dirty="0">
              <a:ln>
                <a:noFill/>
              </a:ln>
              <a:solidFill>
                <a:srgbClr val="FFFFFF"/>
              </a:solidFill>
              <a:effectLst/>
              <a:uLnTx/>
              <a:uFillTx/>
              <a:latin typeface="Codec Pro Bold"/>
              <a:ea typeface="+mn-ea"/>
              <a:cs typeface="+mn-cs"/>
              <a:sym typeface="Codec Pro Bold"/>
            </a:endParaRPr>
          </a:p>
        </p:txBody>
      </p:sp>
      <p:sp>
        <p:nvSpPr>
          <p:cNvPr id="18" name="Rectangle 1">
            <a:extLst>
              <a:ext uri="{FF2B5EF4-FFF2-40B4-BE49-F238E27FC236}">
                <a16:creationId xmlns:a16="http://schemas.microsoft.com/office/drawing/2014/main" id="{D3F60CC7-D7E3-48A0-A3C4-17F945DE230F}"/>
              </a:ext>
            </a:extLst>
          </p:cNvPr>
          <p:cNvSpPr>
            <a:spLocks noChangeArrowheads="1"/>
          </p:cNvSpPr>
          <p:nvPr/>
        </p:nvSpPr>
        <p:spPr bwMode="auto">
          <a:xfrm>
            <a:off x="0" y="-677109"/>
            <a:ext cx="442750" cy="13542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x-none" altLang="x-none" sz="3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Char char="•"/>
              <a:tabLst/>
              <a:defRPr/>
            </a:pPr>
            <a:r>
              <a:rPr kumimoji="0" lang="x-none" altLang="x-none" sz="3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a:t>
            </a:r>
          </a:p>
          <a:p>
            <a:pPr marL="0" marR="0" lvl="0" indent="0" algn="l" defTabSz="914400" rtl="0" eaLnBrk="0" fontAlgn="base" latinLnBrk="0" hangingPunct="0">
              <a:lnSpc>
                <a:spcPct val="100000"/>
              </a:lnSpc>
              <a:spcBef>
                <a:spcPct val="0"/>
              </a:spcBef>
              <a:spcAft>
                <a:spcPct val="0"/>
              </a:spcAft>
              <a:buClrTx/>
              <a:buSzTx/>
              <a:buFontTx/>
              <a:buChar char="•"/>
              <a:tabLst/>
              <a:defRPr/>
            </a:pPr>
            <a:r>
              <a:rPr kumimoji="0" lang="x-none" altLang="x-none"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 </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4009256" y="-4000500"/>
            <a:ext cx="10287000" cy="18288000"/>
          </a:xfrm>
          <a:custGeom>
            <a:avLst/>
            <a:gdLst/>
            <a:ahLst/>
            <a:cxnLst/>
            <a:rect l="l" t="t" r="r" b="b"/>
            <a:pathLst>
              <a:path w="10287000" h="18288000">
                <a:moveTo>
                  <a:pt x="0" y="18288000"/>
                </a:moveTo>
                <a:lnTo>
                  <a:pt x="0" y="0"/>
                </a:lnTo>
                <a:lnTo>
                  <a:pt x="10287000" y="0"/>
                </a:lnTo>
                <a:lnTo>
                  <a:pt x="10287000" y="18288000"/>
                </a:lnTo>
                <a:lnTo>
                  <a:pt x="0" y="18288000"/>
                </a:lnTo>
                <a:close/>
              </a:path>
            </a:pathLst>
          </a:custGeom>
          <a:blipFill>
            <a:blip r:embed="rId2"/>
            <a:stretch>
              <a:fillRect l="-12888" r="-12888"/>
            </a:stretch>
          </a:blipFill>
        </p:spPr>
      </p:sp>
      <p:grpSp>
        <p:nvGrpSpPr>
          <p:cNvPr id="3" name="Group 3"/>
          <p:cNvGrpSpPr/>
          <p:nvPr/>
        </p:nvGrpSpPr>
        <p:grpSpPr>
          <a:xfrm rot="5400000">
            <a:off x="-4626137" y="3553436"/>
            <a:ext cx="10731051" cy="1535927"/>
            <a:chOff x="0" y="0"/>
            <a:chExt cx="2323913" cy="332620"/>
          </a:xfrm>
        </p:grpSpPr>
        <p:sp>
          <p:nvSpPr>
            <p:cNvPr id="4" name="Freeform 4"/>
            <p:cNvSpPr/>
            <p:nvPr/>
          </p:nvSpPr>
          <p:spPr>
            <a:xfrm>
              <a:off x="4453" y="0"/>
              <a:ext cx="2315006" cy="332620"/>
            </a:xfrm>
            <a:custGeom>
              <a:avLst/>
              <a:gdLst/>
              <a:ahLst/>
              <a:cxnLst/>
              <a:rect l="l" t="t" r="r" b="b"/>
              <a:pathLst>
                <a:path w="2315006" h="332620">
                  <a:moveTo>
                    <a:pt x="209569" y="0"/>
                  </a:moveTo>
                  <a:lnTo>
                    <a:pt x="2308638" y="0"/>
                  </a:lnTo>
                  <a:cubicBezTo>
                    <a:pt x="2310834" y="0"/>
                    <a:pt x="2312858" y="1186"/>
                    <a:pt x="2313933" y="3101"/>
                  </a:cubicBezTo>
                  <a:cubicBezTo>
                    <a:pt x="2315007" y="5015"/>
                    <a:pt x="2314963" y="7361"/>
                    <a:pt x="2313818" y="9235"/>
                  </a:cubicBezTo>
                  <a:lnTo>
                    <a:pt x="2121902" y="323385"/>
                  </a:lnTo>
                  <a:cubicBezTo>
                    <a:pt x="2118398" y="329121"/>
                    <a:pt x="2112160" y="332620"/>
                    <a:pt x="2105438" y="332620"/>
                  </a:cubicBezTo>
                  <a:lnTo>
                    <a:pt x="6369" y="332620"/>
                  </a:lnTo>
                  <a:cubicBezTo>
                    <a:pt x="4173" y="332620"/>
                    <a:pt x="2149" y="331434"/>
                    <a:pt x="1075" y="329519"/>
                  </a:cubicBezTo>
                  <a:cubicBezTo>
                    <a:pt x="0" y="327604"/>
                    <a:pt x="44" y="325259"/>
                    <a:pt x="1189" y="323385"/>
                  </a:cubicBezTo>
                  <a:lnTo>
                    <a:pt x="193105" y="9235"/>
                  </a:lnTo>
                  <a:cubicBezTo>
                    <a:pt x="196610" y="3499"/>
                    <a:pt x="202847" y="0"/>
                    <a:pt x="209569" y="0"/>
                  </a:cubicBezTo>
                  <a:close/>
                </a:path>
              </a:pathLst>
            </a:custGeom>
            <a:solidFill>
              <a:srgbClr val="1D7363"/>
            </a:solidFill>
          </p:spPr>
        </p:sp>
        <p:sp>
          <p:nvSpPr>
            <p:cNvPr id="5" name="TextBox 5"/>
            <p:cNvSpPr txBox="1"/>
            <p:nvPr/>
          </p:nvSpPr>
          <p:spPr>
            <a:xfrm>
              <a:off x="101600" y="-66675"/>
              <a:ext cx="2120713" cy="399295"/>
            </a:xfrm>
            <a:prstGeom prst="rect">
              <a:avLst/>
            </a:prstGeom>
          </p:spPr>
          <p:txBody>
            <a:bodyPr lIns="50800" tIns="50800" rIns="50800" bIns="50800" rtlCol="0" anchor="ctr"/>
            <a:lstStyle/>
            <a:p>
              <a:pPr algn="ctr">
                <a:lnSpc>
                  <a:spcPts val="3750"/>
                </a:lnSpc>
              </a:pPr>
              <a:endParaRPr/>
            </a:p>
          </p:txBody>
        </p:sp>
      </p:grpSp>
      <p:sp>
        <p:nvSpPr>
          <p:cNvPr id="6" name="Freeform 6"/>
          <p:cNvSpPr/>
          <p:nvPr/>
        </p:nvSpPr>
        <p:spPr>
          <a:xfrm>
            <a:off x="357410" y="6103640"/>
            <a:ext cx="764156" cy="760336"/>
          </a:xfrm>
          <a:custGeom>
            <a:avLst/>
            <a:gdLst/>
            <a:ahLst/>
            <a:cxnLst/>
            <a:rect l="l" t="t" r="r" b="b"/>
            <a:pathLst>
              <a:path w="764156" h="760336">
                <a:moveTo>
                  <a:pt x="0" y="0"/>
                </a:moveTo>
                <a:lnTo>
                  <a:pt x="764156" y="0"/>
                </a:lnTo>
                <a:lnTo>
                  <a:pt x="764156" y="760336"/>
                </a:lnTo>
                <a:lnTo>
                  <a:pt x="0" y="760336"/>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7" name="Freeform 7"/>
          <p:cNvSpPr/>
          <p:nvPr/>
        </p:nvSpPr>
        <p:spPr>
          <a:xfrm>
            <a:off x="357410" y="4836085"/>
            <a:ext cx="764156" cy="541596"/>
          </a:xfrm>
          <a:custGeom>
            <a:avLst/>
            <a:gdLst/>
            <a:ahLst/>
            <a:cxnLst/>
            <a:rect l="l" t="t" r="r" b="b"/>
            <a:pathLst>
              <a:path w="764156" h="541596">
                <a:moveTo>
                  <a:pt x="0" y="0"/>
                </a:moveTo>
                <a:lnTo>
                  <a:pt x="764156" y="0"/>
                </a:lnTo>
                <a:lnTo>
                  <a:pt x="764156" y="541596"/>
                </a:lnTo>
                <a:lnTo>
                  <a:pt x="0" y="54159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8" name="Freeform 8"/>
          <p:cNvSpPr/>
          <p:nvPr/>
        </p:nvSpPr>
        <p:spPr>
          <a:xfrm>
            <a:off x="357410" y="3345959"/>
            <a:ext cx="764156" cy="767996"/>
          </a:xfrm>
          <a:custGeom>
            <a:avLst/>
            <a:gdLst/>
            <a:ahLst/>
            <a:cxnLst/>
            <a:rect l="l" t="t" r="r" b="b"/>
            <a:pathLst>
              <a:path w="764156" h="767996">
                <a:moveTo>
                  <a:pt x="0" y="0"/>
                </a:moveTo>
                <a:lnTo>
                  <a:pt x="764156" y="0"/>
                </a:lnTo>
                <a:lnTo>
                  <a:pt x="764156" y="767997"/>
                </a:lnTo>
                <a:lnTo>
                  <a:pt x="0" y="767997"/>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9" name="Freeform 9"/>
          <p:cNvSpPr/>
          <p:nvPr/>
        </p:nvSpPr>
        <p:spPr>
          <a:xfrm>
            <a:off x="357410" y="7443731"/>
            <a:ext cx="764156" cy="834004"/>
          </a:xfrm>
          <a:custGeom>
            <a:avLst/>
            <a:gdLst/>
            <a:ahLst/>
            <a:cxnLst/>
            <a:rect l="l" t="t" r="r" b="b"/>
            <a:pathLst>
              <a:path w="764156" h="834004">
                <a:moveTo>
                  <a:pt x="0" y="0"/>
                </a:moveTo>
                <a:lnTo>
                  <a:pt x="764156" y="0"/>
                </a:lnTo>
                <a:lnTo>
                  <a:pt x="764156" y="834004"/>
                </a:lnTo>
                <a:lnTo>
                  <a:pt x="0" y="834004"/>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sp>
      <p:grpSp>
        <p:nvGrpSpPr>
          <p:cNvPr id="10" name="Group 10"/>
          <p:cNvGrpSpPr/>
          <p:nvPr/>
        </p:nvGrpSpPr>
        <p:grpSpPr>
          <a:xfrm>
            <a:off x="9354522" y="-443877"/>
            <a:ext cx="13148004" cy="11316273"/>
            <a:chOff x="0" y="0"/>
            <a:chExt cx="811564" cy="698500"/>
          </a:xfrm>
        </p:grpSpPr>
        <p:sp>
          <p:nvSpPr>
            <p:cNvPr id="11" name="Freeform 11"/>
            <p:cNvSpPr/>
            <p:nvPr/>
          </p:nvSpPr>
          <p:spPr>
            <a:xfrm>
              <a:off x="3392" y="0"/>
              <a:ext cx="804780" cy="698500"/>
            </a:xfrm>
            <a:custGeom>
              <a:avLst/>
              <a:gdLst/>
              <a:ahLst/>
              <a:cxnLst/>
              <a:rect l="l" t="t" r="r" b="b"/>
              <a:pathLst>
                <a:path w="804780" h="698500">
                  <a:moveTo>
                    <a:pt x="799289" y="364519"/>
                  </a:moveTo>
                  <a:lnTo>
                    <a:pt x="613856" y="683231"/>
                  </a:lnTo>
                  <a:cubicBezTo>
                    <a:pt x="608356" y="692685"/>
                    <a:pt x="598244" y="698500"/>
                    <a:pt x="587307" y="698500"/>
                  </a:cubicBezTo>
                  <a:lnTo>
                    <a:pt x="217473" y="698500"/>
                  </a:lnTo>
                  <a:cubicBezTo>
                    <a:pt x="206536" y="698500"/>
                    <a:pt x="196424" y="692685"/>
                    <a:pt x="190924" y="683231"/>
                  </a:cubicBezTo>
                  <a:lnTo>
                    <a:pt x="5492" y="364519"/>
                  </a:lnTo>
                  <a:cubicBezTo>
                    <a:pt x="0" y="355080"/>
                    <a:pt x="0" y="343420"/>
                    <a:pt x="5492" y="333981"/>
                  </a:cubicBezTo>
                  <a:lnTo>
                    <a:pt x="190924" y="15269"/>
                  </a:lnTo>
                  <a:cubicBezTo>
                    <a:pt x="196424" y="5815"/>
                    <a:pt x="206536" y="0"/>
                    <a:pt x="217473" y="0"/>
                  </a:cubicBezTo>
                  <a:lnTo>
                    <a:pt x="587307" y="0"/>
                  </a:lnTo>
                  <a:cubicBezTo>
                    <a:pt x="598244" y="0"/>
                    <a:pt x="608356" y="5815"/>
                    <a:pt x="613856" y="15269"/>
                  </a:cubicBezTo>
                  <a:lnTo>
                    <a:pt x="799289" y="333981"/>
                  </a:lnTo>
                  <a:cubicBezTo>
                    <a:pt x="804780" y="343420"/>
                    <a:pt x="804780" y="355080"/>
                    <a:pt x="799289" y="364519"/>
                  </a:cubicBezTo>
                  <a:close/>
                </a:path>
              </a:pathLst>
            </a:custGeom>
            <a:solidFill>
              <a:srgbClr val="23403D"/>
            </a:solidFill>
          </p:spPr>
        </p:sp>
        <p:sp>
          <p:nvSpPr>
            <p:cNvPr id="12" name="TextBox 12"/>
            <p:cNvSpPr txBox="1"/>
            <p:nvPr/>
          </p:nvSpPr>
          <p:spPr>
            <a:xfrm>
              <a:off x="114300" y="-66675"/>
              <a:ext cx="582964" cy="765175"/>
            </a:xfrm>
            <a:prstGeom prst="rect">
              <a:avLst/>
            </a:prstGeom>
          </p:spPr>
          <p:txBody>
            <a:bodyPr lIns="50800" tIns="50800" rIns="50800" bIns="50800" rtlCol="0" anchor="ctr"/>
            <a:lstStyle/>
            <a:p>
              <a:pPr algn="ctr">
                <a:lnSpc>
                  <a:spcPts val="3750"/>
                </a:lnSpc>
              </a:pPr>
              <a:endParaRPr/>
            </a:p>
          </p:txBody>
        </p:sp>
      </p:grpSp>
      <p:grpSp>
        <p:nvGrpSpPr>
          <p:cNvPr id="13" name="Group 13"/>
          <p:cNvGrpSpPr/>
          <p:nvPr/>
        </p:nvGrpSpPr>
        <p:grpSpPr>
          <a:xfrm>
            <a:off x="9886950" y="-2642796"/>
            <a:ext cx="13708112" cy="11783448"/>
            <a:chOff x="0" y="0"/>
            <a:chExt cx="812800" cy="698680"/>
          </a:xfrm>
        </p:grpSpPr>
        <p:sp>
          <p:nvSpPr>
            <p:cNvPr id="14" name="Freeform 14"/>
            <p:cNvSpPr/>
            <p:nvPr/>
          </p:nvSpPr>
          <p:spPr>
            <a:xfrm>
              <a:off x="3253" y="0"/>
              <a:ext cx="806295" cy="698680"/>
            </a:xfrm>
            <a:custGeom>
              <a:avLst/>
              <a:gdLst/>
              <a:ahLst/>
              <a:cxnLst/>
              <a:rect l="l" t="t" r="r" b="b"/>
              <a:pathLst>
                <a:path w="806295" h="698680">
                  <a:moveTo>
                    <a:pt x="801028" y="363986"/>
                  </a:moveTo>
                  <a:lnTo>
                    <a:pt x="614866" y="684035"/>
                  </a:lnTo>
                  <a:cubicBezTo>
                    <a:pt x="609592" y="693102"/>
                    <a:pt x="599894" y="698680"/>
                    <a:pt x="589404" y="698680"/>
                  </a:cubicBezTo>
                  <a:lnTo>
                    <a:pt x="216890" y="698680"/>
                  </a:lnTo>
                  <a:cubicBezTo>
                    <a:pt x="206400" y="698680"/>
                    <a:pt x="196702" y="693102"/>
                    <a:pt x="191428" y="684035"/>
                  </a:cubicBezTo>
                  <a:lnTo>
                    <a:pt x="5266" y="363986"/>
                  </a:lnTo>
                  <a:cubicBezTo>
                    <a:pt x="0" y="354932"/>
                    <a:pt x="0" y="343748"/>
                    <a:pt x="5266" y="334694"/>
                  </a:cubicBezTo>
                  <a:lnTo>
                    <a:pt x="191428" y="14646"/>
                  </a:lnTo>
                  <a:cubicBezTo>
                    <a:pt x="196702" y="5578"/>
                    <a:pt x="206400" y="0"/>
                    <a:pt x="216890" y="0"/>
                  </a:cubicBezTo>
                  <a:lnTo>
                    <a:pt x="589404" y="0"/>
                  </a:lnTo>
                  <a:cubicBezTo>
                    <a:pt x="599894" y="0"/>
                    <a:pt x="609592" y="5578"/>
                    <a:pt x="614866" y="14646"/>
                  </a:cubicBezTo>
                  <a:lnTo>
                    <a:pt x="801028" y="334694"/>
                  </a:lnTo>
                  <a:cubicBezTo>
                    <a:pt x="806294" y="343748"/>
                    <a:pt x="806294" y="354932"/>
                    <a:pt x="801028" y="363986"/>
                  </a:cubicBezTo>
                  <a:close/>
                </a:path>
              </a:pathLst>
            </a:custGeom>
            <a:solidFill>
              <a:srgbClr val="1D7363"/>
            </a:solidFill>
          </p:spPr>
        </p:sp>
        <p:sp>
          <p:nvSpPr>
            <p:cNvPr id="15" name="TextBox 15"/>
            <p:cNvSpPr txBox="1"/>
            <p:nvPr/>
          </p:nvSpPr>
          <p:spPr>
            <a:xfrm>
              <a:off x="114300" y="-66675"/>
              <a:ext cx="584200" cy="765355"/>
            </a:xfrm>
            <a:prstGeom prst="rect">
              <a:avLst/>
            </a:prstGeom>
          </p:spPr>
          <p:txBody>
            <a:bodyPr lIns="50800" tIns="50800" rIns="50800" bIns="50800" rtlCol="0" anchor="ctr"/>
            <a:lstStyle/>
            <a:p>
              <a:pPr algn="ctr">
                <a:lnSpc>
                  <a:spcPts val="3750"/>
                </a:lnSpc>
              </a:pPr>
              <a:endParaRPr/>
            </a:p>
          </p:txBody>
        </p:sp>
      </p:grpSp>
      <p:grpSp>
        <p:nvGrpSpPr>
          <p:cNvPr id="16" name="Group 16"/>
          <p:cNvGrpSpPr/>
          <p:nvPr/>
        </p:nvGrpSpPr>
        <p:grpSpPr>
          <a:xfrm>
            <a:off x="8781393" y="7918934"/>
            <a:ext cx="4883744" cy="4273276"/>
            <a:chOff x="0" y="0"/>
            <a:chExt cx="812800" cy="711200"/>
          </a:xfrm>
        </p:grpSpPr>
        <p:sp>
          <p:nvSpPr>
            <p:cNvPr id="17" name="Freeform 17"/>
            <p:cNvSpPr/>
            <p:nvPr/>
          </p:nvSpPr>
          <p:spPr>
            <a:xfrm>
              <a:off x="24952" y="36798"/>
              <a:ext cx="762896" cy="674402"/>
            </a:xfrm>
            <a:custGeom>
              <a:avLst/>
              <a:gdLst/>
              <a:ahLst/>
              <a:cxnLst/>
              <a:rect l="l" t="t" r="r" b="b"/>
              <a:pathLst>
                <a:path w="762896" h="674402">
                  <a:moveTo>
                    <a:pt x="412908" y="18257"/>
                  </a:moveTo>
                  <a:lnTo>
                    <a:pt x="756388" y="619347"/>
                  </a:lnTo>
                  <a:cubicBezTo>
                    <a:pt x="762896" y="630736"/>
                    <a:pt x="762849" y="644728"/>
                    <a:pt x="756265" y="656074"/>
                  </a:cubicBezTo>
                  <a:cubicBezTo>
                    <a:pt x="749681" y="667419"/>
                    <a:pt x="737556" y="674402"/>
                    <a:pt x="724438" y="674402"/>
                  </a:cubicBezTo>
                  <a:lnTo>
                    <a:pt x="38458" y="674402"/>
                  </a:lnTo>
                  <a:cubicBezTo>
                    <a:pt x="25340" y="674402"/>
                    <a:pt x="13215" y="667419"/>
                    <a:pt x="6631" y="656074"/>
                  </a:cubicBezTo>
                  <a:cubicBezTo>
                    <a:pt x="47" y="644728"/>
                    <a:pt x="0" y="630736"/>
                    <a:pt x="6508" y="619347"/>
                  </a:cubicBezTo>
                  <a:lnTo>
                    <a:pt x="349988" y="18257"/>
                  </a:lnTo>
                  <a:cubicBezTo>
                    <a:pt x="356439" y="6967"/>
                    <a:pt x="368445" y="0"/>
                    <a:pt x="381448" y="0"/>
                  </a:cubicBezTo>
                  <a:cubicBezTo>
                    <a:pt x="394451" y="0"/>
                    <a:pt x="406457" y="6967"/>
                    <a:pt x="412908" y="18257"/>
                  </a:cubicBezTo>
                  <a:close/>
                </a:path>
              </a:pathLst>
            </a:custGeom>
            <a:solidFill>
              <a:srgbClr val="1D7363">
                <a:alpha val="89804"/>
              </a:srgbClr>
            </a:solidFill>
          </p:spPr>
        </p:sp>
        <p:sp>
          <p:nvSpPr>
            <p:cNvPr id="18" name="TextBox 18"/>
            <p:cNvSpPr txBox="1"/>
            <p:nvPr/>
          </p:nvSpPr>
          <p:spPr>
            <a:xfrm>
              <a:off x="127000" y="263525"/>
              <a:ext cx="558800" cy="396875"/>
            </a:xfrm>
            <a:prstGeom prst="rect">
              <a:avLst/>
            </a:prstGeom>
          </p:spPr>
          <p:txBody>
            <a:bodyPr lIns="50800" tIns="50800" rIns="50800" bIns="50800" rtlCol="0" anchor="ctr"/>
            <a:lstStyle/>
            <a:p>
              <a:pPr algn="ctr">
                <a:lnSpc>
                  <a:spcPts val="3750"/>
                </a:lnSpc>
              </a:pPr>
              <a:endParaRPr/>
            </a:p>
          </p:txBody>
        </p:sp>
      </p:grpSp>
      <p:sp>
        <p:nvSpPr>
          <p:cNvPr id="19" name="Freeform 19"/>
          <p:cNvSpPr/>
          <p:nvPr/>
        </p:nvSpPr>
        <p:spPr>
          <a:xfrm>
            <a:off x="15185256" y="-339102"/>
            <a:ext cx="3111500" cy="1221264"/>
          </a:xfrm>
          <a:custGeom>
            <a:avLst/>
            <a:gdLst/>
            <a:ahLst/>
            <a:cxnLst/>
            <a:rect l="l" t="t" r="r" b="b"/>
            <a:pathLst>
              <a:path w="3111500" h="1221264">
                <a:moveTo>
                  <a:pt x="0" y="0"/>
                </a:moveTo>
                <a:lnTo>
                  <a:pt x="3111500" y="0"/>
                </a:lnTo>
                <a:lnTo>
                  <a:pt x="3111500" y="1221264"/>
                </a:lnTo>
                <a:lnTo>
                  <a:pt x="0" y="1221264"/>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sp>
      <p:sp>
        <p:nvSpPr>
          <p:cNvPr id="20" name="Freeform 20"/>
          <p:cNvSpPr/>
          <p:nvPr/>
        </p:nvSpPr>
        <p:spPr>
          <a:xfrm>
            <a:off x="15185256" y="9686925"/>
            <a:ext cx="3111500" cy="1221264"/>
          </a:xfrm>
          <a:custGeom>
            <a:avLst/>
            <a:gdLst/>
            <a:ahLst/>
            <a:cxnLst/>
            <a:rect l="l" t="t" r="r" b="b"/>
            <a:pathLst>
              <a:path w="3111500" h="1221264">
                <a:moveTo>
                  <a:pt x="0" y="0"/>
                </a:moveTo>
                <a:lnTo>
                  <a:pt x="3111500" y="0"/>
                </a:lnTo>
                <a:lnTo>
                  <a:pt x="3111500" y="1221263"/>
                </a:lnTo>
                <a:lnTo>
                  <a:pt x="0" y="1221263"/>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sp>
      <p:grpSp>
        <p:nvGrpSpPr>
          <p:cNvPr id="21" name="Group 21"/>
          <p:cNvGrpSpPr/>
          <p:nvPr/>
        </p:nvGrpSpPr>
        <p:grpSpPr>
          <a:xfrm rot="-10800000">
            <a:off x="9733712" y="-1378656"/>
            <a:ext cx="3352042" cy="2933037"/>
            <a:chOff x="0" y="0"/>
            <a:chExt cx="812800" cy="711200"/>
          </a:xfrm>
        </p:grpSpPr>
        <p:sp>
          <p:nvSpPr>
            <p:cNvPr id="22" name="Freeform 22"/>
            <p:cNvSpPr/>
            <p:nvPr/>
          </p:nvSpPr>
          <p:spPr>
            <a:xfrm>
              <a:off x="27265" y="40210"/>
              <a:ext cx="758270" cy="670990"/>
            </a:xfrm>
            <a:custGeom>
              <a:avLst/>
              <a:gdLst/>
              <a:ahLst/>
              <a:cxnLst/>
              <a:rect l="l" t="t" r="r" b="b"/>
              <a:pathLst>
                <a:path w="758270" h="670990">
                  <a:moveTo>
                    <a:pt x="413512" y="19949"/>
                  </a:moveTo>
                  <a:lnTo>
                    <a:pt x="751158" y="610831"/>
                  </a:lnTo>
                  <a:cubicBezTo>
                    <a:pt x="758270" y="623276"/>
                    <a:pt x="758219" y="638565"/>
                    <a:pt x="751024" y="650963"/>
                  </a:cubicBezTo>
                  <a:cubicBezTo>
                    <a:pt x="743830" y="663360"/>
                    <a:pt x="730580" y="670990"/>
                    <a:pt x="716247" y="670990"/>
                  </a:cubicBezTo>
                  <a:lnTo>
                    <a:pt x="42023" y="670990"/>
                  </a:lnTo>
                  <a:cubicBezTo>
                    <a:pt x="27690" y="670990"/>
                    <a:pt x="14440" y="663360"/>
                    <a:pt x="7246" y="650963"/>
                  </a:cubicBezTo>
                  <a:cubicBezTo>
                    <a:pt x="51" y="638565"/>
                    <a:pt x="0" y="623276"/>
                    <a:pt x="7112" y="610831"/>
                  </a:cubicBezTo>
                  <a:lnTo>
                    <a:pt x="344758" y="19949"/>
                  </a:lnTo>
                  <a:cubicBezTo>
                    <a:pt x="351808" y="7613"/>
                    <a:pt x="364927" y="0"/>
                    <a:pt x="379135" y="0"/>
                  </a:cubicBezTo>
                  <a:cubicBezTo>
                    <a:pt x="393343" y="0"/>
                    <a:pt x="406462" y="7613"/>
                    <a:pt x="413512" y="19949"/>
                  </a:cubicBezTo>
                  <a:close/>
                </a:path>
              </a:pathLst>
            </a:custGeom>
            <a:solidFill>
              <a:srgbClr val="23403D">
                <a:alpha val="89804"/>
              </a:srgbClr>
            </a:solidFill>
          </p:spPr>
        </p:sp>
        <p:sp>
          <p:nvSpPr>
            <p:cNvPr id="23" name="TextBox 23"/>
            <p:cNvSpPr txBox="1"/>
            <p:nvPr/>
          </p:nvSpPr>
          <p:spPr>
            <a:xfrm>
              <a:off x="127000" y="263525"/>
              <a:ext cx="558800" cy="396875"/>
            </a:xfrm>
            <a:prstGeom prst="rect">
              <a:avLst/>
            </a:prstGeom>
          </p:spPr>
          <p:txBody>
            <a:bodyPr lIns="50800" tIns="50800" rIns="50800" bIns="50800" rtlCol="0" anchor="ctr"/>
            <a:lstStyle/>
            <a:p>
              <a:pPr algn="ctr">
                <a:lnSpc>
                  <a:spcPts val="3750"/>
                </a:lnSpc>
              </a:pPr>
              <a:endParaRPr/>
            </a:p>
          </p:txBody>
        </p:sp>
      </p:grpSp>
      <p:sp>
        <p:nvSpPr>
          <p:cNvPr id="24" name="Freeform 24"/>
          <p:cNvSpPr/>
          <p:nvPr/>
        </p:nvSpPr>
        <p:spPr>
          <a:xfrm>
            <a:off x="-1252761" y="9353550"/>
            <a:ext cx="1992249" cy="4114800"/>
          </a:xfrm>
          <a:custGeom>
            <a:avLst/>
            <a:gdLst/>
            <a:ahLst/>
            <a:cxnLst/>
            <a:rect l="l" t="t" r="r" b="b"/>
            <a:pathLst>
              <a:path w="1992249" h="4114800">
                <a:moveTo>
                  <a:pt x="0" y="0"/>
                </a:moveTo>
                <a:lnTo>
                  <a:pt x="1992249" y="0"/>
                </a:lnTo>
                <a:lnTo>
                  <a:pt x="1992249" y="4114800"/>
                </a:lnTo>
                <a:lnTo>
                  <a:pt x="0" y="4114800"/>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sp>
      <p:sp>
        <p:nvSpPr>
          <p:cNvPr id="25" name="Freeform 25"/>
          <p:cNvSpPr/>
          <p:nvPr/>
        </p:nvSpPr>
        <p:spPr>
          <a:xfrm>
            <a:off x="9778522" y="882162"/>
            <a:ext cx="7486775" cy="6878475"/>
          </a:xfrm>
          <a:custGeom>
            <a:avLst/>
            <a:gdLst/>
            <a:ahLst/>
            <a:cxnLst/>
            <a:rect l="l" t="t" r="r" b="b"/>
            <a:pathLst>
              <a:path w="7486775" h="6878475">
                <a:moveTo>
                  <a:pt x="0" y="0"/>
                </a:moveTo>
                <a:lnTo>
                  <a:pt x="7486775" y="0"/>
                </a:lnTo>
                <a:lnTo>
                  <a:pt x="7486775" y="6878474"/>
                </a:lnTo>
                <a:lnTo>
                  <a:pt x="0" y="6878474"/>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sp>
      <p:grpSp>
        <p:nvGrpSpPr>
          <p:cNvPr id="26" name="Group 26"/>
          <p:cNvGrpSpPr/>
          <p:nvPr/>
        </p:nvGrpSpPr>
        <p:grpSpPr>
          <a:xfrm>
            <a:off x="10046427" y="1287867"/>
            <a:ext cx="9137786" cy="7852785"/>
            <a:chOff x="0" y="0"/>
            <a:chExt cx="812800" cy="698500"/>
          </a:xfrm>
        </p:grpSpPr>
        <p:sp>
          <p:nvSpPr>
            <p:cNvPr id="27" name="Freeform 27"/>
            <p:cNvSpPr/>
            <p:nvPr/>
          </p:nvSpPr>
          <p:spPr>
            <a:xfrm>
              <a:off x="6508" y="0"/>
              <a:ext cx="799785" cy="698500"/>
            </a:xfrm>
            <a:custGeom>
              <a:avLst/>
              <a:gdLst/>
              <a:ahLst/>
              <a:cxnLst/>
              <a:rect l="l" t="t" r="r" b="b"/>
              <a:pathLst>
                <a:path w="799785" h="698500">
                  <a:moveTo>
                    <a:pt x="789249" y="378542"/>
                  </a:moveTo>
                  <a:lnTo>
                    <a:pt x="620135" y="669208"/>
                  </a:lnTo>
                  <a:cubicBezTo>
                    <a:pt x="609583" y="687343"/>
                    <a:pt x="590184" y="698500"/>
                    <a:pt x="569202" y="698500"/>
                  </a:cubicBezTo>
                  <a:lnTo>
                    <a:pt x="230582" y="698500"/>
                  </a:lnTo>
                  <a:cubicBezTo>
                    <a:pt x="209600" y="698500"/>
                    <a:pt x="190201" y="687343"/>
                    <a:pt x="179649" y="669208"/>
                  </a:cubicBezTo>
                  <a:lnTo>
                    <a:pt x="10535" y="378542"/>
                  </a:lnTo>
                  <a:cubicBezTo>
                    <a:pt x="0" y="360435"/>
                    <a:pt x="0" y="338065"/>
                    <a:pt x="10535" y="319958"/>
                  </a:cubicBezTo>
                  <a:lnTo>
                    <a:pt x="179649" y="29293"/>
                  </a:lnTo>
                  <a:cubicBezTo>
                    <a:pt x="190201" y="11157"/>
                    <a:pt x="209600" y="0"/>
                    <a:pt x="230582" y="0"/>
                  </a:cubicBezTo>
                  <a:lnTo>
                    <a:pt x="569202" y="0"/>
                  </a:lnTo>
                  <a:cubicBezTo>
                    <a:pt x="590184" y="0"/>
                    <a:pt x="609583" y="11157"/>
                    <a:pt x="620135" y="29293"/>
                  </a:cubicBezTo>
                  <a:lnTo>
                    <a:pt x="789249" y="319958"/>
                  </a:lnTo>
                  <a:cubicBezTo>
                    <a:pt x="799784" y="338065"/>
                    <a:pt x="799784" y="360435"/>
                    <a:pt x="789249" y="378542"/>
                  </a:cubicBezTo>
                  <a:close/>
                </a:path>
              </a:pathLst>
            </a:custGeom>
            <a:solidFill>
              <a:srgbClr val="1D7363"/>
            </a:solidFill>
          </p:spPr>
        </p:sp>
        <p:sp>
          <p:nvSpPr>
            <p:cNvPr id="28" name="TextBox 28"/>
            <p:cNvSpPr txBox="1"/>
            <p:nvPr/>
          </p:nvSpPr>
          <p:spPr>
            <a:xfrm>
              <a:off x="114300" y="-66675"/>
              <a:ext cx="584200" cy="765175"/>
            </a:xfrm>
            <a:prstGeom prst="rect">
              <a:avLst/>
            </a:prstGeom>
          </p:spPr>
          <p:txBody>
            <a:bodyPr lIns="61771" tIns="61771" rIns="61771" bIns="61771" rtlCol="0" anchor="ctr"/>
            <a:lstStyle/>
            <a:p>
              <a:pPr algn="ctr">
                <a:lnSpc>
                  <a:spcPts val="3750"/>
                </a:lnSpc>
              </a:pPr>
              <a:endParaRPr/>
            </a:p>
          </p:txBody>
        </p:sp>
      </p:grpSp>
      <p:grpSp>
        <p:nvGrpSpPr>
          <p:cNvPr id="29" name="Group 29"/>
          <p:cNvGrpSpPr/>
          <p:nvPr/>
        </p:nvGrpSpPr>
        <p:grpSpPr>
          <a:xfrm>
            <a:off x="10363840" y="1560644"/>
            <a:ext cx="10337834" cy="7307231"/>
            <a:chOff x="0" y="0"/>
            <a:chExt cx="988196" cy="698500"/>
          </a:xfrm>
        </p:grpSpPr>
        <p:sp>
          <p:nvSpPr>
            <p:cNvPr id="30" name="Freeform 30"/>
            <p:cNvSpPr/>
            <p:nvPr/>
          </p:nvSpPr>
          <p:spPr>
            <a:xfrm>
              <a:off x="4314" y="0"/>
              <a:ext cx="979568" cy="698500"/>
            </a:xfrm>
            <a:custGeom>
              <a:avLst/>
              <a:gdLst/>
              <a:ahLst/>
              <a:cxnLst/>
              <a:rect l="l" t="t" r="r" b="b"/>
              <a:pathLst>
                <a:path w="979568" h="698500">
                  <a:moveTo>
                    <a:pt x="972584" y="368669"/>
                  </a:moveTo>
                  <a:lnTo>
                    <a:pt x="791980" y="679081"/>
                  </a:lnTo>
                  <a:cubicBezTo>
                    <a:pt x="784985" y="691104"/>
                    <a:pt x="772125" y="698500"/>
                    <a:pt x="758215" y="698500"/>
                  </a:cubicBezTo>
                  <a:lnTo>
                    <a:pt x="221353" y="698500"/>
                  </a:lnTo>
                  <a:cubicBezTo>
                    <a:pt x="207443" y="698500"/>
                    <a:pt x="194583" y="691104"/>
                    <a:pt x="187588" y="679081"/>
                  </a:cubicBezTo>
                  <a:lnTo>
                    <a:pt x="6984" y="368669"/>
                  </a:lnTo>
                  <a:cubicBezTo>
                    <a:pt x="0" y="356665"/>
                    <a:pt x="0" y="341835"/>
                    <a:pt x="6984" y="329831"/>
                  </a:cubicBezTo>
                  <a:lnTo>
                    <a:pt x="187588" y="19419"/>
                  </a:lnTo>
                  <a:cubicBezTo>
                    <a:pt x="194583" y="7396"/>
                    <a:pt x="207443" y="0"/>
                    <a:pt x="221353" y="0"/>
                  </a:cubicBezTo>
                  <a:lnTo>
                    <a:pt x="758215" y="0"/>
                  </a:lnTo>
                  <a:cubicBezTo>
                    <a:pt x="772125" y="0"/>
                    <a:pt x="784985" y="7396"/>
                    <a:pt x="791980" y="19419"/>
                  </a:cubicBezTo>
                  <a:lnTo>
                    <a:pt x="972584" y="329831"/>
                  </a:lnTo>
                  <a:cubicBezTo>
                    <a:pt x="979568" y="341835"/>
                    <a:pt x="979568" y="356665"/>
                    <a:pt x="972584" y="368669"/>
                  </a:cubicBezTo>
                  <a:close/>
                </a:path>
              </a:pathLst>
            </a:custGeom>
            <a:blipFill>
              <a:blip r:embed="rId17"/>
              <a:stretch>
                <a:fillRect l="133" t="-13932" r="133" b="-13932"/>
              </a:stretch>
            </a:blipFill>
            <a:ln w="209550" cap="rnd">
              <a:solidFill>
                <a:srgbClr val="FFFFFF"/>
              </a:solidFill>
              <a:prstDash val="solid"/>
              <a:round/>
            </a:ln>
          </p:spPr>
        </p:sp>
      </p:grpSp>
      <p:sp>
        <p:nvSpPr>
          <p:cNvPr id="31" name="TextBox 31"/>
          <p:cNvSpPr txBox="1"/>
          <p:nvPr/>
        </p:nvSpPr>
        <p:spPr>
          <a:xfrm>
            <a:off x="2242388" y="2274402"/>
            <a:ext cx="6124168" cy="971356"/>
          </a:xfrm>
          <a:prstGeom prst="rect">
            <a:avLst/>
          </a:prstGeom>
        </p:spPr>
        <p:txBody>
          <a:bodyPr lIns="0" tIns="0" rIns="0" bIns="0" rtlCol="0" anchor="t">
            <a:spAutoFit/>
          </a:bodyPr>
          <a:lstStyle/>
          <a:p>
            <a:pPr algn="l">
              <a:lnSpc>
                <a:spcPts val="7474"/>
              </a:lnSpc>
            </a:pPr>
            <a:r>
              <a:rPr lang="en-US" sz="6499" b="1" dirty="0">
                <a:solidFill>
                  <a:srgbClr val="23403D"/>
                </a:solidFill>
                <a:latin typeface="Narkisim" panose="020E0502050101010101" pitchFamily="34" charset="-79"/>
                <a:ea typeface="TT Norms Bold"/>
                <a:cs typeface="Narkisim" panose="020E0502050101010101" pitchFamily="34" charset="-79"/>
                <a:sym typeface="TT Norms Bold"/>
              </a:rPr>
              <a:t>CONTACT US</a:t>
            </a:r>
          </a:p>
        </p:txBody>
      </p:sp>
      <p:grpSp>
        <p:nvGrpSpPr>
          <p:cNvPr id="32" name="Group 32"/>
          <p:cNvGrpSpPr/>
          <p:nvPr/>
        </p:nvGrpSpPr>
        <p:grpSpPr>
          <a:xfrm>
            <a:off x="2221727" y="3192756"/>
            <a:ext cx="5312229" cy="1022659"/>
            <a:chOff x="0" y="-85725"/>
            <a:chExt cx="7082971" cy="1363547"/>
          </a:xfrm>
        </p:grpSpPr>
        <p:sp>
          <p:nvSpPr>
            <p:cNvPr id="33" name="TextBox 33"/>
            <p:cNvSpPr txBox="1"/>
            <p:nvPr/>
          </p:nvSpPr>
          <p:spPr>
            <a:xfrm>
              <a:off x="7257" y="685352"/>
              <a:ext cx="6538802" cy="592470"/>
            </a:xfrm>
            <a:prstGeom prst="rect">
              <a:avLst/>
            </a:prstGeom>
          </p:spPr>
          <p:txBody>
            <a:bodyPr lIns="0" tIns="0" rIns="0" bIns="0" rtlCol="0" anchor="t">
              <a:spAutoFit/>
            </a:bodyPr>
            <a:lstStyle/>
            <a:p>
              <a:pPr>
                <a:lnSpc>
                  <a:spcPts val="3500"/>
                </a:lnSpc>
              </a:pPr>
              <a:r>
                <a:rPr lang="en-US" sz="2800" dirty="0">
                  <a:solidFill>
                    <a:schemeClr val="tx2"/>
                  </a:solidFill>
                  <a:latin typeface="Narkisim" panose="020E0502050101010101" pitchFamily="34" charset="-79"/>
                  <a:ea typeface="Barlow"/>
                  <a:cs typeface="Narkisim" panose="020E0502050101010101" pitchFamily="34" charset="-79"/>
                  <a:sym typeface="Barlow"/>
                </a:rPr>
                <a:t>+254203318581</a:t>
              </a:r>
            </a:p>
          </p:txBody>
        </p:sp>
        <p:sp>
          <p:nvSpPr>
            <p:cNvPr id="34" name="TextBox 34"/>
            <p:cNvSpPr txBox="1"/>
            <p:nvPr/>
          </p:nvSpPr>
          <p:spPr>
            <a:xfrm>
              <a:off x="0" y="-85725"/>
              <a:ext cx="7082971" cy="695325"/>
            </a:xfrm>
            <a:prstGeom prst="rect">
              <a:avLst/>
            </a:prstGeom>
          </p:spPr>
          <p:txBody>
            <a:bodyPr lIns="0" tIns="0" rIns="0" bIns="0" rtlCol="0" anchor="t">
              <a:spAutoFit/>
            </a:bodyPr>
            <a:lstStyle/>
            <a:p>
              <a:pPr algn="l">
                <a:lnSpc>
                  <a:spcPts val="4200"/>
                </a:lnSpc>
              </a:pPr>
              <a:r>
                <a:rPr lang="en-US" sz="3000" b="1">
                  <a:solidFill>
                    <a:srgbClr val="23403D"/>
                  </a:solidFill>
                  <a:latin typeface="Narkisim" panose="020E0502050101010101" pitchFamily="34" charset="-79"/>
                  <a:ea typeface="Poppins Bold"/>
                  <a:cs typeface="Narkisim" panose="020E0502050101010101" pitchFamily="34" charset="-79"/>
                  <a:sym typeface="Poppins Bold"/>
                </a:rPr>
                <a:t>Phone</a:t>
              </a:r>
            </a:p>
          </p:txBody>
        </p:sp>
      </p:grpSp>
      <p:grpSp>
        <p:nvGrpSpPr>
          <p:cNvPr id="35" name="Group 35"/>
          <p:cNvGrpSpPr/>
          <p:nvPr/>
        </p:nvGrpSpPr>
        <p:grpSpPr>
          <a:xfrm>
            <a:off x="2221727" y="4569682"/>
            <a:ext cx="5312229" cy="1022659"/>
            <a:chOff x="0" y="-85725"/>
            <a:chExt cx="7082971" cy="1363546"/>
          </a:xfrm>
        </p:grpSpPr>
        <p:sp>
          <p:nvSpPr>
            <p:cNvPr id="36" name="TextBox 36"/>
            <p:cNvSpPr txBox="1"/>
            <p:nvPr/>
          </p:nvSpPr>
          <p:spPr>
            <a:xfrm>
              <a:off x="7257" y="685351"/>
              <a:ext cx="6538802" cy="592470"/>
            </a:xfrm>
            <a:prstGeom prst="rect">
              <a:avLst/>
            </a:prstGeom>
          </p:spPr>
          <p:txBody>
            <a:bodyPr lIns="0" tIns="0" rIns="0" bIns="0" rtlCol="0" anchor="t">
              <a:spAutoFit/>
            </a:bodyPr>
            <a:lstStyle/>
            <a:p>
              <a:pPr>
                <a:lnSpc>
                  <a:spcPts val="3500"/>
                </a:lnSpc>
              </a:pPr>
              <a:r>
                <a:rPr lang="en-US" sz="2800" spc="143" dirty="0">
                  <a:solidFill>
                    <a:schemeClr val="tx2"/>
                  </a:solidFill>
                  <a:latin typeface="Narkisim" panose="020E0502050101010101" pitchFamily="34" charset="-79"/>
                  <a:ea typeface="DM Sans"/>
                  <a:cs typeface="Narkisim" panose="020E0502050101010101" pitchFamily="34" charset="-79"/>
                  <a:sym typeface="DM Sans"/>
                </a:rPr>
                <a:t>ps@education.go.ke </a:t>
              </a:r>
              <a:endParaRPr lang="en-US" sz="2800" dirty="0">
                <a:solidFill>
                  <a:schemeClr val="tx2"/>
                </a:solidFill>
                <a:latin typeface="Narkisim" panose="020E0502050101010101" pitchFamily="34" charset="-79"/>
                <a:ea typeface="Barlow"/>
                <a:cs typeface="Narkisim" panose="020E0502050101010101" pitchFamily="34" charset="-79"/>
                <a:sym typeface="Barlow"/>
              </a:endParaRPr>
            </a:p>
          </p:txBody>
        </p:sp>
        <p:sp>
          <p:nvSpPr>
            <p:cNvPr id="37" name="TextBox 37"/>
            <p:cNvSpPr txBox="1"/>
            <p:nvPr/>
          </p:nvSpPr>
          <p:spPr>
            <a:xfrm>
              <a:off x="0" y="-85725"/>
              <a:ext cx="7082971" cy="695325"/>
            </a:xfrm>
            <a:prstGeom prst="rect">
              <a:avLst/>
            </a:prstGeom>
          </p:spPr>
          <p:txBody>
            <a:bodyPr lIns="0" tIns="0" rIns="0" bIns="0" rtlCol="0" anchor="t">
              <a:spAutoFit/>
            </a:bodyPr>
            <a:lstStyle/>
            <a:p>
              <a:pPr algn="l">
                <a:lnSpc>
                  <a:spcPts val="4200"/>
                </a:lnSpc>
              </a:pPr>
              <a:r>
                <a:rPr lang="en-US" sz="3000" b="1">
                  <a:solidFill>
                    <a:srgbClr val="23403D"/>
                  </a:solidFill>
                  <a:latin typeface="Narkisim" panose="020E0502050101010101" pitchFamily="34" charset="-79"/>
                  <a:ea typeface="Poppins Bold"/>
                  <a:cs typeface="Narkisim" panose="020E0502050101010101" pitchFamily="34" charset="-79"/>
                  <a:sym typeface="Poppins Bold"/>
                </a:rPr>
                <a:t>Email</a:t>
              </a:r>
            </a:p>
          </p:txBody>
        </p:sp>
      </p:grpSp>
      <p:grpSp>
        <p:nvGrpSpPr>
          <p:cNvPr id="38" name="Group 38"/>
          <p:cNvGrpSpPr/>
          <p:nvPr/>
        </p:nvGrpSpPr>
        <p:grpSpPr>
          <a:xfrm>
            <a:off x="2221727" y="5946607"/>
            <a:ext cx="5312229" cy="955333"/>
            <a:chOff x="0" y="-85725"/>
            <a:chExt cx="7082971" cy="1273779"/>
          </a:xfrm>
        </p:grpSpPr>
        <p:sp>
          <p:nvSpPr>
            <p:cNvPr id="39" name="TextBox 39"/>
            <p:cNvSpPr txBox="1"/>
            <p:nvPr/>
          </p:nvSpPr>
          <p:spPr>
            <a:xfrm>
              <a:off x="7257" y="685352"/>
              <a:ext cx="6538802" cy="502702"/>
            </a:xfrm>
            <a:prstGeom prst="rect">
              <a:avLst/>
            </a:prstGeom>
          </p:spPr>
          <p:txBody>
            <a:bodyPr lIns="0" tIns="0" rIns="0" bIns="0" rtlCol="0" anchor="t">
              <a:spAutoFit/>
            </a:bodyPr>
            <a:lstStyle/>
            <a:p>
              <a:pPr lvl="0">
                <a:lnSpc>
                  <a:spcPts val="2764"/>
                </a:lnSpc>
                <a:defRPr/>
              </a:pPr>
              <a:r>
                <a:rPr lang="en-US" sz="2800" dirty="0">
                  <a:solidFill>
                    <a:schemeClr val="tx2"/>
                  </a:solidFill>
                  <a:latin typeface="Narkisim" panose="020E0502050101010101" pitchFamily="34" charset="-79"/>
                  <a:ea typeface="Barlow"/>
                  <a:cs typeface="Narkisim" panose="020E0502050101010101" pitchFamily="34" charset="-79"/>
                  <a:sym typeface="Barlow"/>
                </a:rPr>
                <a:t>www.education.go.ke</a:t>
              </a:r>
            </a:p>
          </p:txBody>
        </p:sp>
        <p:sp>
          <p:nvSpPr>
            <p:cNvPr id="40" name="TextBox 40"/>
            <p:cNvSpPr txBox="1"/>
            <p:nvPr/>
          </p:nvSpPr>
          <p:spPr>
            <a:xfrm>
              <a:off x="0" y="-85725"/>
              <a:ext cx="7082971" cy="695325"/>
            </a:xfrm>
            <a:prstGeom prst="rect">
              <a:avLst/>
            </a:prstGeom>
          </p:spPr>
          <p:txBody>
            <a:bodyPr lIns="0" tIns="0" rIns="0" bIns="0" rtlCol="0" anchor="t">
              <a:spAutoFit/>
            </a:bodyPr>
            <a:lstStyle/>
            <a:p>
              <a:pPr algn="l">
                <a:lnSpc>
                  <a:spcPts val="4200"/>
                </a:lnSpc>
              </a:pPr>
              <a:r>
                <a:rPr lang="en-US" sz="3000" b="1">
                  <a:solidFill>
                    <a:srgbClr val="23403D"/>
                  </a:solidFill>
                  <a:latin typeface="Narkisim" panose="020E0502050101010101" pitchFamily="34" charset="-79"/>
                  <a:ea typeface="Poppins Bold"/>
                  <a:cs typeface="Narkisim" panose="020E0502050101010101" pitchFamily="34" charset="-79"/>
                  <a:sym typeface="Poppins Bold"/>
                </a:rPr>
                <a:t>Website</a:t>
              </a:r>
            </a:p>
          </p:txBody>
        </p:sp>
      </p:grpSp>
      <p:grpSp>
        <p:nvGrpSpPr>
          <p:cNvPr id="41" name="Group 41"/>
          <p:cNvGrpSpPr/>
          <p:nvPr/>
        </p:nvGrpSpPr>
        <p:grpSpPr>
          <a:xfrm>
            <a:off x="2221727" y="7193376"/>
            <a:ext cx="7331298" cy="1062901"/>
            <a:chOff x="0" y="-85725"/>
            <a:chExt cx="7082971" cy="1300730"/>
          </a:xfrm>
        </p:grpSpPr>
        <p:sp>
          <p:nvSpPr>
            <p:cNvPr id="42" name="TextBox 42"/>
            <p:cNvSpPr txBox="1"/>
            <p:nvPr/>
          </p:nvSpPr>
          <p:spPr>
            <a:xfrm>
              <a:off x="7257" y="685351"/>
              <a:ext cx="7075714" cy="529654"/>
            </a:xfrm>
            <a:prstGeom prst="rect">
              <a:avLst/>
            </a:prstGeom>
          </p:spPr>
          <p:txBody>
            <a:bodyPr wrap="square" lIns="0" tIns="0" rIns="0" bIns="0" rtlCol="0" anchor="t">
              <a:spAutoFit/>
            </a:bodyPr>
            <a:lstStyle/>
            <a:p>
              <a:pPr>
                <a:lnSpc>
                  <a:spcPts val="3500"/>
                </a:lnSpc>
              </a:pPr>
              <a:r>
                <a:rPr lang="en-US" sz="2500" dirty="0" err="1">
                  <a:solidFill>
                    <a:srgbClr val="23403D"/>
                  </a:solidFill>
                  <a:latin typeface="Narkisim" panose="020E0502050101010101" pitchFamily="34" charset="-79"/>
                  <a:ea typeface="Poppins"/>
                  <a:cs typeface="Narkisim" panose="020E0502050101010101" pitchFamily="34" charset="-79"/>
                  <a:sym typeface="Poppins"/>
                </a:rPr>
                <a:t>Jogoo</a:t>
              </a:r>
              <a:r>
                <a:rPr lang="en-US" sz="2500" dirty="0">
                  <a:solidFill>
                    <a:srgbClr val="23403D"/>
                  </a:solidFill>
                  <a:latin typeface="Narkisim" panose="020E0502050101010101" pitchFamily="34" charset="-79"/>
                  <a:ea typeface="Poppins"/>
                  <a:cs typeface="Narkisim" panose="020E0502050101010101" pitchFamily="34" charset="-79"/>
                  <a:sym typeface="Poppins"/>
                </a:rPr>
                <a:t> House B, </a:t>
              </a:r>
              <a:r>
                <a:rPr lang="en-US" sz="2500" dirty="0">
                  <a:solidFill>
                    <a:srgbClr val="23403D"/>
                  </a:solidFill>
                  <a:latin typeface="Narkisim" panose="020E0502050101010101" pitchFamily="34" charset="-79"/>
                  <a:cs typeface="Narkisim" panose="020E0502050101010101" pitchFamily="34" charset="-79"/>
                </a:rPr>
                <a:t>Harambee Avenue, </a:t>
              </a:r>
              <a:r>
                <a:rPr lang="en-US" sz="2500" dirty="0">
                  <a:solidFill>
                    <a:srgbClr val="23403D"/>
                  </a:solidFill>
                  <a:latin typeface="Narkisim" panose="020E0502050101010101" pitchFamily="34" charset="-79"/>
                  <a:cs typeface="Narkisim" panose="020E0502050101010101" pitchFamily="34" charset="-79"/>
                  <a:sym typeface="Poppins"/>
                </a:rPr>
                <a:t>Nairobi</a:t>
              </a:r>
            </a:p>
          </p:txBody>
        </p:sp>
        <p:sp>
          <p:nvSpPr>
            <p:cNvPr id="43" name="TextBox 43"/>
            <p:cNvSpPr txBox="1"/>
            <p:nvPr/>
          </p:nvSpPr>
          <p:spPr>
            <a:xfrm>
              <a:off x="0" y="-85725"/>
              <a:ext cx="7082971" cy="635585"/>
            </a:xfrm>
            <a:prstGeom prst="rect">
              <a:avLst/>
            </a:prstGeom>
          </p:spPr>
          <p:txBody>
            <a:bodyPr lIns="0" tIns="0" rIns="0" bIns="0" rtlCol="0" anchor="t">
              <a:spAutoFit/>
            </a:bodyPr>
            <a:lstStyle/>
            <a:p>
              <a:pPr algn="l">
                <a:lnSpc>
                  <a:spcPts val="4200"/>
                </a:lnSpc>
              </a:pPr>
              <a:r>
                <a:rPr lang="en-US" sz="3000" b="1" dirty="0">
                  <a:solidFill>
                    <a:srgbClr val="23403D"/>
                  </a:solidFill>
                  <a:latin typeface="Narkisim" panose="020E0502050101010101" pitchFamily="34" charset="-79"/>
                  <a:ea typeface="Poppins Bold"/>
                  <a:cs typeface="Narkisim" panose="020E0502050101010101" pitchFamily="34" charset="-79"/>
                  <a:sym typeface="Poppins Bold"/>
                </a:rPr>
                <a:t>Location</a:t>
              </a:r>
            </a:p>
          </p:txBody>
        </p:sp>
      </p:grpSp>
      <p:sp>
        <p:nvSpPr>
          <p:cNvPr id="46" name="TextBox 42">
            <a:extLst>
              <a:ext uri="{FF2B5EF4-FFF2-40B4-BE49-F238E27FC236}">
                <a16:creationId xmlns:a16="http://schemas.microsoft.com/office/drawing/2014/main" id="{257234C0-5172-4370-976F-85DC6B23E904}"/>
              </a:ext>
            </a:extLst>
          </p:cNvPr>
          <p:cNvSpPr txBox="1"/>
          <p:nvPr/>
        </p:nvSpPr>
        <p:spPr>
          <a:xfrm>
            <a:off x="2187760" y="9203075"/>
            <a:ext cx="7323787" cy="377026"/>
          </a:xfrm>
          <a:prstGeom prst="rect">
            <a:avLst/>
          </a:prstGeom>
        </p:spPr>
        <p:txBody>
          <a:bodyPr wrap="square" lIns="0" tIns="0" rIns="0" bIns="0" rtlCol="0" anchor="t">
            <a:spAutoFit/>
          </a:bodyPr>
          <a:lstStyle/>
          <a:p>
            <a:pPr lvl="0">
              <a:lnSpc>
                <a:spcPts val="2764"/>
              </a:lnSpc>
              <a:defRPr/>
            </a:pPr>
            <a:r>
              <a:rPr lang="en-US" sz="2800" dirty="0">
                <a:solidFill>
                  <a:schemeClr val="tx2"/>
                </a:solidFill>
                <a:latin typeface="Narkisim" panose="020E0502050101010101" pitchFamily="34" charset="-79"/>
                <a:ea typeface="Barlow"/>
                <a:cs typeface="Narkisim" panose="020E0502050101010101" pitchFamily="34" charset="-79"/>
                <a:sym typeface="Barlow"/>
              </a:rPr>
              <a:t>Box 30040- 00100 Nairobi </a:t>
            </a:r>
          </a:p>
        </p:txBody>
      </p:sp>
      <p:sp>
        <p:nvSpPr>
          <p:cNvPr id="47" name="TextBox 43">
            <a:extLst>
              <a:ext uri="{FF2B5EF4-FFF2-40B4-BE49-F238E27FC236}">
                <a16:creationId xmlns:a16="http://schemas.microsoft.com/office/drawing/2014/main" id="{CBFC8D7E-BD55-45BF-AF4A-2749DD74D647}"/>
              </a:ext>
            </a:extLst>
          </p:cNvPr>
          <p:cNvSpPr txBox="1"/>
          <p:nvPr/>
        </p:nvSpPr>
        <p:spPr>
          <a:xfrm>
            <a:off x="2180249" y="8572984"/>
            <a:ext cx="7331298" cy="519373"/>
          </a:xfrm>
          <a:prstGeom prst="rect">
            <a:avLst/>
          </a:prstGeom>
        </p:spPr>
        <p:txBody>
          <a:bodyPr lIns="0" tIns="0" rIns="0" bIns="0" rtlCol="0" anchor="t">
            <a:spAutoFit/>
          </a:bodyPr>
          <a:lstStyle/>
          <a:p>
            <a:pPr algn="l">
              <a:lnSpc>
                <a:spcPts val="4200"/>
              </a:lnSpc>
            </a:pPr>
            <a:r>
              <a:rPr lang="en-US" sz="3000" b="1" dirty="0">
                <a:solidFill>
                  <a:srgbClr val="23403D"/>
                </a:solidFill>
                <a:latin typeface="Narkisim" panose="020E0502050101010101" pitchFamily="34" charset="-79"/>
                <a:ea typeface="Poppins Bold"/>
                <a:cs typeface="Narkisim" panose="020E0502050101010101" pitchFamily="34" charset="-79"/>
                <a:sym typeface="Poppins Bold"/>
              </a:rPr>
              <a:t>Post Office Box</a:t>
            </a:r>
          </a:p>
        </p:txBody>
      </p:sp>
      <p:sp>
        <p:nvSpPr>
          <p:cNvPr id="48" name="Rectangle 47">
            <a:extLst>
              <a:ext uri="{FF2B5EF4-FFF2-40B4-BE49-F238E27FC236}">
                <a16:creationId xmlns:a16="http://schemas.microsoft.com/office/drawing/2014/main" id="{78373920-DABB-4407-B233-15AF5C93C730}"/>
              </a:ext>
            </a:extLst>
          </p:cNvPr>
          <p:cNvSpPr/>
          <p:nvPr/>
        </p:nvSpPr>
        <p:spPr>
          <a:xfrm>
            <a:off x="3113327" y="-304735"/>
            <a:ext cx="6877973" cy="2094228"/>
          </a:xfrm>
          <a:prstGeom prst="rect">
            <a:avLst/>
          </a:prstGeom>
        </p:spPr>
        <p:txBody>
          <a:bodyPr wrap="none">
            <a:spAutoFit/>
          </a:bodyPr>
          <a:lstStyle/>
          <a:p>
            <a:pPr lvl="0">
              <a:lnSpc>
                <a:spcPts val="17866"/>
              </a:lnSpc>
              <a:defRPr/>
            </a:pPr>
            <a:r>
              <a:rPr lang="en-US" sz="9600" b="1" spc="-412" dirty="0">
                <a:solidFill>
                  <a:schemeClr val="tx2"/>
                </a:solidFill>
                <a:latin typeface="Barlow Ultra-Bold"/>
                <a:ea typeface="Barlow Ultra-Bold"/>
                <a:cs typeface="Barlow Ultra-Bold"/>
                <a:sym typeface="Barlow Ultra-Bold"/>
              </a:rPr>
              <a:t>THANK YOU</a:t>
            </a:r>
          </a:p>
        </p:txBody>
      </p:sp>
      <p:graphicFrame>
        <p:nvGraphicFramePr>
          <p:cNvPr id="50" name="Diagram 49">
            <a:extLst>
              <a:ext uri="{FF2B5EF4-FFF2-40B4-BE49-F238E27FC236}">
                <a16:creationId xmlns:a16="http://schemas.microsoft.com/office/drawing/2014/main" id="{5F5F4908-A261-45F3-9B34-49F715736A51}"/>
              </a:ext>
            </a:extLst>
          </p:cNvPr>
          <p:cNvGraphicFramePr/>
          <p:nvPr>
            <p:extLst>
              <p:ext uri="{D42A27DB-BD31-4B8C-83A1-F6EECF244321}">
                <p14:modId xmlns:p14="http://schemas.microsoft.com/office/powerpoint/2010/main" val="3328490097"/>
              </p:ext>
            </p:extLst>
          </p:nvPr>
        </p:nvGraphicFramePr>
        <p:xfrm>
          <a:off x="3107555" y="1504316"/>
          <a:ext cx="6828486" cy="779701"/>
        </p:xfrm>
        <a:graphic>
          <a:graphicData uri="http://schemas.openxmlformats.org/drawingml/2006/diagram">
            <dgm:relIds xmlns:dgm="http://schemas.openxmlformats.org/drawingml/2006/diagram" xmlns:r="http://schemas.openxmlformats.org/officeDocument/2006/relationships" r:dm="rId18" r:lo="rId19" r:qs="rId20" r:cs="rId21"/>
          </a:graphicData>
        </a:graphic>
      </p:graphicFrame>
    </p:spTree>
  </p:cSld>
  <p:clrMapOvr>
    <a:masterClrMapping/>
  </p:clrMapOvr>
</p:sld>
</file>

<file path=ppt/theme/_rels/theme2.xml.rels><?xml version="1.0" encoding="UTF-8" standalone="yes"?>
<Relationships xmlns="http://schemas.openxmlformats.org/package/2006/relationships"><Relationship Id="rId1" Type="http://schemas.openxmlformats.org/officeDocument/2006/relationships/image" Target="../media/image2.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ppt/theme/theme3.xml><?xml version="1.0" encoding="utf-8"?>
<a:theme xmlns:a="http://schemas.openxmlformats.org/drawingml/2006/main" name="Retrospect">
  <a:themeElements>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Retrospect">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4.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5.xml><?xml version="1.0" encoding="utf-8"?>
<a:theme xmlns:a="http://schemas.openxmlformats.org/drawingml/2006/main" name="1_Default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Horizon">
      <a:majorFont>
        <a:latin typeface="Arial Narrow"/>
        <a:ea typeface=""/>
        <a:cs typeface=""/>
        <a:font script="Jpan" typeface="ＭＳ ゴシック"/>
        <a:font script="Hang" typeface="HY얕은샘물M"/>
        <a:font script="Hans" typeface="华文新魏"/>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Arial Narrow"/>
        <a:ea typeface=""/>
        <a:cs typeface=""/>
        <a:font script="Jpan" typeface="ＭＳ ゴシック"/>
        <a:font script="Hang" typeface="HY얕은샘물M"/>
        <a:font script="Hans" typeface="华文新魏"/>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1_Wisp">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ppt/theme/theme7.xml><?xml version="1.0" encoding="utf-8"?>
<a:theme xmlns:a="http://schemas.openxmlformats.org/drawingml/2006/main" name="Metropolitan">
  <a:themeElements>
    <a:clrScheme name="Metropolitan">
      <a:dk1>
        <a:sysClr val="windowText" lastClr="000000"/>
      </a:dk1>
      <a:lt1>
        <a:sysClr val="window" lastClr="FFFFFF"/>
      </a:lt1>
      <a:dk2>
        <a:srgbClr val="162F33"/>
      </a:dk2>
      <a:lt2>
        <a:srgbClr val="EAF0E0"/>
      </a:lt2>
      <a:accent1>
        <a:srgbClr val="50B4C8"/>
      </a:accent1>
      <a:accent2>
        <a:srgbClr val="A8B97F"/>
      </a:accent2>
      <a:accent3>
        <a:srgbClr val="9B9256"/>
      </a:accent3>
      <a:accent4>
        <a:srgbClr val="657689"/>
      </a:accent4>
      <a:accent5>
        <a:srgbClr val="7A855D"/>
      </a:accent5>
      <a:accent6>
        <a:srgbClr val="84AC9D"/>
      </a:accent6>
      <a:hlink>
        <a:srgbClr val="2370CD"/>
      </a:hlink>
      <a:folHlink>
        <a:srgbClr val="877589"/>
      </a:folHlink>
    </a:clrScheme>
    <a:fontScheme name="Metropolitan">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Metropolitan">
      <a:fillStyleLst>
        <a:solidFill>
          <a:schemeClr val="phClr"/>
        </a:solidFill>
        <a:gradFill rotWithShape="1">
          <a:gsLst>
            <a:gs pos="0">
              <a:schemeClr val="phClr">
                <a:tint val="70000"/>
                <a:satMod val="100000"/>
                <a:lumMod val="110000"/>
              </a:schemeClr>
            </a:gs>
            <a:gs pos="50000">
              <a:schemeClr val="phClr">
                <a:tint val="75000"/>
                <a:satMod val="101000"/>
                <a:lumMod val="105000"/>
              </a:schemeClr>
            </a:gs>
            <a:gs pos="100000">
              <a:schemeClr val="phClr">
                <a:tint val="82000"/>
                <a:satMod val="104000"/>
                <a:lumMod val="105000"/>
              </a:schemeClr>
            </a:gs>
          </a:gsLst>
          <a:lin ang="2700000" scaled="0"/>
        </a:gradFill>
        <a:gradFill rotWithShape="1">
          <a:gsLst>
            <a:gs pos="0">
              <a:schemeClr val="phClr">
                <a:tint val="97000"/>
                <a:satMod val="100000"/>
                <a:lumMod val="102000"/>
              </a:schemeClr>
            </a:gs>
            <a:gs pos="50000">
              <a:schemeClr val="phClr">
                <a:shade val="100000"/>
                <a:satMod val="100000"/>
                <a:lumMod val="100000"/>
              </a:schemeClr>
            </a:gs>
            <a:gs pos="100000">
              <a:schemeClr val="phClr">
                <a:shade val="80000"/>
                <a:satMod val="100000"/>
                <a:lumMod val="99000"/>
              </a:schemeClr>
            </a:gs>
          </a:gsLst>
          <a:lin ang="27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solidFill>
          <a:schemeClr val="phClr">
            <a:shade val="95000"/>
            <a:satMod val="170000"/>
          </a:schemeClr>
        </a:solidFill>
      </a:bgFillStyleLst>
    </a:fmtScheme>
  </a:themeElements>
  <a:objectDefaults/>
  <a:extraClrSchemeLst/>
  <a:extLst>
    <a:ext uri="{05A4C25C-085E-4340-85A3-A5531E510DB2}">
      <thm15:themeFamily xmlns:thm15="http://schemas.microsoft.com/office/thememl/2012/main" name="Metropolitan" id="{4C5440D6-04D2-4954-96CF-F251137069B2}" vid="{79CFCA13-9412-4290-BB4B-85112F88857B}"/>
    </a:ext>
  </a:extLst>
</a:theme>
</file>

<file path=ppt/theme/theme8.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2_Default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Horizon">
      <a:majorFont>
        <a:latin typeface="Arial Narrow"/>
        <a:ea typeface=""/>
        <a:cs typeface=""/>
        <a:font script="Jpan" typeface="ＭＳ ゴシック"/>
        <a:font script="Hang" typeface="HY얕은샘물M"/>
        <a:font script="Hans" typeface="华文新魏"/>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Arial Narrow"/>
        <a:ea typeface=""/>
        <a:cs typeface=""/>
        <a:font script="Jpan" typeface="ＭＳ ゴシック"/>
        <a:font script="Hang" typeface="HY얕은샘물M"/>
        <a:font script="Hans" typeface="华文新魏"/>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otalTime>18709</TotalTime>
  <Words>3523</Words>
  <Application>Microsoft Office PowerPoint</Application>
  <PresentationFormat>Custom</PresentationFormat>
  <Paragraphs>533</Paragraphs>
  <Slides>43</Slides>
  <Notes>10</Notes>
  <HiddenSlides>0</HiddenSlides>
  <MMClips>0</MMClips>
  <ScaleCrop>false</ScaleCrop>
  <HeadingPairs>
    <vt:vector size="6" baseType="variant">
      <vt:variant>
        <vt:lpstr>Fonts Used</vt:lpstr>
      </vt:variant>
      <vt:variant>
        <vt:i4>36</vt:i4>
      </vt:variant>
      <vt:variant>
        <vt:lpstr>Theme</vt:lpstr>
      </vt:variant>
      <vt:variant>
        <vt:i4>10</vt:i4>
      </vt:variant>
      <vt:variant>
        <vt:lpstr>Slide Titles</vt:lpstr>
      </vt:variant>
      <vt:variant>
        <vt:i4>43</vt:i4>
      </vt:variant>
    </vt:vector>
  </HeadingPairs>
  <TitlesOfParts>
    <vt:vector size="89" baseType="lpstr">
      <vt:lpstr>Agency FB</vt:lpstr>
      <vt:lpstr>Franklin Gothic Book</vt:lpstr>
      <vt:lpstr>Symbol</vt:lpstr>
      <vt:lpstr>Stencil</vt:lpstr>
      <vt:lpstr>Codec Pro Bold</vt:lpstr>
      <vt:lpstr>Wingdings 3</vt:lpstr>
      <vt:lpstr>Arial Narrow</vt:lpstr>
      <vt:lpstr>Arial Nova Cond</vt:lpstr>
      <vt:lpstr>Poppins Bold</vt:lpstr>
      <vt:lpstr>Calibri</vt:lpstr>
      <vt:lpstr>Trebuchet MS</vt:lpstr>
      <vt:lpstr>Tw Cen MT Condensed</vt:lpstr>
      <vt:lpstr>Gill Sans Nova Cond</vt:lpstr>
      <vt:lpstr>Century Gothic</vt:lpstr>
      <vt:lpstr>Gill Sans MT Condensed</vt:lpstr>
      <vt:lpstr>Tahoma</vt:lpstr>
      <vt:lpstr>Montserrat Classic Bold</vt:lpstr>
      <vt:lpstr>Barlow Ultra-Bold</vt:lpstr>
      <vt:lpstr>Calibri Light</vt:lpstr>
      <vt:lpstr>DM Sans Bold</vt:lpstr>
      <vt:lpstr>Franklin Gothic Demi</vt:lpstr>
      <vt:lpstr>Verdana Pro Cond Semibold</vt:lpstr>
      <vt:lpstr>Barlow Condensed Bold</vt:lpstr>
      <vt:lpstr>Arial</vt:lpstr>
      <vt:lpstr>Open Sans Extra Bold</vt:lpstr>
      <vt:lpstr>Poppins</vt:lpstr>
      <vt:lpstr>Tw Cen MT</vt:lpstr>
      <vt:lpstr>Codec Pro Ultra-Bold</vt:lpstr>
      <vt:lpstr>Now Bold</vt:lpstr>
      <vt:lpstr>Narkisim</vt:lpstr>
      <vt:lpstr>Barlow Bold</vt:lpstr>
      <vt:lpstr>Glacial Indifference Bold</vt:lpstr>
      <vt:lpstr>Angsana New</vt:lpstr>
      <vt:lpstr>Arial Black</vt:lpstr>
      <vt:lpstr>TT Norms Bold</vt:lpstr>
      <vt:lpstr>Britannic Bold</vt:lpstr>
      <vt:lpstr>Office Theme</vt:lpstr>
      <vt:lpstr>Integral</vt:lpstr>
      <vt:lpstr>Retrospect</vt:lpstr>
      <vt:lpstr>Slice</vt:lpstr>
      <vt:lpstr>1_Default Theme</vt:lpstr>
      <vt:lpstr>1_Wisp</vt:lpstr>
      <vt:lpstr>Metropolitan</vt:lpstr>
      <vt:lpstr>1_Office Theme</vt:lpstr>
      <vt:lpstr>2_Office Theme</vt:lpstr>
      <vt:lpstr>2_Default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Categorization of Senior schools..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Selection of Pathways and SUBJECT COMBINATIONS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fredrick mujumba</dc:creator>
  <cp:lastModifiedBy>Lenovo</cp:lastModifiedBy>
  <cp:revision>555</cp:revision>
  <cp:lastPrinted>2025-03-05T05:51:48Z</cp:lastPrinted>
  <dcterms:created xsi:type="dcterms:W3CDTF">2006-08-16T00:00:00Z</dcterms:created>
  <dcterms:modified xsi:type="dcterms:W3CDTF">2025-12-04T09:08:00Z</dcterms:modified>
  <dc:identifier>DAGeUM44a14</dc:identifier>
</cp:coreProperties>
</file>