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4.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05" r:id="rId1"/>
    <p:sldMasterId id="2147483718" r:id="rId2"/>
    <p:sldMasterId id="2147483730" r:id="rId3"/>
    <p:sldMasterId id="2147483744" r:id="rId4"/>
    <p:sldMasterId id="2147483762" r:id="rId5"/>
  </p:sldMasterIdLst>
  <p:notesMasterIdLst>
    <p:notesMasterId r:id="rId39"/>
  </p:notesMasterIdLst>
  <p:sldIdLst>
    <p:sldId id="257" r:id="rId6"/>
    <p:sldId id="315" r:id="rId7"/>
    <p:sldId id="256" r:id="rId8"/>
    <p:sldId id="854" r:id="rId9"/>
    <p:sldId id="273" r:id="rId10"/>
    <p:sldId id="855" r:id="rId11"/>
    <p:sldId id="284" r:id="rId12"/>
    <p:sldId id="816" r:id="rId13"/>
    <p:sldId id="856" r:id="rId14"/>
    <p:sldId id="322" r:id="rId15"/>
    <p:sldId id="863" r:id="rId16"/>
    <p:sldId id="858" r:id="rId17"/>
    <p:sldId id="859" r:id="rId18"/>
    <p:sldId id="860" r:id="rId19"/>
    <p:sldId id="872" r:id="rId20"/>
    <p:sldId id="873" r:id="rId21"/>
    <p:sldId id="4068" r:id="rId22"/>
    <p:sldId id="862" r:id="rId23"/>
    <p:sldId id="849" r:id="rId24"/>
    <p:sldId id="261" r:id="rId25"/>
    <p:sldId id="344" r:id="rId26"/>
    <p:sldId id="345" r:id="rId27"/>
    <p:sldId id="267" r:id="rId28"/>
    <p:sldId id="348" r:id="rId29"/>
    <p:sldId id="864" r:id="rId30"/>
    <p:sldId id="852" r:id="rId31"/>
    <p:sldId id="853" r:id="rId32"/>
    <p:sldId id="866" r:id="rId33"/>
    <p:sldId id="867" r:id="rId34"/>
    <p:sldId id="870" r:id="rId35"/>
    <p:sldId id="443" r:id="rId36"/>
    <p:sldId id="381" r:id="rId37"/>
    <p:sldId id="423"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000000"/>
    <a:srgbClr val="F8D8CA"/>
    <a:srgbClr val="FFC000"/>
    <a:srgbClr val="3B7D23"/>
    <a:srgbClr val="0000FF"/>
    <a:srgbClr val="FEFBD0"/>
    <a:srgbClr val="0033CC"/>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napToGrid="0">
      <p:cViewPr varScale="1">
        <p:scale>
          <a:sx n="64" d="100"/>
          <a:sy n="64" d="100"/>
        </p:scale>
        <p:origin x="72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notesMaster" Target="notesMasters/notesMaster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s>
</file>

<file path=ppt/diagrams/_rels/data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F93577F-E483-4065-8ED7-6E902D95ACB0}" type="doc">
      <dgm:prSet loTypeId="urn:microsoft.com/office/officeart/2016/7/layout/HorizontalActionList" loCatId="List" qsTypeId="urn:microsoft.com/office/officeart/2005/8/quickstyle/simple4" qsCatId="simple" csTypeId="urn:microsoft.com/office/officeart/2005/8/colors/colorful1" csCatId="colorful" phldr="1"/>
      <dgm:spPr/>
      <dgm:t>
        <a:bodyPr/>
        <a:lstStyle/>
        <a:p>
          <a:endParaRPr lang="en-US"/>
        </a:p>
      </dgm:t>
    </dgm:pt>
    <dgm:pt modelId="{4B2060F9-6796-4057-986F-047A02BE1AA1}">
      <dgm:prSet custT="1"/>
      <dgm:spPr/>
      <dgm:t>
        <a:bodyPr/>
        <a:lstStyle/>
        <a:p>
          <a:r>
            <a:rPr lang="en-US" sz="3200" b="1" dirty="0">
              <a:latin typeface="Albertus Medium" panose="020E0602030304020304" pitchFamily="34" charset="0"/>
            </a:rPr>
            <a:t>Reduce</a:t>
          </a:r>
        </a:p>
      </dgm:t>
    </dgm:pt>
    <dgm:pt modelId="{AF175566-9150-4893-9AC3-AD1FAC9EBEEF}" type="parTrans" cxnId="{6826119B-2E0A-43F5-982A-8BAD0AE471BB}">
      <dgm:prSet/>
      <dgm:spPr/>
      <dgm:t>
        <a:bodyPr/>
        <a:lstStyle/>
        <a:p>
          <a:endParaRPr lang="en-US" b="1"/>
        </a:p>
      </dgm:t>
    </dgm:pt>
    <dgm:pt modelId="{77752C08-8A2E-496B-8D7E-042DA1A2906B}" type="sibTrans" cxnId="{6826119B-2E0A-43F5-982A-8BAD0AE471BB}">
      <dgm:prSet/>
      <dgm:spPr/>
      <dgm:t>
        <a:bodyPr/>
        <a:lstStyle/>
        <a:p>
          <a:endParaRPr lang="en-US" b="1"/>
        </a:p>
      </dgm:t>
    </dgm:pt>
    <dgm:pt modelId="{A852A9F3-DDDE-4C27-A89D-123AFF4578D9}">
      <dgm:prSet custT="1"/>
      <dgm:spPr/>
      <dgm:t>
        <a:bodyPr/>
        <a:lstStyle/>
        <a:p>
          <a:r>
            <a:rPr lang="en-US" sz="2400" b="1" dirty="0">
              <a:latin typeface="Albertus Medium" panose="020E0602030304020304" pitchFamily="34" charset="0"/>
            </a:rPr>
            <a:t>To reduce exam-centric pressure on learners: Uses both formative &amp; summative assessments</a:t>
          </a:r>
        </a:p>
      </dgm:t>
    </dgm:pt>
    <dgm:pt modelId="{6AC0C5DA-BBE9-4211-9882-871137D71451}" type="parTrans" cxnId="{1D620219-0147-4CFE-ABCB-4296931B7622}">
      <dgm:prSet/>
      <dgm:spPr/>
      <dgm:t>
        <a:bodyPr/>
        <a:lstStyle/>
        <a:p>
          <a:endParaRPr lang="en-US" b="1"/>
        </a:p>
      </dgm:t>
    </dgm:pt>
    <dgm:pt modelId="{5709CA89-724F-468B-8E81-02D94505F8B2}" type="sibTrans" cxnId="{1D620219-0147-4CFE-ABCB-4296931B7622}">
      <dgm:prSet/>
      <dgm:spPr/>
      <dgm:t>
        <a:bodyPr/>
        <a:lstStyle/>
        <a:p>
          <a:endParaRPr lang="en-US" b="1"/>
        </a:p>
      </dgm:t>
    </dgm:pt>
    <dgm:pt modelId="{C1479E18-50B0-424E-A6CA-DF50353C0DB9}">
      <dgm:prSet custT="1"/>
      <dgm:spPr/>
      <dgm:t>
        <a:bodyPr/>
        <a:lstStyle/>
        <a:p>
          <a:r>
            <a:rPr lang="en-US" sz="3200" b="1" dirty="0">
              <a:latin typeface="Albertus Medium" panose="020E0602030304020304" pitchFamily="34" charset="0"/>
            </a:rPr>
            <a:t>Emphasize</a:t>
          </a:r>
        </a:p>
      </dgm:t>
    </dgm:pt>
    <dgm:pt modelId="{BD3063FD-1E2A-413C-AC92-7283FAF15855}" type="parTrans" cxnId="{0A214B34-13ED-47B9-93F2-BF73976AF1A4}">
      <dgm:prSet/>
      <dgm:spPr/>
      <dgm:t>
        <a:bodyPr/>
        <a:lstStyle/>
        <a:p>
          <a:endParaRPr lang="en-US" b="1"/>
        </a:p>
      </dgm:t>
    </dgm:pt>
    <dgm:pt modelId="{02E7E895-E7BF-47AA-B36A-DE1DB20AFE1E}" type="sibTrans" cxnId="{0A214B34-13ED-47B9-93F2-BF73976AF1A4}">
      <dgm:prSet/>
      <dgm:spPr/>
      <dgm:t>
        <a:bodyPr/>
        <a:lstStyle/>
        <a:p>
          <a:endParaRPr lang="en-US" b="1"/>
        </a:p>
      </dgm:t>
    </dgm:pt>
    <dgm:pt modelId="{F9C8135B-DBEE-484C-94D8-C77BB5031EE3}">
      <dgm:prSet custT="1"/>
      <dgm:spPr/>
      <dgm:t>
        <a:bodyPr/>
        <a:lstStyle/>
        <a:p>
          <a:r>
            <a:rPr lang="en-US" sz="2000" b="1" dirty="0">
              <a:latin typeface="Albertus Medium" panose="020E0602030304020304" pitchFamily="34" charset="0"/>
            </a:rPr>
            <a:t>To emphasize practical skills and real-world application: Bridges the gap between school and world of work, making learner to thrive and not to survive.</a:t>
          </a:r>
        </a:p>
      </dgm:t>
    </dgm:pt>
    <dgm:pt modelId="{2AE216FD-7FB7-45EF-83FA-61BB4C68A2A0}" type="parTrans" cxnId="{E1AEC73B-7734-445F-B462-1D3968E9BA4D}">
      <dgm:prSet/>
      <dgm:spPr/>
      <dgm:t>
        <a:bodyPr/>
        <a:lstStyle/>
        <a:p>
          <a:endParaRPr lang="en-US" b="1"/>
        </a:p>
      </dgm:t>
    </dgm:pt>
    <dgm:pt modelId="{9E0D896D-3F7F-4F23-A73B-CFE0607E90A3}" type="sibTrans" cxnId="{E1AEC73B-7734-445F-B462-1D3968E9BA4D}">
      <dgm:prSet/>
      <dgm:spPr/>
      <dgm:t>
        <a:bodyPr/>
        <a:lstStyle/>
        <a:p>
          <a:endParaRPr lang="en-US" b="1"/>
        </a:p>
      </dgm:t>
    </dgm:pt>
    <dgm:pt modelId="{CCAC3E55-CE9D-4FEC-A9D5-AF1FE8429096}">
      <dgm:prSet custT="1"/>
      <dgm:spPr/>
      <dgm:t>
        <a:bodyPr/>
        <a:lstStyle/>
        <a:p>
          <a:r>
            <a:rPr lang="en-US" sz="2800" b="1" dirty="0">
              <a:latin typeface="Albertus Medium" panose="020E0602030304020304" pitchFamily="34" charset="0"/>
            </a:rPr>
            <a:t>Promote</a:t>
          </a:r>
        </a:p>
      </dgm:t>
    </dgm:pt>
    <dgm:pt modelId="{C4055C5A-D843-4F97-A4AA-29D47AA72EF1}" type="parTrans" cxnId="{C9BBDA70-DCB1-4DCC-9A0C-3FA245DAD308}">
      <dgm:prSet/>
      <dgm:spPr/>
      <dgm:t>
        <a:bodyPr/>
        <a:lstStyle/>
        <a:p>
          <a:endParaRPr lang="en-US" b="1"/>
        </a:p>
      </dgm:t>
    </dgm:pt>
    <dgm:pt modelId="{28D81E50-A551-4B58-B1ED-954F0D672225}" type="sibTrans" cxnId="{C9BBDA70-DCB1-4DCC-9A0C-3FA245DAD308}">
      <dgm:prSet/>
      <dgm:spPr/>
      <dgm:t>
        <a:bodyPr/>
        <a:lstStyle/>
        <a:p>
          <a:endParaRPr lang="en-US" b="1"/>
        </a:p>
      </dgm:t>
    </dgm:pt>
    <dgm:pt modelId="{0930C00C-9B40-4710-97A0-53399FA524A6}">
      <dgm:prSet custT="1"/>
      <dgm:spPr/>
      <dgm:t>
        <a:bodyPr/>
        <a:lstStyle/>
        <a:p>
          <a:r>
            <a:rPr lang="en-US" sz="2400" b="1" dirty="0">
              <a:latin typeface="Albertus Medium" panose="020E0602030304020304" pitchFamily="34" charset="0"/>
            </a:rPr>
            <a:t>To promote equity and inclusivity ensuring that no one is left behind due to rigid timelines or standardized examinations.</a:t>
          </a:r>
        </a:p>
      </dgm:t>
    </dgm:pt>
    <dgm:pt modelId="{9F24C86B-9929-4D21-8794-BA9623FE2853}" type="parTrans" cxnId="{E9A09C7F-78DD-47D2-BD37-4B231472BCE3}">
      <dgm:prSet/>
      <dgm:spPr/>
      <dgm:t>
        <a:bodyPr/>
        <a:lstStyle/>
        <a:p>
          <a:endParaRPr lang="en-US" b="1"/>
        </a:p>
      </dgm:t>
    </dgm:pt>
    <dgm:pt modelId="{84F873F5-7358-4C37-8087-18A4BCF0A82B}" type="sibTrans" cxnId="{E9A09C7F-78DD-47D2-BD37-4B231472BCE3}">
      <dgm:prSet/>
      <dgm:spPr/>
      <dgm:t>
        <a:bodyPr/>
        <a:lstStyle/>
        <a:p>
          <a:endParaRPr lang="en-US" b="1"/>
        </a:p>
      </dgm:t>
    </dgm:pt>
    <dgm:pt modelId="{B9C5C236-08F4-4DFA-A4A4-B828A2794836}">
      <dgm:prSet custT="1"/>
      <dgm:spPr/>
      <dgm:t>
        <a:bodyPr/>
        <a:lstStyle/>
        <a:p>
          <a:r>
            <a:rPr lang="en-US" sz="3200" b="1" dirty="0">
              <a:latin typeface="Albertus Medium" panose="020E0602030304020304" pitchFamily="34" charset="0"/>
            </a:rPr>
            <a:t>Align</a:t>
          </a:r>
        </a:p>
      </dgm:t>
    </dgm:pt>
    <dgm:pt modelId="{43E3ACE9-7981-4656-84E0-20BAD4E8CEFF}" type="parTrans" cxnId="{294E4767-A008-4869-A079-4BC2E42ED1D8}">
      <dgm:prSet/>
      <dgm:spPr/>
      <dgm:t>
        <a:bodyPr/>
        <a:lstStyle/>
        <a:p>
          <a:endParaRPr lang="en-US" b="1"/>
        </a:p>
      </dgm:t>
    </dgm:pt>
    <dgm:pt modelId="{168C63CE-D6B9-48FB-A292-E01086423211}" type="sibTrans" cxnId="{294E4767-A008-4869-A079-4BC2E42ED1D8}">
      <dgm:prSet/>
      <dgm:spPr/>
      <dgm:t>
        <a:bodyPr/>
        <a:lstStyle/>
        <a:p>
          <a:endParaRPr lang="en-US" b="1"/>
        </a:p>
      </dgm:t>
    </dgm:pt>
    <dgm:pt modelId="{8C4EE1EF-AA86-49E3-9637-DD4C59F8D405}">
      <dgm:prSet custT="1"/>
      <dgm:spPr/>
      <dgm:t>
        <a:bodyPr/>
        <a:lstStyle/>
        <a:p>
          <a:r>
            <a:rPr lang="en-US" sz="2400" b="1" dirty="0">
              <a:latin typeface="Albertus Medium" panose="020E0602030304020304" pitchFamily="34" charset="0"/>
            </a:rPr>
            <a:t>To align with global best practices in assessment- to ensure our education system remains relevant and competitive globally</a:t>
          </a:r>
        </a:p>
      </dgm:t>
    </dgm:pt>
    <dgm:pt modelId="{5722F884-23A6-4995-A03A-7B1733676470}" type="parTrans" cxnId="{5152B34C-C1BB-4EDE-9618-4F5A0797B7B0}">
      <dgm:prSet/>
      <dgm:spPr/>
      <dgm:t>
        <a:bodyPr/>
        <a:lstStyle/>
        <a:p>
          <a:endParaRPr lang="en-US" b="1"/>
        </a:p>
      </dgm:t>
    </dgm:pt>
    <dgm:pt modelId="{21901766-7734-4397-80FD-96EBD0A42079}" type="sibTrans" cxnId="{5152B34C-C1BB-4EDE-9618-4F5A0797B7B0}">
      <dgm:prSet/>
      <dgm:spPr/>
      <dgm:t>
        <a:bodyPr/>
        <a:lstStyle/>
        <a:p>
          <a:endParaRPr lang="en-US" b="1"/>
        </a:p>
      </dgm:t>
    </dgm:pt>
    <dgm:pt modelId="{31B592FD-56A2-432C-9120-7750EC921749}">
      <dgm:prSet custT="1"/>
      <dgm:spPr/>
      <dgm:t>
        <a:bodyPr/>
        <a:lstStyle/>
        <a:p>
          <a:r>
            <a:rPr lang="en-US" sz="2400" b="1" dirty="0">
              <a:latin typeface="Albertus Medium" panose="020E0602030304020304" pitchFamily="34" charset="0"/>
            </a:rPr>
            <a:t>Prepare</a:t>
          </a:r>
        </a:p>
      </dgm:t>
    </dgm:pt>
    <dgm:pt modelId="{2D26213E-E38D-40C6-B80F-1E7EDEF5FE03}" type="parTrans" cxnId="{1386BD57-D0CA-4866-A6E0-32BB2E6FE5D8}">
      <dgm:prSet/>
      <dgm:spPr/>
      <dgm:t>
        <a:bodyPr/>
        <a:lstStyle/>
        <a:p>
          <a:endParaRPr lang="en-US" b="1"/>
        </a:p>
      </dgm:t>
    </dgm:pt>
    <dgm:pt modelId="{1B0AABA2-72C9-4FEA-BFC5-C82413E82F3D}" type="sibTrans" cxnId="{1386BD57-D0CA-4866-A6E0-32BB2E6FE5D8}">
      <dgm:prSet/>
      <dgm:spPr/>
      <dgm:t>
        <a:bodyPr/>
        <a:lstStyle/>
        <a:p>
          <a:endParaRPr lang="en-US" b="1"/>
        </a:p>
      </dgm:t>
    </dgm:pt>
    <dgm:pt modelId="{7A255B87-8A73-43C2-8E0A-BCF6575EFDDF}">
      <dgm:prSet custT="1"/>
      <dgm:spPr/>
      <dgm:t>
        <a:bodyPr/>
        <a:lstStyle/>
        <a:p>
          <a:r>
            <a:rPr lang="en-US" sz="1900" b="1" dirty="0">
              <a:latin typeface="Albertus Medium" panose="020E0602030304020304" pitchFamily="34" charset="0"/>
            </a:rPr>
            <a:t>To prepare learners for 21st-century skills and challenges: current world demands skills like collaboration, communication, digital literacy,</a:t>
          </a:r>
          <a:r>
            <a:rPr lang="sw-KE" sz="1900" b="1" dirty="0"/>
            <a:t>  lifelong learning</a:t>
          </a:r>
          <a:r>
            <a:rPr lang="en-US" sz="1900" b="1" dirty="0">
              <a:latin typeface="Albertus Medium" panose="020E0602030304020304" pitchFamily="34" charset="0"/>
            </a:rPr>
            <a:t> and adaptability—skills that traditional exams rarely assess.</a:t>
          </a:r>
        </a:p>
      </dgm:t>
    </dgm:pt>
    <dgm:pt modelId="{E10170CF-2572-48EE-B61C-4A1C30E40C38}" type="parTrans" cxnId="{D1A108DE-B919-4305-8204-5089A279A2A1}">
      <dgm:prSet/>
      <dgm:spPr/>
      <dgm:t>
        <a:bodyPr/>
        <a:lstStyle/>
        <a:p>
          <a:endParaRPr lang="en-US" b="1"/>
        </a:p>
      </dgm:t>
    </dgm:pt>
    <dgm:pt modelId="{DA6EE75F-5449-450F-99BB-2DD5E0D1B283}" type="sibTrans" cxnId="{D1A108DE-B919-4305-8204-5089A279A2A1}">
      <dgm:prSet/>
      <dgm:spPr/>
      <dgm:t>
        <a:bodyPr/>
        <a:lstStyle/>
        <a:p>
          <a:endParaRPr lang="en-US" b="1"/>
        </a:p>
      </dgm:t>
    </dgm:pt>
    <dgm:pt modelId="{0F7C72F1-0399-4036-A393-80034E77EC24}" type="pres">
      <dgm:prSet presAssocID="{AF93577F-E483-4065-8ED7-6E902D95ACB0}" presName="Name0" presStyleCnt="0">
        <dgm:presLayoutVars>
          <dgm:dir/>
          <dgm:animLvl val="lvl"/>
          <dgm:resizeHandles val="exact"/>
        </dgm:presLayoutVars>
      </dgm:prSet>
      <dgm:spPr/>
    </dgm:pt>
    <dgm:pt modelId="{0F149547-CCC9-4C3D-B46A-A65B11E1106B}" type="pres">
      <dgm:prSet presAssocID="{4B2060F9-6796-4057-986F-047A02BE1AA1}" presName="composite" presStyleCnt="0"/>
      <dgm:spPr/>
    </dgm:pt>
    <dgm:pt modelId="{DFA01899-E376-460B-8869-9BB46EF836EF}" type="pres">
      <dgm:prSet presAssocID="{4B2060F9-6796-4057-986F-047A02BE1AA1}" presName="parTx" presStyleLbl="alignNode1" presStyleIdx="0" presStyleCnt="5">
        <dgm:presLayoutVars>
          <dgm:chMax val="0"/>
          <dgm:chPref val="0"/>
        </dgm:presLayoutVars>
      </dgm:prSet>
      <dgm:spPr/>
    </dgm:pt>
    <dgm:pt modelId="{CF7DE5C7-0B80-4058-BE92-24AFD07924F6}" type="pres">
      <dgm:prSet presAssocID="{4B2060F9-6796-4057-986F-047A02BE1AA1}" presName="desTx" presStyleLbl="alignAccFollowNode1" presStyleIdx="0" presStyleCnt="5">
        <dgm:presLayoutVars/>
      </dgm:prSet>
      <dgm:spPr/>
    </dgm:pt>
    <dgm:pt modelId="{DD6EDDDB-31FE-49E6-BABD-9518DDF314FC}" type="pres">
      <dgm:prSet presAssocID="{77752C08-8A2E-496B-8D7E-042DA1A2906B}" presName="space" presStyleCnt="0"/>
      <dgm:spPr/>
    </dgm:pt>
    <dgm:pt modelId="{BA44A4EA-C01C-4AA4-BE24-74107EB5D52E}" type="pres">
      <dgm:prSet presAssocID="{C1479E18-50B0-424E-A6CA-DF50353C0DB9}" presName="composite" presStyleCnt="0"/>
      <dgm:spPr/>
    </dgm:pt>
    <dgm:pt modelId="{66F4C9E9-FEE3-4AF2-8FDA-17B1499B3098}" type="pres">
      <dgm:prSet presAssocID="{C1479E18-50B0-424E-A6CA-DF50353C0DB9}" presName="parTx" presStyleLbl="alignNode1" presStyleIdx="1" presStyleCnt="5">
        <dgm:presLayoutVars>
          <dgm:chMax val="0"/>
          <dgm:chPref val="0"/>
        </dgm:presLayoutVars>
      </dgm:prSet>
      <dgm:spPr/>
    </dgm:pt>
    <dgm:pt modelId="{D04190A0-4DE7-4EA2-B4D7-B8409A13A35C}" type="pres">
      <dgm:prSet presAssocID="{C1479E18-50B0-424E-A6CA-DF50353C0DB9}" presName="desTx" presStyleLbl="alignAccFollowNode1" presStyleIdx="1" presStyleCnt="5">
        <dgm:presLayoutVars/>
      </dgm:prSet>
      <dgm:spPr/>
    </dgm:pt>
    <dgm:pt modelId="{C4B28D58-F212-42B8-85AC-7B5DEC0C9009}" type="pres">
      <dgm:prSet presAssocID="{02E7E895-E7BF-47AA-B36A-DE1DB20AFE1E}" presName="space" presStyleCnt="0"/>
      <dgm:spPr/>
    </dgm:pt>
    <dgm:pt modelId="{0A1B34CB-B4F1-4CBC-A01E-143CFBD3316C}" type="pres">
      <dgm:prSet presAssocID="{CCAC3E55-CE9D-4FEC-A9D5-AF1FE8429096}" presName="composite" presStyleCnt="0"/>
      <dgm:spPr/>
    </dgm:pt>
    <dgm:pt modelId="{94D4D64E-0C95-4249-938E-A0843F0E373C}" type="pres">
      <dgm:prSet presAssocID="{CCAC3E55-CE9D-4FEC-A9D5-AF1FE8429096}" presName="parTx" presStyleLbl="alignNode1" presStyleIdx="2" presStyleCnt="5">
        <dgm:presLayoutVars>
          <dgm:chMax val="0"/>
          <dgm:chPref val="0"/>
        </dgm:presLayoutVars>
      </dgm:prSet>
      <dgm:spPr/>
    </dgm:pt>
    <dgm:pt modelId="{B058E090-89CA-4385-9DB3-1E7D44D5AE45}" type="pres">
      <dgm:prSet presAssocID="{CCAC3E55-CE9D-4FEC-A9D5-AF1FE8429096}" presName="desTx" presStyleLbl="alignAccFollowNode1" presStyleIdx="2" presStyleCnt="5">
        <dgm:presLayoutVars/>
      </dgm:prSet>
      <dgm:spPr/>
    </dgm:pt>
    <dgm:pt modelId="{E7E9DFC5-9B6A-4380-AFA0-183A06922497}" type="pres">
      <dgm:prSet presAssocID="{28D81E50-A551-4B58-B1ED-954F0D672225}" presName="space" presStyleCnt="0"/>
      <dgm:spPr/>
    </dgm:pt>
    <dgm:pt modelId="{51997635-AB3D-422F-AF96-7C2758809274}" type="pres">
      <dgm:prSet presAssocID="{B9C5C236-08F4-4DFA-A4A4-B828A2794836}" presName="composite" presStyleCnt="0"/>
      <dgm:spPr/>
    </dgm:pt>
    <dgm:pt modelId="{A273D7AD-AB0B-4654-8B95-68E0EDC687DC}" type="pres">
      <dgm:prSet presAssocID="{B9C5C236-08F4-4DFA-A4A4-B828A2794836}" presName="parTx" presStyleLbl="alignNode1" presStyleIdx="3" presStyleCnt="5">
        <dgm:presLayoutVars>
          <dgm:chMax val="0"/>
          <dgm:chPref val="0"/>
        </dgm:presLayoutVars>
      </dgm:prSet>
      <dgm:spPr/>
    </dgm:pt>
    <dgm:pt modelId="{A2F2887C-1AA8-4B3C-B8AD-CB1431A5C0EB}" type="pres">
      <dgm:prSet presAssocID="{B9C5C236-08F4-4DFA-A4A4-B828A2794836}" presName="desTx" presStyleLbl="alignAccFollowNode1" presStyleIdx="3" presStyleCnt="5">
        <dgm:presLayoutVars/>
      </dgm:prSet>
      <dgm:spPr/>
    </dgm:pt>
    <dgm:pt modelId="{4C034C65-75C8-4B82-97FF-3805D6FC8A7A}" type="pres">
      <dgm:prSet presAssocID="{168C63CE-D6B9-48FB-A292-E01086423211}" presName="space" presStyleCnt="0"/>
      <dgm:spPr/>
    </dgm:pt>
    <dgm:pt modelId="{3B6E84C1-A873-41EE-99D2-A2ACE2FE13A4}" type="pres">
      <dgm:prSet presAssocID="{31B592FD-56A2-432C-9120-7750EC921749}" presName="composite" presStyleCnt="0"/>
      <dgm:spPr/>
    </dgm:pt>
    <dgm:pt modelId="{C35C65F7-A684-4C60-BCF6-6244232DC578}" type="pres">
      <dgm:prSet presAssocID="{31B592FD-56A2-432C-9120-7750EC921749}" presName="parTx" presStyleLbl="alignNode1" presStyleIdx="4" presStyleCnt="5">
        <dgm:presLayoutVars>
          <dgm:chMax val="0"/>
          <dgm:chPref val="0"/>
        </dgm:presLayoutVars>
      </dgm:prSet>
      <dgm:spPr/>
    </dgm:pt>
    <dgm:pt modelId="{84F9BA60-B946-4C60-B29C-FF04586EA8AA}" type="pres">
      <dgm:prSet presAssocID="{31B592FD-56A2-432C-9120-7750EC921749}" presName="desTx" presStyleLbl="alignAccFollowNode1" presStyleIdx="4" presStyleCnt="5">
        <dgm:presLayoutVars/>
      </dgm:prSet>
      <dgm:spPr/>
    </dgm:pt>
  </dgm:ptLst>
  <dgm:cxnLst>
    <dgm:cxn modelId="{1D620219-0147-4CFE-ABCB-4296931B7622}" srcId="{4B2060F9-6796-4057-986F-047A02BE1AA1}" destId="{A852A9F3-DDDE-4C27-A89D-123AFF4578D9}" srcOrd="0" destOrd="0" parTransId="{6AC0C5DA-BBE9-4211-9882-871137D71451}" sibTransId="{5709CA89-724F-468B-8E81-02D94505F8B2}"/>
    <dgm:cxn modelId="{BEA94E19-E0A5-4048-9177-AF02B235179D}" type="presOf" srcId="{A852A9F3-DDDE-4C27-A89D-123AFF4578D9}" destId="{CF7DE5C7-0B80-4058-BE92-24AFD07924F6}" srcOrd="0" destOrd="0" presId="urn:microsoft.com/office/officeart/2016/7/layout/HorizontalActionList"/>
    <dgm:cxn modelId="{2016D419-7A28-42E0-A469-9A9C44982CDF}" type="presOf" srcId="{7A255B87-8A73-43C2-8E0A-BCF6575EFDDF}" destId="{84F9BA60-B946-4C60-B29C-FF04586EA8AA}" srcOrd="0" destOrd="0" presId="urn:microsoft.com/office/officeart/2016/7/layout/HorizontalActionList"/>
    <dgm:cxn modelId="{CA48471F-6E17-46F1-9C06-2F9C28AC27CD}" type="presOf" srcId="{C1479E18-50B0-424E-A6CA-DF50353C0DB9}" destId="{66F4C9E9-FEE3-4AF2-8FDA-17B1499B3098}" srcOrd="0" destOrd="0" presId="urn:microsoft.com/office/officeart/2016/7/layout/HorizontalActionList"/>
    <dgm:cxn modelId="{1A93C023-8CCC-46C9-89B3-A357C1BD3F56}" type="presOf" srcId="{B9C5C236-08F4-4DFA-A4A4-B828A2794836}" destId="{A273D7AD-AB0B-4654-8B95-68E0EDC687DC}" srcOrd="0" destOrd="0" presId="urn:microsoft.com/office/officeart/2016/7/layout/HorizontalActionList"/>
    <dgm:cxn modelId="{0A214B34-13ED-47B9-93F2-BF73976AF1A4}" srcId="{AF93577F-E483-4065-8ED7-6E902D95ACB0}" destId="{C1479E18-50B0-424E-A6CA-DF50353C0DB9}" srcOrd="1" destOrd="0" parTransId="{BD3063FD-1E2A-413C-AC92-7283FAF15855}" sibTransId="{02E7E895-E7BF-47AA-B36A-DE1DB20AFE1E}"/>
    <dgm:cxn modelId="{E1AEC73B-7734-445F-B462-1D3968E9BA4D}" srcId="{C1479E18-50B0-424E-A6CA-DF50353C0DB9}" destId="{F9C8135B-DBEE-484C-94D8-C77BB5031EE3}" srcOrd="0" destOrd="0" parTransId="{2AE216FD-7FB7-45EF-83FA-61BB4C68A2A0}" sibTransId="{9E0D896D-3F7F-4F23-A73B-CFE0607E90A3}"/>
    <dgm:cxn modelId="{021C9D5C-4BCA-40A1-AB0B-0A68D73EC7E7}" type="presOf" srcId="{31B592FD-56A2-432C-9120-7750EC921749}" destId="{C35C65F7-A684-4C60-BCF6-6244232DC578}" srcOrd="0" destOrd="0" presId="urn:microsoft.com/office/officeart/2016/7/layout/HorizontalActionList"/>
    <dgm:cxn modelId="{294E4767-A008-4869-A079-4BC2E42ED1D8}" srcId="{AF93577F-E483-4065-8ED7-6E902D95ACB0}" destId="{B9C5C236-08F4-4DFA-A4A4-B828A2794836}" srcOrd="3" destOrd="0" parTransId="{43E3ACE9-7981-4656-84E0-20BAD4E8CEFF}" sibTransId="{168C63CE-D6B9-48FB-A292-E01086423211}"/>
    <dgm:cxn modelId="{5152B34C-C1BB-4EDE-9618-4F5A0797B7B0}" srcId="{B9C5C236-08F4-4DFA-A4A4-B828A2794836}" destId="{8C4EE1EF-AA86-49E3-9637-DD4C59F8D405}" srcOrd="0" destOrd="0" parTransId="{5722F884-23A6-4995-A03A-7B1733676470}" sibTransId="{21901766-7734-4397-80FD-96EBD0A42079}"/>
    <dgm:cxn modelId="{C9BBDA70-DCB1-4DCC-9A0C-3FA245DAD308}" srcId="{AF93577F-E483-4065-8ED7-6E902D95ACB0}" destId="{CCAC3E55-CE9D-4FEC-A9D5-AF1FE8429096}" srcOrd="2" destOrd="0" parTransId="{C4055C5A-D843-4F97-A4AA-29D47AA72EF1}" sibTransId="{28D81E50-A551-4B58-B1ED-954F0D672225}"/>
    <dgm:cxn modelId="{1386BD57-D0CA-4866-A6E0-32BB2E6FE5D8}" srcId="{AF93577F-E483-4065-8ED7-6E902D95ACB0}" destId="{31B592FD-56A2-432C-9120-7750EC921749}" srcOrd="4" destOrd="0" parTransId="{2D26213E-E38D-40C6-B80F-1E7EDEF5FE03}" sibTransId="{1B0AABA2-72C9-4FEA-BFC5-C82413E82F3D}"/>
    <dgm:cxn modelId="{58F55C58-11CA-4B6D-9819-70A97735C581}" type="presOf" srcId="{8C4EE1EF-AA86-49E3-9637-DD4C59F8D405}" destId="{A2F2887C-1AA8-4B3C-B8AD-CB1431A5C0EB}" srcOrd="0" destOrd="0" presId="urn:microsoft.com/office/officeart/2016/7/layout/HorizontalActionList"/>
    <dgm:cxn modelId="{EEB7DA7C-E941-487C-B7EA-55E76392E5A5}" type="presOf" srcId="{F9C8135B-DBEE-484C-94D8-C77BB5031EE3}" destId="{D04190A0-4DE7-4EA2-B4D7-B8409A13A35C}" srcOrd="0" destOrd="0" presId="urn:microsoft.com/office/officeart/2016/7/layout/HorizontalActionList"/>
    <dgm:cxn modelId="{E9A09C7F-78DD-47D2-BD37-4B231472BCE3}" srcId="{CCAC3E55-CE9D-4FEC-A9D5-AF1FE8429096}" destId="{0930C00C-9B40-4710-97A0-53399FA524A6}" srcOrd="0" destOrd="0" parTransId="{9F24C86B-9929-4D21-8794-BA9623FE2853}" sibTransId="{84F873F5-7358-4C37-8087-18A4BCF0A82B}"/>
    <dgm:cxn modelId="{6826119B-2E0A-43F5-982A-8BAD0AE471BB}" srcId="{AF93577F-E483-4065-8ED7-6E902D95ACB0}" destId="{4B2060F9-6796-4057-986F-047A02BE1AA1}" srcOrd="0" destOrd="0" parTransId="{AF175566-9150-4893-9AC3-AD1FAC9EBEEF}" sibTransId="{77752C08-8A2E-496B-8D7E-042DA1A2906B}"/>
    <dgm:cxn modelId="{0A3AFCB3-D672-4A36-B38B-95F99B81DCF2}" type="presOf" srcId="{CCAC3E55-CE9D-4FEC-A9D5-AF1FE8429096}" destId="{94D4D64E-0C95-4249-938E-A0843F0E373C}" srcOrd="0" destOrd="0" presId="urn:microsoft.com/office/officeart/2016/7/layout/HorizontalActionList"/>
    <dgm:cxn modelId="{D1A108DE-B919-4305-8204-5089A279A2A1}" srcId="{31B592FD-56A2-432C-9120-7750EC921749}" destId="{7A255B87-8A73-43C2-8E0A-BCF6575EFDDF}" srcOrd="0" destOrd="0" parTransId="{E10170CF-2572-48EE-B61C-4A1C30E40C38}" sibTransId="{DA6EE75F-5449-450F-99BB-2DD5E0D1B283}"/>
    <dgm:cxn modelId="{1B111BE3-E67A-4322-8FF6-1217D67B2CA1}" type="presOf" srcId="{4B2060F9-6796-4057-986F-047A02BE1AA1}" destId="{DFA01899-E376-460B-8869-9BB46EF836EF}" srcOrd="0" destOrd="0" presId="urn:microsoft.com/office/officeart/2016/7/layout/HorizontalActionList"/>
    <dgm:cxn modelId="{455601F9-099E-4E2D-BF80-88DBA8DF6273}" type="presOf" srcId="{0930C00C-9B40-4710-97A0-53399FA524A6}" destId="{B058E090-89CA-4385-9DB3-1E7D44D5AE45}" srcOrd="0" destOrd="0" presId="urn:microsoft.com/office/officeart/2016/7/layout/HorizontalActionList"/>
    <dgm:cxn modelId="{B2BA5AF9-3549-4045-93E3-7356FC6F54C3}" type="presOf" srcId="{AF93577F-E483-4065-8ED7-6E902D95ACB0}" destId="{0F7C72F1-0399-4036-A393-80034E77EC24}" srcOrd="0" destOrd="0" presId="urn:microsoft.com/office/officeart/2016/7/layout/HorizontalActionList"/>
    <dgm:cxn modelId="{E916D1B0-4612-4BCF-B332-3FF24EE9B6CF}" type="presParOf" srcId="{0F7C72F1-0399-4036-A393-80034E77EC24}" destId="{0F149547-CCC9-4C3D-B46A-A65B11E1106B}" srcOrd="0" destOrd="0" presId="urn:microsoft.com/office/officeart/2016/7/layout/HorizontalActionList"/>
    <dgm:cxn modelId="{9220B851-9CD7-4C3A-8E8A-9268458F3004}" type="presParOf" srcId="{0F149547-CCC9-4C3D-B46A-A65B11E1106B}" destId="{DFA01899-E376-460B-8869-9BB46EF836EF}" srcOrd="0" destOrd="0" presId="urn:microsoft.com/office/officeart/2016/7/layout/HorizontalActionList"/>
    <dgm:cxn modelId="{835F6D3E-7F8B-47A1-ABD9-BFA0E62BF977}" type="presParOf" srcId="{0F149547-CCC9-4C3D-B46A-A65B11E1106B}" destId="{CF7DE5C7-0B80-4058-BE92-24AFD07924F6}" srcOrd="1" destOrd="0" presId="urn:microsoft.com/office/officeart/2016/7/layout/HorizontalActionList"/>
    <dgm:cxn modelId="{F25A36B9-6A61-4C7E-9158-8CBD82FC2B98}" type="presParOf" srcId="{0F7C72F1-0399-4036-A393-80034E77EC24}" destId="{DD6EDDDB-31FE-49E6-BABD-9518DDF314FC}" srcOrd="1" destOrd="0" presId="urn:microsoft.com/office/officeart/2016/7/layout/HorizontalActionList"/>
    <dgm:cxn modelId="{53B1D4DD-D17C-4E98-9581-E9415D5A0F1B}" type="presParOf" srcId="{0F7C72F1-0399-4036-A393-80034E77EC24}" destId="{BA44A4EA-C01C-4AA4-BE24-74107EB5D52E}" srcOrd="2" destOrd="0" presId="urn:microsoft.com/office/officeart/2016/7/layout/HorizontalActionList"/>
    <dgm:cxn modelId="{FBDFF110-4638-42E1-8453-3912761CF590}" type="presParOf" srcId="{BA44A4EA-C01C-4AA4-BE24-74107EB5D52E}" destId="{66F4C9E9-FEE3-4AF2-8FDA-17B1499B3098}" srcOrd="0" destOrd="0" presId="urn:microsoft.com/office/officeart/2016/7/layout/HorizontalActionList"/>
    <dgm:cxn modelId="{02059EE9-D1D0-4048-A05F-93666CA3AB77}" type="presParOf" srcId="{BA44A4EA-C01C-4AA4-BE24-74107EB5D52E}" destId="{D04190A0-4DE7-4EA2-B4D7-B8409A13A35C}" srcOrd="1" destOrd="0" presId="urn:microsoft.com/office/officeart/2016/7/layout/HorizontalActionList"/>
    <dgm:cxn modelId="{30D35551-8AF3-424F-8089-54D94F61A733}" type="presParOf" srcId="{0F7C72F1-0399-4036-A393-80034E77EC24}" destId="{C4B28D58-F212-42B8-85AC-7B5DEC0C9009}" srcOrd="3" destOrd="0" presId="urn:microsoft.com/office/officeart/2016/7/layout/HorizontalActionList"/>
    <dgm:cxn modelId="{41CF11BD-CFAF-4167-911C-EBC5C9F07845}" type="presParOf" srcId="{0F7C72F1-0399-4036-A393-80034E77EC24}" destId="{0A1B34CB-B4F1-4CBC-A01E-143CFBD3316C}" srcOrd="4" destOrd="0" presId="urn:microsoft.com/office/officeart/2016/7/layout/HorizontalActionList"/>
    <dgm:cxn modelId="{DE4214A7-8715-4996-B96C-044C747E4703}" type="presParOf" srcId="{0A1B34CB-B4F1-4CBC-A01E-143CFBD3316C}" destId="{94D4D64E-0C95-4249-938E-A0843F0E373C}" srcOrd="0" destOrd="0" presId="urn:microsoft.com/office/officeart/2016/7/layout/HorizontalActionList"/>
    <dgm:cxn modelId="{615AC6AB-6E10-4C58-AFFF-425AA34CC94F}" type="presParOf" srcId="{0A1B34CB-B4F1-4CBC-A01E-143CFBD3316C}" destId="{B058E090-89CA-4385-9DB3-1E7D44D5AE45}" srcOrd="1" destOrd="0" presId="urn:microsoft.com/office/officeart/2016/7/layout/HorizontalActionList"/>
    <dgm:cxn modelId="{F2435186-8AF3-4EE1-A357-71E47AAB4BFF}" type="presParOf" srcId="{0F7C72F1-0399-4036-A393-80034E77EC24}" destId="{E7E9DFC5-9B6A-4380-AFA0-183A06922497}" srcOrd="5" destOrd="0" presId="urn:microsoft.com/office/officeart/2016/7/layout/HorizontalActionList"/>
    <dgm:cxn modelId="{1A57746C-D39B-4F42-8557-3402689A3AD7}" type="presParOf" srcId="{0F7C72F1-0399-4036-A393-80034E77EC24}" destId="{51997635-AB3D-422F-AF96-7C2758809274}" srcOrd="6" destOrd="0" presId="urn:microsoft.com/office/officeart/2016/7/layout/HorizontalActionList"/>
    <dgm:cxn modelId="{DB8C79F6-61FC-40C4-BED8-8A27819A92E2}" type="presParOf" srcId="{51997635-AB3D-422F-AF96-7C2758809274}" destId="{A273D7AD-AB0B-4654-8B95-68E0EDC687DC}" srcOrd="0" destOrd="0" presId="urn:microsoft.com/office/officeart/2016/7/layout/HorizontalActionList"/>
    <dgm:cxn modelId="{2BA99DD0-B479-41A3-AEDE-A1C533084909}" type="presParOf" srcId="{51997635-AB3D-422F-AF96-7C2758809274}" destId="{A2F2887C-1AA8-4B3C-B8AD-CB1431A5C0EB}" srcOrd="1" destOrd="0" presId="urn:microsoft.com/office/officeart/2016/7/layout/HorizontalActionList"/>
    <dgm:cxn modelId="{8C360BFC-9DE4-4301-9B47-E9CFB059D42B}" type="presParOf" srcId="{0F7C72F1-0399-4036-A393-80034E77EC24}" destId="{4C034C65-75C8-4B82-97FF-3805D6FC8A7A}" srcOrd="7" destOrd="0" presId="urn:microsoft.com/office/officeart/2016/7/layout/HorizontalActionList"/>
    <dgm:cxn modelId="{9EB67CF9-9E4C-49BA-BB01-49830E76886B}" type="presParOf" srcId="{0F7C72F1-0399-4036-A393-80034E77EC24}" destId="{3B6E84C1-A873-41EE-99D2-A2ACE2FE13A4}" srcOrd="8" destOrd="0" presId="urn:microsoft.com/office/officeart/2016/7/layout/HorizontalActionList"/>
    <dgm:cxn modelId="{28E45D91-6C2C-498F-A965-59B1AB9D1EB1}" type="presParOf" srcId="{3B6E84C1-A873-41EE-99D2-A2ACE2FE13A4}" destId="{C35C65F7-A684-4C60-BCF6-6244232DC578}" srcOrd="0" destOrd="0" presId="urn:microsoft.com/office/officeart/2016/7/layout/HorizontalActionList"/>
    <dgm:cxn modelId="{4D06BFE3-578A-4A21-AC94-4F1455B0474C}" type="presParOf" srcId="{3B6E84C1-A873-41EE-99D2-A2ACE2FE13A4}" destId="{84F9BA60-B946-4C60-B29C-FF04586EA8AA}" srcOrd="1" destOrd="0" presId="urn:microsoft.com/office/officeart/2016/7/layout/Horizontal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431AFD2-26D0-4FC3-BFC6-A4E33910D61C}"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KE"/>
        </a:p>
      </dgm:t>
    </dgm:pt>
    <dgm:pt modelId="{296DACFA-C9D4-4EF8-A379-6E85B86F6FBD}">
      <dgm:prSet custT="1"/>
      <dgm:spPr>
        <a:solidFill>
          <a:schemeClr val="bg2">
            <a:lumMod val="50000"/>
          </a:schemeClr>
        </a:solidFill>
      </dgm:spPr>
      <dgm:t>
        <a:bodyPr/>
        <a:lstStyle/>
        <a:p>
          <a:pPr algn="l">
            <a:lnSpc>
              <a:spcPct val="100000"/>
            </a:lnSpc>
          </a:pPr>
          <a:r>
            <a:rPr lang="en-GB" sz="2400" b="1" dirty="0"/>
            <a:t>Before conducting any assessment, educators should reflect on key foundational pillars</a:t>
          </a:r>
          <a:r>
            <a:rPr lang="en-GB" sz="1600" b="1" dirty="0"/>
            <a:t>:</a:t>
          </a:r>
          <a:endParaRPr lang="en-KE" sz="1600" b="1" dirty="0"/>
        </a:p>
      </dgm:t>
    </dgm:pt>
    <dgm:pt modelId="{B8115481-997E-4397-8ABF-E258B182912F}" type="parTrans" cxnId="{9C693F70-2005-499A-9EE9-FC30D314809A}">
      <dgm:prSet/>
      <dgm:spPr/>
      <dgm:t>
        <a:bodyPr/>
        <a:lstStyle/>
        <a:p>
          <a:endParaRPr lang="en-KE"/>
        </a:p>
      </dgm:t>
    </dgm:pt>
    <dgm:pt modelId="{19DFA479-9472-4A7A-BD0B-87842314F21F}" type="sibTrans" cxnId="{9C693F70-2005-499A-9EE9-FC30D314809A}">
      <dgm:prSet/>
      <dgm:spPr/>
      <dgm:t>
        <a:bodyPr/>
        <a:lstStyle/>
        <a:p>
          <a:endParaRPr lang="en-KE"/>
        </a:p>
      </dgm:t>
    </dgm:pt>
    <dgm:pt modelId="{E9F63552-CA56-41E7-8EBB-E1FF5B189CF9}">
      <dgm:prSet custT="1"/>
      <dgm:spPr>
        <a:solidFill>
          <a:srgbClr val="0000FF"/>
        </a:solidFill>
      </dgm:spPr>
      <dgm:t>
        <a:bodyPr/>
        <a:lstStyle/>
        <a:p>
          <a:r>
            <a:rPr lang="en-GB" sz="2800" b="1" dirty="0"/>
            <a:t>1. Purpose – WHY?</a:t>
          </a:r>
          <a:endParaRPr lang="en-KE" sz="2800" dirty="0"/>
        </a:p>
      </dgm:t>
    </dgm:pt>
    <dgm:pt modelId="{C4728918-830A-4F68-85E4-A9F1515FEA97}" type="parTrans" cxnId="{B5C63A4B-1032-4597-BEF2-B8ABBCFD6391}">
      <dgm:prSet/>
      <dgm:spPr/>
      <dgm:t>
        <a:bodyPr/>
        <a:lstStyle/>
        <a:p>
          <a:endParaRPr lang="en-KE"/>
        </a:p>
      </dgm:t>
    </dgm:pt>
    <dgm:pt modelId="{3A2ACCA0-DD92-4338-A4A9-97E5A687E1AF}" type="sibTrans" cxnId="{B5C63A4B-1032-4597-BEF2-B8ABBCFD6391}">
      <dgm:prSet/>
      <dgm:spPr/>
      <dgm:t>
        <a:bodyPr/>
        <a:lstStyle/>
        <a:p>
          <a:endParaRPr lang="en-KE"/>
        </a:p>
      </dgm:t>
    </dgm:pt>
    <dgm:pt modelId="{A186FF7F-F9C2-4C72-9A7E-FDBADFEF2F61}">
      <dgm:prSet custT="1"/>
      <dgm:spPr/>
      <dgm:t>
        <a:bodyPr/>
        <a:lstStyle/>
        <a:p>
          <a:r>
            <a:rPr lang="en-GB" sz="2400" dirty="0"/>
            <a:t>What is the goal of the assessment?</a:t>
          </a:r>
          <a:endParaRPr lang="en-KE" sz="2400" dirty="0"/>
        </a:p>
      </dgm:t>
    </dgm:pt>
    <dgm:pt modelId="{4C15A5CD-D4F1-45FC-B7BA-70904731EA8B}" type="parTrans" cxnId="{4CEFB569-A38D-41F7-BA76-0A7D800FCF0F}">
      <dgm:prSet/>
      <dgm:spPr/>
      <dgm:t>
        <a:bodyPr/>
        <a:lstStyle/>
        <a:p>
          <a:endParaRPr lang="en-KE"/>
        </a:p>
      </dgm:t>
    </dgm:pt>
    <dgm:pt modelId="{D5F32FA8-211D-4B55-A286-0E53FD57C2B7}" type="sibTrans" cxnId="{4CEFB569-A38D-41F7-BA76-0A7D800FCF0F}">
      <dgm:prSet/>
      <dgm:spPr/>
      <dgm:t>
        <a:bodyPr/>
        <a:lstStyle/>
        <a:p>
          <a:endParaRPr lang="en-KE"/>
        </a:p>
      </dgm:t>
    </dgm:pt>
    <dgm:pt modelId="{0B9A7868-0534-4EC5-824B-888299AC35E7}">
      <dgm:prSet custT="1"/>
      <dgm:spPr/>
      <dgm:t>
        <a:bodyPr/>
        <a:lstStyle/>
        <a:p>
          <a:r>
            <a:rPr lang="en-GB" sz="2400" dirty="0"/>
            <a:t>Is it for:</a:t>
          </a:r>
          <a:endParaRPr lang="en-KE" sz="2400" dirty="0"/>
        </a:p>
      </dgm:t>
    </dgm:pt>
    <dgm:pt modelId="{CBEE9F0A-2681-4697-8BDE-FB89576D42E1}" type="parTrans" cxnId="{457DD603-C1FF-4756-96B6-DDC9DF3F2A13}">
      <dgm:prSet/>
      <dgm:spPr/>
      <dgm:t>
        <a:bodyPr/>
        <a:lstStyle/>
        <a:p>
          <a:endParaRPr lang="en-KE"/>
        </a:p>
      </dgm:t>
    </dgm:pt>
    <dgm:pt modelId="{2E7FBE8D-02BF-43DA-971A-4F96C8C1ABD1}" type="sibTrans" cxnId="{457DD603-C1FF-4756-96B6-DDC9DF3F2A13}">
      <dgm:prSet/>
      <dgm:spPr/>
      <dgm:t>
        <a:bodyPr/>
        <a:lstStyle/>
        <a:p>
          <a:endParaRPr lang="en-KE"/>
        </a:p>
      </dgm:t>
    </dgm:pt>
    <dgm:pt modelId="{94AFB8A8-ED2E-4B4D-8D28-AA55B758D4EA}">
      <dgm:prSet custT="1"/>
      <dgm:spPr>
        <a:solidFill>
          <a:schemeClr val="accent6">
            <a:lumMod val="75000"/>
          </a:schemeClr>
        </a:solidFill>
      </dgm:spPr>
      <dgm:t>
        <a:bodyPr/>
        <a:lstStyle/>
        <a:p>
          <a:r>
            <a:rPr lang="en-GB" sz="2800" b="1" dirty="0"/>
            <a:t>2. Mode – HOW?</a:t>
          </a:r>
          <a:endParaRPr lang="en-KE" sz="2800" dirty="0"/>
        </a:p>
      </dgm:t>
    </dgm:pt>
    <dgm:pt modelId="{2A0F7D07-229F-4D6C-9B90-0A44DACFCCB3}" type="parTrans" cxnId="{01437780-73F2-498E-82BA-C36198596321}">
      <dgm:prSet/>
      <dgm:spPr/>
      <dgm:t>
        <a:bodyPr/>
        <a:lstStyle/>
        <a:p>
          <a:endParaRPr lang="en-KE"/>
        </a:p>
      </dgm:t>
    </dgm:pt>
    <dgm:pt modelId="{31E5FDB9-030A-4A86-85C2-16516DB9EDB6}" type="sibTrans" cxnId="{01437780-73F2-498E-82BA-C36198596321}">
      <dgm:prSet/>
      <dgm:spPr/>
      <dgm:t>
        <a:bodyPr/>
        <a:lstStyle/>
        <a:p>
          <a:endParaRPr lang="en-KE"/>
        </a:p>
      </dgm:t>
    </dgm:pt>
    <dgm:pt modelId="{F16B0E2A-3D50-4C2B-8D3C-E4ECCE86A7B0}">
      <dgm:prSet custT="1"/>
      <dgm:spPr/>
      <dgm:t>
        <a:bodyPr/>
        <a:lstStyle/>
        <a:p>
          <a:r>
            <a:rPr lang="en-GB" sz="2000" dirty="0"/>
            <a:t>Based on the purpose, choose the appropriate assessment method:</a:t>
          </a:r>
          <a:endParaRPr lang="en-KE" sz="2000" dirty="0"/>
        </a:p>
      </dgm:t>
    </dgm:pt>
    <dgm:pt modelId="{E89474BE-0703-4107-AFC1-2559D63379B3}" type="parTrans" cxnId="{CACE2888-A129-4FC6-9DB2-2D20F698B3B8}">
      <dgm:prSet/>
      <dgm:spPr/>
      <dgm:t>
        <a:bodyPr/>
        <a:lstStyle/>
        <a:p>
          <a:endParaRPr lang="en-KE"/>
        </a:p>
      </dgm:t>
    </dgm:pt>
    <dgm:pt modelId="{A69ECB9C-DBBE-4FA6-8543-DEEB8B00CD62}" type="sibTrans" cxnId="{CACE2888-A129-4FC6-9DB2-2D20F698B3B8}">
      <dgm:prSet/>
      <dgm:spPr/>
      <dgm:t>
        <a:bodyPr/>
        <a:lstStyle/>
        <a:p>
          <a:endParaRPr lang="en-KE"/>
        </a:p>
      </dgm:t>
    </dgm:pt>
    <dgm:pt modelId="{D034A980-4F55-42D6-BC44-62A94479E4C6}">
      <dgm:prSet custT="1"/>
      <dgm:spPr/>
      <dgm:t>
        <a:bodyPr/>
        <a:lstStyle/>
        <a:p>
          <a:r>
            <a:rPr lang="en-GB" sz="2000" b="1" dirty="0"/>
            <a:t>Project method</a:t>
          </a:r>
          <a:endParaRPr lang="en-KE" sz="2000" dirty="0"/>
        </a:p>
      </dgm:t>
    </dgm:pt>
    <dgm:pt modelId="{E6DCD213-A40D-459B-AA0D-435A05B4472F}" type="parTrans" cxnId="{044A2DA6-A1A7-4F6D-9BE3-FFE7F8839625}">
      <dgm:prSet/>
      <dgm:spPr/>
      <dgm:t>
        <a:bodyPr/>
        <a:lstStyle/>
        <a:p>
          <a:endParaRPr lang="en-KE"/>
        </a:p>
      </dgm:t>
    </dgm:pt>
    <dgm:pt modelId="{D1299F33-1471-43E3-9109-7A01419622F7}" type="sibTrans" cxnId="{044A2DA6-A1A7-4F6D-9BE3-FFE7F8839625}">
      <dgm:prSet/>
      <dgm:spPr/>
      <dgm:t>
        <a:bodyPr/>
        <a:lstStyle/>
        <a:p>
          <a:endParaRPr lang="en-KE"/>
        </a:p>
      </dgm:t>
    </dgm:pt>
    <dgm:pt modelId="{8F657D25-08C8-450F-B63B-84223405B4A1}">
      <dgm:prSet custT="1"/>
      <dgm:spPr/>
      <dgm:t>
        <a:bodyPr/>
        <a:lstStyle/>
        <a:p>
          <a:r>
            <a:rPr lang="en-GB" sz="2000" b="1" dirty="0"/>
            <a:t>Written test</a:t>
          </a:r>
          <a:endParaRPr lang="en-KE" sz="2000" dirty="0"/>
        </a:p>
      </dgm:t>
    </dgm:pt>
    <dgm:pt modelId="{BDBB72B2-D7FE-4A99-A5B1-B88AA8B6FB5A}" type="parTrans" cxnId="{306DDBDA-5F25-41BC-AEF3-B1DEF67EC50A}">
      <dgm:prSet/>
      <dgm:spPr/>
      <dgm:t>
        <a:bodyPr/>
        <a:lstStyle/>
        <a:p>
          <a:endParaRPr lang="en-KE"/>
        </a:p>
      </dgm:t>
    </dgm:pt>
    <dgm:pt modelId="{3CD2D84B-4EC9-4264-B05F-AC828116FD8D}" type="sibTrans" cxnId="{306DDBDA-5F25-41BC-AEF3-B1DEF67EC50A}">
      <dgm:prSet/>
      <dgm:spPr/>
      <dgm:t>
        <a:bodyPr/>
        <a:lstStyle/>
        <a:p>
          <a:endParaRPr lang="en-KE"/>
        </a:p>
      </dgm:t>
    </dgm:pt>
    <dgm:pt modelId="{339F819C-E4CE-4B3C-AB9F-6747854717EF}">
      <dgm:prSet custT="1"/>
      <dgm:spPr/>
      <dgm:t>
        <a:bodyPr/>
        <a:lstStyle/>
        <a:p>
          <a:r>
            <a:rPr lang="en-GB" sz="2000" b="1" dirty="0"/>
            <a:t>Oral assessment</a:t>
          </a:r>
          <a:endParaRPr lang="en-KE" sz="2000" dirty="0"/>
        </a:p>
      </dgm:t>
    </dgm:pt>
    <dgm:pt modelId="{1D3FC25E-200A-494F-9A6E-A69ADE7CEFF2}" type="parTrans" cxnId="{4EEB1D3B-149A-4740-A76D-668449C98A18}">
      <dgm:prSet/>
      <dgm:spPr/>
      <dgm:t>
        <a:bodyPr/>
        <a:lstStyle/>
        <a:p>
          <a:endParaRPr lang="en-KE"/>
        </a:p>
      </dgm:t>
    </dgm:pt>
    <dgm:pt modelId="{A359E3E1-1D4E-43BD-B4E0-0BE6EDB7CDF4}" type="sibTrans" cxnId="{4EEB1D3B-149A-4740-A76D-668449C98A18}">
      <dgm:prSet/>
      <dgm:spPr/>
      <dgm:t>
        <a:bodyPr/>
        <a:lstStyle/>
        <a:p>
          <a:endParaRPr lang="en-KE"/>
        </a:p>
      </dgm:t>
    </dgm:pt>
    <dgm:pt modelId="{914BA426-80BE-4F14-A78B-E284340C8912}">
      <dgm:prSet custT="1"/>
      <dgm:spPr/>
      <dgm:t>
        <a:bodyPr/>
        <a:lstStyle/>
        <a:p>
          <a:r>
            <a:rPr lang="en-GB" sz="2000" b="1" dirty="0"/>
            <a:t>Practical assessment</a:t>
          </a:r>
          <a:endParaRPr lang="en-KE" sz="2000" dirty="0"/>
        </a:p>
      </dgm:t>
    </dgm:pt>
    <dgm:pt modelId="{4F6A27E2-09F4-4D56-85CB-1000F2835D10}" type="parTrans" cxnId="{7F15CA92-1AA8-44E8-9A4F-F23A7A9ED0F2}">
      <dgm:prSet/>
      <dgm:spPr/>
      <dgm:t>
        <a:bodyPr/>
        <a:lstStyle/>
        <a:p>
          <a:endParaRPr lang="en-KE"/>
        </a:p>
      </dgm:t>
    </dgm:pt>
    <dgm:pt modelId="{50687B9B-2406-4702-95D7-E440F2904505}" type="sibTrans" cxnId="{7F15CA92-1AA8-44E8-9A4F-F23A7A9ED0F2}">
      <dgm:prSet/>
      <dgm:spPr/>
      <dgm:t>
        <a:bodyPr/>
        <a:lstStyle/>
        <a:p>
          <a:endParaRPr lang="en-KE"/>
        </a:p>
      </dgm:t>
    </dgm:pt>
    <dgm:pt modelId="{DE871A54-00FF-4BE5-89AC-556354C257CB}">
      <dgm:prSet custT="1"/>
      <dgm:spPr>
        <a:solidFill>
          <a:srgbClr val="7030A0"/>
        </a:solidFill>
      </dgm:spPr>
      <dgm:t>
        <a:bodyPr/>
        <a:lstStyle/>
        <a:p>
          <a:r>
            <a:rPr lang="en-GB" sz="2800" b="1" dirty="0"/>
            <a:t>3. Reporting – WHAT &amp; WHO?</a:t>
          </a:r>
          <a:endParaRPr lang="en-KE" sz="2800" dirty="0"/>
        </a:p>
      </dgm:t>
    </dgm:pt>
    <dgm:pt modelId="{2F934A04-2F87-471F-B28D-20F33E476D30}" type="parTrans" cxnId="{25B146C8-B074-4C84-8391-A31A66E6E2DA}">
      <dgm:prSet/>
      <dgm:spPr/>
      <dgm:t>
        <a:bodyPr/>
        <a:lstStyle/>
        <a:p>
          <a:endParaRPr lang="en-KE"/>
        </a:p>
      </dgm:t>
    </dgm:pt>
    <dgm:pt modelId="{F5000C47-D69A-4FAB-B01D-CD24098E0D41}" type="sibTrans" cxnId="{25B146C8-B074-4C84-8391-A31A66E6E2DA}">
      <dgm:prSet/>
      <dgm:spPr/>
      <dgm:t>
        <a:bodyPr/>
        <a:lstStyle/>
        <a:p>
          <a:endParaRPr lang="en-KE"/>
        </a:p>
      </dgm:t>
    </dgm:pt>
    <dgm:pt modelId="{F2B22143-7241-4E30-817B-C7C9847DEAAE}">
      <dgm:prSet custT="1"/>
      <dgm:spPr/>
      <dgm:t>
        <a:bodyPr/>
        <a:lstStyle/>
        <a:p>
          <a:r>
            <a:rPr lang="en-GB" sz="2400" dirty="0"/>
            <a:t>Determine:</a:t>
          </a:r>
          <a:endParaRPr lang="en-KE" sz="2400" dirty="0"/>
        </a:p>
      </dgm:t>
    </dgm:pt>
    <dgm:pt modelId="{F7A61725-3C17-440C-97F6-994E58423F5D}" type="parTrans" cxnId="{468AD13F-9CB7-4288-99C7-55E64337CC81}">
      <dgm:prSet/>
      <dgm:spPr/>
      <dgm:t>
        <a:bodyPr/>
        <a:lstStyle/>
        <a:p>
          <a:endParaRPr lang="en-KE"/>
        </a:p>
      </dgm:t>
    </dgm:pt>
    <dgm:pt modelId="{5963E821-609F-4985-90F0-1A2C30270C57}" type="sibTrans" cxnId="{468AD13F-9CB7-4288-99C7-55E64337CC81}">
      <dgm:prSet/>
      <dgm:spPr/>
      <dgm:t>
        <a:bodyPr/>
        <a:lstStyle/>
        <a:p>
          <a:endParaRPr lang="en-KE"/>
        </a:p>
      </dgm:t>
    </dgm:pt>
    <dgm:pt modelId="{E70E0D55-B096-4F72-8208-C1BEF0E09D69}">
      <dgm:prSet custT="1"/>
      <dgm:spPr/>
      <dgm:t>
        <a:bodyPr/>
        <a:lstStyle/>
        <a:p>
          <a:r>
            <a:rPr lang="en-GB" sz="2400" b="1" dirty="0"/>
            <a:t>How</a:t>
          </a:r>
          <a:r>
            <a:rPr lang="en-GB" sz="2400" dirty="0"/>
            <a:t> learner achievement will be reported.</a:t>
          </a:r>
          <a:endParaRPr lang="en-KE" sz="2400" dirty="0"/>
        </a:p>
      </dgm:t>
    </dgm:pt>
    <dgm:pt modelId="{C3EC4F87-2F6E-41FD-A9F8-4A7052B80A36}" type="parTrans" cxnId="{BF349533-9D8E-4DA3-A06F-A258CB39E3D4}">
      <dgm:prSet/>
      <dgm:spPr/>
      <dgm:t>
        <a:bodyPr/>
        <a:lstStyle/>
        <a:p>
          <a:endParaRPr lang="en-KE"/>
        </a:p>
      </dgm:t>
    </dgm:pt>
    <dgm:pt modelId="{E610D637-BE0D-4F6E-85D0-62B35DD3FD44}" type="sibTrans" cxnId="{BF349533-9D8E-4DA3-A06F-A258CB39E3D4}">
      <dgm:prSet/>
      <dgm:spPr/>
      <dgm:t>
        <a:bodyPr/>
        <a:lstStyle/>
        <a:p>
          <a:endParaRPr lang="en-KE"/>
        </a:p>
      </dgm:t>
    </dgm:pt>
    <dgm:pt modelId="{A2302031-7194-426A-B581-1BB9843FBFFF}">
      <dgm:prSet custT="1"/>
      <dgm:spPr/>
      <dgm:t>
        <a:bodyPr/>
        <a:lstStyle/>
        <a:p>
          <a:r>
            <a:rPr lang="en-GB" sz="2400" b="1" dirty="0"/>
            <a:t>Who</a:t>
          </a:r>
          <a:r>
            <a:rPr lang="en-GB" sz="2400" dirty="0"/>
            <a:t> will receive the feedback (e.g., learners, parents, administrators).</a:t>
          </a:r>
          <a:endParaRPr lang="en-KE" sz="2400" dirty="0"/>
        </a:p>
      </dgm:t>
    </dgm:pt>
    <dgm:pt modelId="{FB98930F-ADDF-44E2-88EB-0AFB8B02C949}" type="parTrans" cxnId="{0AAF1879-9D05-4818-B3D3-2EB62C2D35F8}">
      <dgm:prSet/>
      <dgm:spPr/>
      <dgm:t>
        <a:bodyPr/>
        <a:lstStyle/>
        <a:p>
          <a:endParaRPr lang="en-KE"/>
        </a:p>
      </dgm:t>
    </dgm:pt>
    <dgm:pt modelId="{01E4AE35-BA61-486C-B083-BF2FB394D3B8}" type="sibTrans" cxnId="{0AAF1879-9D05-4818-B3D3-2EB62C2D35F8}">
      <dgm:prSet/>
      <dgm:spPr/>
      <dgm:t>
        <a:bodyPr/>
        <a:lstStyle/>
        <a:p>
          <a:endParaRPr lang="en-KE"/>
        </a:p>
      </dgm:t>
    </dgm:pt>
    <dgm:pt modelId="{4293C03B-37D3-438B-A36A-747DC36640C3}">
      <dgm:prSet custT="1"/>
      <dgm:spPr/>
      <dgm:t>
        <a:bodyPr/>
        <a:lstStyle/>
        <a:p>
          <a:r>
            <a:rPr lang="en-GB" sz="2400" b="1" dirty="0"/>
            <a:t>Placement</a:t>
          </a:r>
          <a:r>
            <a:rPr lang="en-GB" sz="2400" dirty="0"/>
            <a:t>?</a:t>
          </a:r>
          <a:endParaRPr lang="en-KE" sz="2400" dirty="0"/>
        </a:p>
      </dgm:t>
    </dgm:pt>
    <dgm:pt modelId="{197E4610-F7FE-4B07-A7F9-C01876478125}" type="sibTrans" cxnId="{370866DC-2B4D-47F3-B77A-9220C5A68894}">
      <dgm:prSet/>
      <dgm:spPr/>
      <dgm:t>
        <a:bodyPr/>
        <a:lstStyle/>
        <a:p>
          <a:endParaRPr lang="en-KE"/>
        </a:p>
      </dgm:t>
    </dgm:pt>
    <dgm:pt modelId="{A865E21C-C6A9-4CA4-BD02-94BF1C9BD391}" type="parTrans" cxnId="{370866DC-2B4D-47F3-B77A-9220C5A68894}">
      <dgm:prSet/>
      <dgm:spPr/>
      <dgm:t>
        <a:bodyPr/>
        <a:lstStyle/>
        <a:p>
          <a:endParaRPr lang="en-KE"/>
        </a:p>
      </dgm:t>
    </dgm:pt>
    <dgm:pt modelId="{343E5EE5-921E-4E2F-8191-6E5251619001}">
      <dgm:prSet custT="1"/>
      <dgm:spPr/>
      <dgm:t>
        <a:bodyPr/>
        <a:lstStyle/>
        <a:p>
          <a:r>
            <a:rPr lang="en-GB" sz="2400" b="1" dirty="0"/>
            <a:t>Transition</a:t>
          </a:r>
          <a:r>
            <a:rPr lang="en-GB" sz="2400" dirty="0"/>
            <a:t>?</a:t>
          </a:r>
          <a:endParaRPr lang="en-KE" sz="2400" dirty="0"/>
        </a:p>
      </dgm:t>
    </dgm:pt>
    <dgm:pt modelId="{E8AA803F-DF40-4CF7-8CA8-AB9AD31A3B18}" type="sibTrans" cxnId="{DC02B721-8CE5-4CD5-BD5A-5B06EF1E4016}">
      <dgm:prSet/>
      <dgm:spPr/>
      <dgm:t>
        <a:bodyPr/>
        <a:lstStyle/>
        <a:p>
          <a:endParaRPr lang="en-KE"/>
        </a:p>
      </dgm:t>
    </dgm:pt>
    <dgm:pt modelId="{61FB70A6-67B7-4FA5-A4FD-AE8C73826635}" type="parTrans" cxnId="{DC02B721-8CE5-4CD5-BD5A-5B06EF1E4016}">
      <dgm:prSet/>
      <dgm:spPr/>
      <dgm:t>
        <a:bodyPr/>
        <a:lstStyle/>
        <a:p>
          <a:endParaRPr lang="en-KE"/>
        </a:p>
      </dgm:t>
    </dgm:pt>
    <dgm:pt modelId="{801A69A0-933E-488D-948B-9B52DE74245E}">
      <dgm:prSet custT="1"/>
      <dgm:spPr/>
      <dgm:t>
        <a:bodyPr/>
        <a:lstStyle/>
        <a:p>
          <a:r>
            <a:rPr lang="en-GB" sz="2400" b="1" dirty="0"/>
            <a:t>Informing instruction</a:t>
          </a:r>
          <a:r>
            <a:rPr lang="en-GB" sz="2400" dirty="0"/>
            <a:t>?</a:t>
          </a:r>
          <a:endParaRPr lang="en-KE" sz="2400" dirty="0"/>
        </a:p>
      </dgm:t>
    </dgm:pt>
    <dgm:pt modelId="{346349B6-DD8B-4B06-8C6E-FC3FC43CEB10}" type="sibTrans" cxnId="{27325610-12DA-499E-B502-6492ED0E6917}">
      <dgm:prSet/>
      <dgm:spPr/>
      <dgm:t>
        <a:bodyPr/>
        <a:lstStyle/>
        <a:p>
          <a:endParaRPr lang="en-KE"/>
        </a:p>
      </dgm:t>
    </dgm:pt>
    <dgm:pt modelId="{B99C9DE6-16F3-44BF-BAA7-B39AD7794594}" type="parTrans" cxnId="{27325610-12DA-499E-B502-6492ED0E6917}">
      <dgm:prSet/>
      <dgm:spPr/>
      <dgm:t>
        <a:bodyPr/>
        <a:lstStyle/>
        <a:p>
          <a:endParaRPr lang="en-KE"/>
        </a:p>
      </dgm:t>
    </dgm:pt>
    <dgm:pt modelId="{5289C564-FAB9-463F-860F-5E6D22999D7D}">
      <dgm:prSet custT="1"/>
      <dgm:spPr/>
      <dgm:t>
        <a:bodyPr/>
        <a:lstStyle/>
        <a:p>
          <a:r>
            <a:rPr lang="en-GB" sz="2400" b="1" dirty="0"/>
            <a:t>Which approach</a:t>
          </a:r>
          <a:r>
            <a:rPr lang="en-GB" sz="2400" dirty="0"/>
            <a:t> will  be effective in communicating of results.</a:t>
          </a:r>
          <a:endParaRPr lang="en-KE" sz="2400" dirty="0"/>
        </a:p>
      </dgm:t>
    </dgm:pt>
    <dgm:pt modelId="{07C8CC96-C71D-465E-8DA5-08C2163F8014}" type="sibTrans" cxnId="{888052D7-4BB7-4090-B376-B4FCA31CED4F}">
      <dgm:prSet/>
      <dgm:spPr/>
      <dgm:t>
        <a:bodyPr/>
        <a:lstStyle/>
        <a:p>
          <a:endParaRPr lang="en-KE"/>
        </a:p>
      </dgm:t>
    </dgm:pt>
    <dgm:pt modelId="{52769208-C306-4072-A39C-C6CF0AAB6E9D}" type="parTrans" cxnId="{888052D7-4BB7-4090-B376-B4FCA31CED4F}">
      <dgm:prSet/>
      <dgm:spPr/>
      <dgm:t>
        <a:bodyPr/>
        <a:lstStyle/>
        <a:p>
          <a:endParaRPr lang="en-KE"/>
        </a:p>
      </dgm:t>
    </dgm:pt>
    <dgm:pt modelId="{FE0A14AD-97B5-4C36-8F2D-3A7B9F807348}">
      <dgm:prSet custT="1"/>
      <dgm:spPr/>
      <dgm:t>
        <a:bodyPr/>
        <a:lstStyle/>
        <a:p>
          <a:r>
            <a:rPr lang="en-GB" sz="2000" b="1" dirty="0"/>
            <a:t>Portfolio</a:t>
          </a:r>
          <a:r>
            <a:rPr lang="en-GB" sz="2000" dirty="0"/>
            <a:t> </a:t>
          </a:r>
          <a:endParaRPr lang="en-KE" sz="2000" dirty="0"/>
        </a:p>
      </dgm:t>
    </dgm:pt>
    <dgm:pt modelId="{1354D363-4350-4E88-A8CC-74DF9A006DD1}" type="parTrans" cxnId="{9EDBC292-7763-445F-B1A4-89B630FD2FB0}">
      <dgm:prSet/>
      <dgm:spPr/>
      <dgm:t>
        <a:bodyPr/>
        <a:lstStyle/>
        <a:p>
          <a:endParaRPr lang="en-KE"/>
        </a:p>
      </dgm:t>
    </dgm:pt>
    <dgm:pt modelId="{B64FDB29-8D5C-4980-84D2-70BAAA6F8600}" type="sibTrans" cxnId="{9EDBC292-7763-445F-B1A4-89B630FD2FB0}">
      <dgm:prSet/>
      <dgm:spPr/>
      <dgm:t>
        <a:bodyPr/>
        <a:lstStyle/>
        <a:p>
          <a:endParaRPr lang="en-KE"/>
        </a:p>
      </dgm:t>
    </dgm:pt>
    <dgm:pt modelId="{7B4D10CD-5FF4-420A-ACC9-611FBADF1034}" type="pres">
      <dgm:prSet presAssocID="{C431AFD2-26D0-4FC3-BFC6-A4E33910D61C}" presName="diagram" presStyleCnt="0">
        <dgm:presLayoutVars>
          <dgm:chPref val="1"/>
          <dgm:dir/>
          <dgm:animOne val="branch"/>
          <dgm:animLvl val="lvl"/>
          <dgm:resizeHandles/>
        </dgm:presLayoutVars>
      </dgm:prSet>
      <dgm:spPr/>
    </dgm:pt>
    <dgm:pt modelId="{2094BB43-DD76-49C1-89A4-EC16C93E8E17}" type="pres">
      <dgm:prSet presAssocID="{296DACFA-C9D4-4EF8-A379-6E85B86F6FBD}" presName="root" presStyleCnt="0"/>
      <dgm:spPr/>
    </dgm:pt>
    <dgm:pt modelId="{54EE250F-DB56-4DA4-9464-1A0EBDB0C7C5}" type="pres">
      <dgm:prSet presAssocID="{296DACFA-C9D4-4EF8-A379-6E85B86F6FBD}" presName="rootComposite" presStyleCnt="0"/>
      <dgm:spPr/>
    </dgm:pt>
    <dgm:pt modelId="{D337D9EF-21F6-4D0C-9832-1275B9833EDA}" type="pres">
      <dgm:prSet presAssocID="{296DACFA-C9D4-4EF8-A379-6E85B86F6FBD}" presName="rootText" presStyleLbl="node1" presStyleIdx="0" presStyleCnt="4" custScaleX="107405" custScaleY="620762"/>
      <dgm:spPr/>
    </dgm:pt>
    <dgm:pt modelId="{D3278085-DCF4-42C5-A3D7-60939697B751}" type="pres">
      <dgm:prSet presAssocID="{296DACFA-C9D4-4EF8-A379-6E85B86F6FBD}" presName="rootConnector" presStyleLbl="node1" presStyleIdx="0" presStyleCnt="4"/>
      <dgm:spPr/>
    </dgm:pt>
    <dgm:pt modelId="{B3E4A6DB-186F-4974-B0C3-D71323B82084}" type="pres">
      <dgm:prSet presAssocID="{296DACFA-C9D4-4EF8-A379-6E85B86F6FBD}" presName="childShape" presStyleCnt="0"/>
      <dgm:spPr/>
    </dgm:pt>
    <dgm:pt modelId="{00C50262-111C-4679-BF89-BF03C1BE8B26}" type="pres">
      <dgm:prSet presAssocID="{E9F63552-CA56-41E7-8EBB-E1FF5B189CF9}" presName="root" presStyleCnt="0"/>
      <dgm:spPr/>
    </dgm:pt>
    <dgm:pt modelId="{BA5738F4-B770-4DD5-86B0-22F17A620CA6}" type="pres">
      <dgm:prSet presAssocID="{E9F63552-CA56-41E7-8EBB-E1FF5B189CF9}" presName="rootComposite" presStyleCnt="0"/>
      <dgm:spPr/>
    </dgm:pt>
    <dgm:pt modelId="{214A05ED-2E73-436F-9A9E-8C07DB86B0E5}" type="pres">
      <dgm:prSet presAssocID="{E9F63552-CA56-41E7-8EBB-E1FF5B189CF9}" presName="rootText" presStyleLbl="node1" presStyleIdx="1" presStyleCnt="4" custScaleX="123964" custScaleY="109826" custLinFactNeighborX="-18520" custLinFactNeighborY="3086"/>
      <dgm:spPr/>
    </dgm:pt>
    <dgm:pt modelId="{7771BB6E-A7FC-4345-9286-D26EE8ADF5E7}" type="pres">
      <dgm:prSet presAssocID="{E9F63552-CA56-41E7-8EBB-E1FF5B189CF9}" presName="rootConnector" presStyleLbl="node1" presStyleIdx="1" presStyleCnt="4"/>
      <dgm:spPr/>
    </dgm:pt>
    <dgm:pt modelId="{A16AF038-144B-494F-B7CC-7CAB9D566B6B}" type="pres">
      <dgm:prSet presAssocID="{E9F63552-CA56-41E7-8EBB-E1FF5B189CF9}" presName="childShape" presStyleCnt="0"/>
      <dgm:spPr/>
    </dgm:pt>
    <dgm:pt modelId="{B00AD540-5DFD-48B3-B05A-2F22EB031688}" type="pres">
      <dgm:prSet presAssocID="{4C15A5CD-D4F1-45FC-B7BA-70904731EA8B}" presName="Name13" presStyleLbl="parChTrans1D2" presStyleIdx="0" presStyleCnt="4"/>
      <dgm:spPr/>
    </dgm:pt>
    <dgm:pt modelId="{F15AC369-A1E6-4251-A842-0CE1EBE67F1F}" type="pres">
      <dgm:prSet presAssocID="{A186FF7F-F9C2-4C72-9A7E-FDBADFEF2F61}" presName="childText" presStyleLbl="bgAcc1" presStyleIdx="0" presStyleCnt="4" custScaleX="127764" custScaleY="151142">
        <dgm:presLayoutVars>
          <dgm:bulletEnabled val="1"/>
        </dgm:presLayoutVars>
      </dgm:prSet>
      <dgm:spPr/>
    </dgm:pt>
    <dgm:pt modelId="{D32C39DB-AFBD-4C69-9A76-91B10BF07DBB}" type="pres">
      <dgm:prSet presAssocID="{CBEE9F0A-2681-4697-8BDE-FB89576D42E1}" presName="Name13" presStyleLbl="parChTrans1D2" presStyleIdx="1" presStyleCnt="4"/>
      <dgm:spPr/>
    </dgm:pt>
    <dgm:pt modelId="{94329354-BC1C-4E0F-8093-9321D1F416FB}" type="pres">
      <dgm:prSet presAssocID="{0B9A7868-0534-4EC5-824B-888299AC35E7}" presName="childText" presStyleLbl="bgAcc1" presStyleIdx="1" presStyleCnt="4" custScaleX="157542" custScaleY="306390" custLinFactNeighborX="-1802" custLinFactNeighborY="961">
        <dgm:presLayoutVars>
          <dgm:bulletEnabled val="1"/>
        </dgm:presLayoutVars>
      </dgm:prSet>
      <dgm:spPr/>
    </dgm:pt>
    <dgm:pt modelId="{9D2D1ECC-9463-43B3-8E8F-3F746CF5E5C9}" type="pres">
      <dgm:prSet presAssocID="{94AFB8A8-ED2E-4B4D-8D28-AA55B758D4EA}" presName="root" presStyleCnt="0"/>
      <dgm:spPr/>
    </dgm:pt>
    <dgm:pt modelId="{981DC5AE-49B5-4302-8204-B81715E8FE34}" type="pres">
      <dgm:prSet presAssocID="{94AFB8A8-ED2E-4B4D-8D28-AA55B758D4EA}" presName="rootComposite" presStyleCnt="0"/>
      <dgm:spPr/>
    </dgm:pt>
    <dgm:pt modelId="{5ABE6E76-9239-4C21-8DF3-3DC14060B4DC}" type="pres">
      <dgm:prSet presAssocID="{94AFB8A8-ED2E-4B4D-8D28-AA55B758D4EA}" presName="rootText" presStyleLbl="node1" presStyleIdx="2" presStyleCnt="4" custLinFactNeighborX="-11070" custLinFactNeighborY="10005"/>
      <dgm:spPr/>
    </dgm:pt>
    <dgm:pt modelId="{B6292DE9-4078-43D8-AC49-DBE1E9EC6A2F}" type="pres">
      <dgm:prSet presAssocID="{94AFB8A8-ED2E-4B4D-8D28-AA55B758D4EA}" presName="rootConnector" presStyleLbl="node1" presStyleIdx="2" presStyleCnt="4"/>
      <dgm:spPr/>
    </dgm:pt>
    <dgm:pt modelId="{50AEE0C1-C3E9-4E16-ADE3-98CC5FAFB7F4}" type="pres">
      <dgm:prSet presAssocID="{94AFB8A8-ED2E-4B4D-8D28-AA55B758D4EA}" presName="childShape" presStyleCnt="0"/>
      <dgm:spPr/>
    </dgm:pt>
    <dgm:pt modelId="{29E23E66-88B0-4562-9221-60711C9AE091}" type="pres">
      <dgm:prSet presAssocID="{E89474BE-0703-4107-AFC1-2559D63379B3}" presName="Name13" presStyleLbl="parChTrans1D2" presStyleIdx="2" presStyleCnt="4"/>
      <dgm:spPr/>
    </dgm:pt>
    <dgm:pt modelId="{A866E977-8D54-442B-9059-288DEA93BDC2}" type="pres">
      <dgm:prSet presAssocID="{F16B0E2A-3D50-4C2B-8D3C-E4ECCE86A7B0}" presName="childText" presStyleLbl="bgAcc1" presStyleIdx="2" presStyleCnt="4" custScaleX="144973" custScaleY="528653">
        <dgm:presLayoutVars>
          <dgm:bulletEnabled val="1"/>
        </dgm:presLayoutVars>
      </dgm:prSet>
      <dgm:spPr/>
    </dgm:pt>
    <dgm:pt modelId="{6C79C9FC-A25E-48C9-B11C-06AACEC6D762}" type="pres">
      <dgm:prSet presAssocID="{DE871A54-00FF-4BE5-89AC-556354C257CB}" presName="root" presStyleCnt="0"/>
      <dgm:spPr/>
    </dgm:pt>
    <dgm:pt modelId="{C421E648-E09C-49CB-9CA7-3E13C3A9F692}" type="pres">
      <dgm:prSet presAssocID="{DE871A54-00FF-4BE5-89AC-556354C257CB}" presName="rootComposite" presStyleCnt="0"/>
      <dgm:spPr/>
    </dgm:pt>
    <dgm:pt modelId="{EAD2AF74-F786-4C26-89FA-AF57CDD7400A}" type="pres">
      <dgm:prSet presAssocID="{DE871A54-00FF-4BE5-89AC-556354C257CB}" presName="rootText" presStyleLbl="node1" presStyleIdx="3" presStyleCnt="4" custScaleX="210812" custScaleY="97418" custLinFactNeighborX="-6236" custLinFactNeighborY="-19979"/>
      <dgm:spPr/>
    </dgm:pt>
    <dgm:pt modelId="{E7D6DA17-9747-4C89-8E62-E1A6CCC7C4E6}" type="pres">
      <dgm:prSet presAssocID="{DE871A54-00FF-4BE5-89AC-556354C257CB}" presName="rootConnector" presStyleLbl="node1" presStyleIdx="3" presStyleCnt="4"/>
      <dgm:spPr/>
    </dgm:pt>
    <dgm:pt modelId="{9A339BD8-4E12-4A4B-9F14-66AE56E3F25D}" type="pres">
      <dgm:prSet presAssocID="{DE871A54-00FF-4BE5-89AC-556354C257CB}" presName="childShape" presStyleCnt="0"/>
      <dgm:spPr/>
    </dgm:pt>
    <dgm:pt modelId="{1D57C4FA-B971-4149-997D-21E493635D98}" type="pres">
      <dgm:prSet presAssocID="{F7A61725-3C17-440C-97F6-994E58423F5D}" presName="Name13" presStyleLbl="parChTrans1D2" presStyleIdx="3" presStyleCnt="4"/>
      <dgm:spPr/>
    </dgm:pt>
    <dgm:pt modelId="{F5E93892-10F9-49FF-A460-7ED297AA7D9E}" type="pres">
      <dgm:prSet presAssocID="{F2B22143-7241-4E30-817B-C7C9847DEAAE}" presName="childText" presStyleLbl="bgAcc1" presStyleIdx="3" presStyleCnt="4" custScaleX="280493" custScaleY="549111">
        <dgm:presLayoutVars>
          <dgm:bulletEnabled val="1"/>
        </dgm:presLayoutVars>
      </dgm:prSet>
      <dgm:spPr/>
    </dgm:pt>
  </dgm:ptLst>
  <dgm:cxnLst>
    <dgm:cxn modelId="{8D48D403-0B06-4F48-BAA7-275620B652CD}" type="presOf" srcId="{94AFB8A8-ED2E-4B4D-8D28-AA55B758D4EA}" destId="{B6292DE9-4078-43D8-AC49-DBE1E9EC6A2F}" srcOrd="1" destOrd="0" presId="urn:microsoft.com/office/officeart/2005/8/layout/hierarchy3"/>
    <dgm:cxn modelId="{457DD603-C1FF-4756-96B6-DDC9DF3F2A13}" srcId="{E9F63552-CA56-41E7-8EBB-E1FF5B189CF9}" destId="{0B9A7868-0534-4EC5-824B-888299AC35E7}" srcOrd="1" destOrd="0" parTransId="{CBEE9F0A-2681-4697-8BDE-FB89576D42E1}" sibTransId="{2E7FBE8D-02BF-43DA-971A-4F96C8C1ABD1}"/>
    <dgm:cxn modelId="{27325610-12DA-499E-B502-6492ED0E6917}" srcId="{0B9A7868-0534-4EC5-824B-888299AC35E7}" destId="{801A69A0-933E-488D-948B-9B52DE74245E}" srcOrd="2" destOrd="0" parTransId="{B99C9DE6-16F3-44BF-BAA7-B39AD7794594}" sibTransId="{346349B6-DD8B-4B06-8C6E-FC3FC43CEB10}"/>
    <dgm:cxn modelId="{5D95D816-1031-4680-8EA2-E0F45CE48B9E}" type="presOf" srcId="{E9F63552-CA56-41E7-8EBB-E1FF5B189CF9}" destId="{214A05ED-2E73-436F-9A9E-8C07DB86B0E5}" srcOrd="0" destOrd="0" presId="urn:microsoft.com/office/officeart/2005/8/layout/hierarchy3"/>
    <dgm:cxn modelId="{DC02B721-8CE5-4CD5-BD5A-5B06EF1E4016}" srcId="{0B9A7868-0534-4EC5-824B-888299AC35E7}" destId="{343E5EE5-921E-4E2F-8191-6E5251619001}" srcOrd="1" destOrd="0" parTransId="{61FB70A6-67B7-4FA5-A4FD-AE8C73826635}" sibTransId="{E8AA803F-DF40-4CF7-8CA8-AB9AD31A3B18}"/>
    <dgm:cxn modelId="{E04D1624-7A3C-4CAD-A13C-9D116AFD390E}" type="presOf" srcId="{C431AFD2-26D0-4FC3-BFC6-A4E33910D61C}" destId="{7B4D10CD-5FF4-420A-ACC9-611FBADF1034}" srcOrd="0" destOrd="0" presId="urn:microsoft.com/office/officeart/2005/8/layout/hierarchy3"/>
    <dgm:cxn modelId="{9CFC732C-3FEE-4C10-8C77-1655F9F4B52F}" type="presOf" srcId="{0B9A7868-0534-4EC5-824B-888299AC35E7}" destId="{94329354-BC1C-4E0F-8093-9321D1F416FB}" srcOrd="0" destOrd="0" presId="urn:microsoft.com/office/officeart/2005/8/layout/hierarchy3"/>
    <dgm:cxn modelId="{D71A0131-D8EA-4F2B-BC4F-5E36896E7FD3}" type="presOf" srcId="{CBEE9F0A-2681-4697-8BDE-FB89576D42E1}" destId="{D32C39DB-AFBD-4C69-9A76-91B10BF07DBB}" srcOrd="0" destOrd="0" presId="urn:microsoft.com/office/officeart/2005/8/layout/hierarchy3"/>
    <dgm:cxn modelId="{0A393831-7EC2-4A43-9850-A879F7729EE0}" type="presOf" srcId="{F7A61725-3C17-440C-97F6-994E58423F5D}" destId="{1D57C4FA-B971-4149-997D-21E493635D98}" srcOrd="0" destOrd="0" presId="urn:microsoft.com/office/officeart/2005/8/layout/hierarchy3"/>
    <dgm:cxn modelId="{BF349533-9D8E-4DA3-A06F-A258CB39E3D4}" srcId="{F2B22143-7241-4E30-817B-C7C9847DEAAE}" destId="{E70E0D55-B096-4F72-8208-C1BEF0E09D69}" srcOrd="0" destOrd="0" parTransId="{C3EC4F87-2F6E-41FD-A9F8-4A7052B80A36}" sibTransId="{E610D637-BE0D-4F6E-85D0-62B35DD3FD44}"/>
    <dgm:cxn modelId="{4D8A193B-3180-4B30-95F6-04833F22294E}" type="presOf" srcId="{5289C564-FAB9-463F-860F-5E6D22999D7D}" destId="{F5E93892-10F9-49FF-A460-7ED297AA7D9E}" srcOrd="0" destOrd="3" presId="urn:microsoft.com/office/officeart/2005/8/layout/hierarchy3"/>
    <dgm:cxn modelId="{4EEB1D3B-149A-4740-A76D-668449C98A18}" srcId="{F16B0E2A-3D50-4C2B-8D3C-E4ECCE86A7B0}" destId="{339F819C-E4CE-4B3C-AB9F-6747854717EF}" srcOrd="2" destOrd="0" parTransId="{1D3FC25E-200A-494F-9A6E-A69ADE7CEFF2}" sibTransId="{A359E3E1-1D4E-43BD-B4E0-0BE6EDB7CDF4}"/>
    <dgm:cxn modelId="{468AD13F-9CB7-4288-99C7-55E64337CC81}" srcId="{DE871A54-00FF-4BE5-89AC-556354C257CB}" destId="{F2B22143-7241-4E30-817B-C7C9847DEAAE}" srcOrd="0" destOrd="0" parTransId="{F7A61725-3C17-440C-97F6-994E58423F5D}" sibTransId="{5963E821-609F-4985-90F0-1A2C30270C57}"/>
    <dgm:cxn modelId="{C79F4440-9B0C-46CF-97E1-AD3957B0EA3D}" type="presOf" srcId="{914BA426-80BE-4F14-A78B-E284340C8912}" destId="{A866E977-8D54-442B-9059-288DEA93BDC2}" srcOrd="0" destOrd="4" presId="urn:microsoft.com/office/officeart/2005/8/layout/hierarchy3"/>
    <dgm:cxn modelId="{5E425661-AF0B-4922-9351-E2A3C68D54CA}" type="presOf" srcId="{343E5EE5-921E-4E2F-8191-6E5251619001}" destId="{94329354-BC1C-4E0F-8093-9321D1F416FB}" srcOrd="0" destOrd="2" presId="urn:microsoft.com/office/officeart/2005/8/layout/hierarchy3"/>
    <dgm:cxn modelId="{B849E562-F556-462A-8BAC-2795197CC9FB}" type="presOf" srcId="{296DACFA-C9D4-4EF8-A379-6E85B86F6FBD}" destId="{D337D9EF-21F6-4D0C-9832-1275B9833EDA}" srcOrd="0" destOrd="0" presId="urn:microsoft.com/office/officeart/2005/8/layout/hierarchy3"/>
    <dgm:cxn modelId="{4CEFB569-A38D-41F7-BA76-0A7D800FCF0F}" srcId="{E9F63552-CA56-41E7-8EBB-E1FF5B189CF9}" destId="{A186FF7F-F9C2-4C72-9A7E-FDBADFEF2F61}" srcOrd="0" destOrd="0" parTransId="{4C15A5CD-D4F1-45FC-B7BA-70904731EA8B}" sibTransId="{D5F32FA8-211D-4B55-A286-0E53FD57C2B7}"/>
    <dgm:cxn modelId="{B5C63A4B-1032-4597-BEF2-B8ABBCFD6391}" srcId="{C431AFD2-26D0-4FC3-BFC6-A4E33910D61C}" destId="{E9F63552-CA56-41E7-8EBB-E1FF5B189CF9}" srcOrd="1" destOrd="0" parTransId="{C4728918-830A-4F68-85E4-A9F1515FEA97}" sibTransId="{3A2ACCA0-DD92-4338-A4A9-97E5A687E1AF}"/>
    <dgm:cxn modelId="{9C693F70-2005-499A-9EE9-FC30D314809A}" srcId="{C431AFD2-26D0-4FC3-BFC6-A4E33910D61C}" destId="{296DACFA-C9D4-4EF8-A379-6E85B86F6FBD}" srcOrd="0" destOrd="0" parTransId="{B8115481-997E-4397-8ABF-E258B182912F}" sibTransId="{19DFA479-9472-4A7A-BD0B-87842314F21F}"/>
    <dgm:cxn modelId="{8F6BEE70-D561-4DE1-BB0C-4C9F5E297955}" type="presOf" srcId="{A186FF7F-F9C2-4C72-9A7E-FDBADFEF2F61}" destId="{F15AC369-A1E6-4251-A842-0CE1EBE67F1F}" srcOrd="0" destOrd="0" presId="urn:microsoft.com/office/officeart/2005/8/layout/hierarchy3"/>
    <dgm:cxn modelId="{0AAF1879-9D05-4818-B3D3-2EB62C2D35F8}" srcId="{F2B22143-7241-4E30-817B-C7C9847DEAAE}" destId="{A2302031-7194-426A-B581-1BB9843FBFFF}" srcOrd="1" destOrd="0" parTransId="{FB98930F-ADDF-44E2-88EB-0AFB8B02C949}" sibTransId="{01E4AE35-BA61-486C-B083-BF2FB394D3B8}"/>
    <dgm:cxn modelId="{87711F80-529E-49C9-A97A-F4B9563BF0AF}" type="presOf" srcId="{D034A980-4F55-42D6-BC44-62A94479E4C6}" destId="{A866E977-8D54-442B-9059-288DEA93BDC2}" srcOrd="0" destOrd="1" presId="urn:microsoft.com/office/officeart/2005/8/layout/hierarchy3"/>
    <dgm:cxn modelId="{01437780-73F2-498E-82BA-C36198596321}" srcId="{C431AFD2-26D0-4FC3-BFC6-A4E33910D61C}" destId="{94AFB8A8-ED2E-4B4D-8D28-AA55B758D4EA}" srcOrd="2" destOrd="0" parTransId="{2A0F7D07-229F-4D6C-9B90-0A44DACFCCB3}" sibTransId="{31E5FDB9-030A-4A86-85C2-16516DB9EDB6}"/>
    <dgm:cxn modelId="{CACE2888-A129-4FC6-9DB2-2D20F698B3B8}" srcId="{94AFB8A8-ED2E-4B4D-8D28-AA55B758D4EA}" destId="{F16B0E2A-3D50-4C2B-8D3C-E4ECCE86A7B0}" srcOrd="0" destOrd="0" parTransId="{E89474BE-0703-4107-AFC1-2559D63379B3}" sibTransId="{A69ECB9C-DBBE-4FA6-8543-DEEB8B00CD62}"/>
    <dgm:cxn modelId="{04828B88-CBF2-48E0-B1D5-CE3E4A164268}" type="presOf" srcId="{339F819C-E4CE-4B3C-AB9F-6747854717EF}" destId="{A866E977-8D54-442B-9059-288DEA93BDC2}" srcOrd="0" destOrd="3" presId="urn:microsoft.com/office/officeart/2005/8/layout/hierarchy3"/>
    <dgm:cxn modelId="{78D4ED89-846C-4CB2-B04E-997D656CC87C}" type="presOf" srcId="{E9F63552-CA56-41E7-8EBB-E1FF5B189CF9}" destId="{7771BB6E-A7FC-4345-9286-D26EE8ADF5E7}" srcOrd="1" destOrd="0" presId="urn:microsoft.com/office/officeart/2005/8/layout/hierarchy3"/>
    <dgm:cxn modelId="{0C363E8A-5896-444F-846D-1FC65A0CF7B2}" type="presOf" srcId="{DE871A54-00FF-4BE5-89AC-556354C257CB}" destId="{E7D6DA17-9747-4C89-8E62-E1A6CCC7C4E6}" srcOrd="1" destOrd="0" presId="urn:microsoft.com/office/officeart/2005/8/layout/hierarchy3"/>
    <dgm:cxn modelId="{49CD998B-68FA-487B-AB99-5DBEE02663EA}" type="presOf" srcId="{F16B0E2A-3D50-4C2B-8D3C-E4ECCE86A7B0}" destId="{A866E977-8D54-442B-9059-288DEA93BDC2}" srcOrd="0" destOrd="0" presId="urn:microsoft.com/office/officeart/2005/8/layout/hierarchy3"/>
    <dgm:cxn modelId="{F4563190-E46A-45B8-AFBC-4AA465D29BCD}" type="presOf" srcId="{E89474BE-0703-4107-AFC1-2559D63379B3}" destId="{29E23E66-88B0-4562-9221-60711C9AE091}" srcOrd="0" destOrd="0" presId="urn:microsoft.com/office/officeart/2005/8/layout/hierarchy3"/>
    <dgm:cxn modelId="{9EDBC292-7763-445F-B1A4-89B630FD2FB0}" srcId="{F16B0E2A-3D50-4C2B-8D3C-E4ECCE86A7B0}" destId="{FE0A14AD-97B5-4C36-8F2D-3A7B9F807348}" srcOrd="4" destOrd="0" parTransId="{1354D363-4350-4E88-A8CC-74DF9A006DD1}" sibTransId="{B64FDB29-8D5C-4980-84D2-70BAAA6F8600}"/>
    <dgm:cxn modelId="{7F15CA92-1AA8-44E8-9A4F-F23A7A9ED0F2}" srcId="{F16B0E2A-3D50-4C2B-8D3C-E4ECCE86A7B0}" destId="{914BA426-80BE-4F14-A78B-E284340C8912}" srcOrd="3" destOrd="0" parTransId="{4F6A27E2-09F4-4D56-85CB-1000F2835D10}" sibTransId="{50687B9B-2406-4702-95D7-E440F2904505}"/>
    <dgm:cxn modelId="{3D830397-1EA6-4CC2-A031-592ACD3353F7}" type="presOf" srcId="{DE871A54-00FF-4BE5-89AC-556354C257CB}" destId="{EAD2AF74-F786-4C26-89FA-AF57CDD7400A}" srcOrd="0" destOrd="0" presId="urn:microsoft.com/office/officeart/2005/8/layout/hierarchy3"/>
    <dgm:cxn modelId="{044A2DA6-A1A7-4F6D-9BE3-FFE7F8839625}" srcId="{F16B0E2A-3D50-4C2B-8D3C-E4ECCE86A7B0}" destId="{D034A980-4F55-42D6-BC44-62A94479E4C6}" srcOrd="0" destOrd="0" parTransId="{E6DCD213-A40D-459B-AA0D-435A05B4472F}" sibTransId="{D1299F33-1471-43E3-9109-7A01419622F7}"/>
    <dgm:cxn modelId="{37575AA6-842E-433E-8075-19969C78BA55}" type="presOf" srcId="{4293C03B-37D3-438B-A36A-747DC36640C3}" destId="{94329354-BC1C-4E0F-8093-9321D1F416FB}" srcOrd="0" destOrd="1" presId="urn:microsoft.com/office/officeart/2005/8/layout/hierarchy3"/>
    <dgm:cxn modelId="{CE7D5BB3-0047-4786-A6F5-6FE09D62D665}" type="presOf" srcId="{F2B22143-7241-4E30-817B-C7C9847DEAAE}" destId="{F5E93892-10F9-49FF-A460-7ED297AA7D9E}" srcOrd="0" destOrd="0" presId="urn:microsoft.com/office/officeart/2005/8/layout/hierarchy3"/>
    <dgm:cxn modelId="{869881B6-4D4E-4A33-8AC5-8B5F356BBA1A}" type="presOf" srcId="{FE0A14AD-97B5-4C36-8F2D-3A7B9F807348}" destId="{A866E977-8D54-442B-9059-288DEA93BDC2}" srcOrd="0" destOrd="5" presId="urn:microsoft.com/office/officeart/2005/8/layout/hierarchy3"/>
    <dgm:cxn modelId="{D61C92BA-57A1-4F11-90E4-683E72B2DAB0}" type="presOf" srcId="{296DACFA-C9D4-4EF8-A379-6E85B86F6FBD}" destId="{D3278085-DCF4-42C5-A3D7-60939697B751}" srcOrd="1" destOrd="0" presId="urn:microsoft.com/office/officeart/2005/8/layout/hierarchy3"/>
    <dgm:cxn modelId="{3B338BBB-3253-4F85-8FBA-C5A333B421B1}" type="presOf" srcId="{E70E0D55-B096-4F72-8208-C1BEF0E09D69}" destId="{F5E93892-10F9-49FF-A460-7ED297AA7D9E}" srcOrd="0" destOrd="1" presId="urn:microsoft.com/office/officeart/2005/8/layout/hierarchy3"/>
    <dgm:cxn modelId="{9F4305BD-B7E3-4200-BD4B-2FB1B6E13777}" type="presOf" srcId="{4C15A5CD-D4F1-45FC-B7BA-70904731EA8B}" destId="{B00AD540-5DFD-48B3-B05A-2F22EB031688}" srcOrd="0" destOrd="0" presId="urn:microsoft.com/office/officeart/2005/8/layout/hierarchy3"/>
    <dgm:cxn modelId="{BBC25CC2-0754-4EB0-9798-200885C0BA18}" type="presOf" srcId="{A2302031-7194-426A-B581-1BB9843FBFFF}" destId="{F5E93892-10F9-49FF-A460-7ED297AA7D9E}" srcOrd="0" destOrd="2" presId="urn:microsoft.com/office/officeart/2005/8/layout/hierarchy3"/>
    <dgm:cxn modelId="{25B146C8-B074-4C84-8391-A31A66E6E2DA}" srcId="{C431AFD2-26D0-4FC3-BFC6-A4E33910D61C}" destId="{DE871A54-00FF-4BE5-89AC-556354C257CB}" srcOrd="3" destOrd="0" parTransId="{2F934A04-2F87-471F-B28D-20F33E476D30}" sibTransId="{F5000C47-D69A-4FAB-B01D-CD24098E0D41}"/>
    <dgm:cxn modelId="{678805D1-479F-49B9-9752-DF309DED4610}" type="presOf" srcId="{8F657D25-08C8-450F-B63B-84223405B4A1}" destId="{A866E977-8D54-442B-9059-288DEA93BDC2}" srcOrd="0" destOrd="2" presId="urn:microsoft.com/office/officeart/2005/8/layout/hierarchy3"/>
    <dgm:cxn modelId="{3FE0A6D1-B4C7-4027-A128-A6E93B046421}" type="presOf" srcId="{94AFB8A8-ED2E-4B4D-8D28-AA55B758D4EA}" destId="{5ABE6E76-9239-4C21-8DF3-3DC14060B4DC}" srcOrd="0" destOrd="0" presId="urn:microsoft.com/office/officeart/2005/8/layout/hierarchy3"/>
    <dgm:cxn modelId="{888052D7-4BB7-4090-B376-B4FCA31CED4F}" srcId="{F2B22143-7241-4E30-817B-C7C9847DEAAE}" destId="{5289C564-FAB9-463F-860F-5E6D22999D7D}" srcOrd="2" destOrd="0" parTransId="{52769208-C306-4072-A39C-C6CF0AAB6E9D}" sibTransId="{07C8CC96-C71D-465E-8DA5-08C2163F8014}"/>
    <dgm:cxn modelId="{306DDBDA-5F25-41BC-AEF3-B1DEF67EC50A}" srcId="{F16B0E2A-3D50-4C2B-8D3C-E4ECCE86A7B0}" destId="{8F657D25-08C8-450F-B63B-84223405B4A1}" srcOrd="1" destOrd="0" parTransId="{BDBB72B2-D7FE-4A99-A5B1-B88AA8B6FB5A}" sibTransId="{3CD2D84B-4EC9-4264-B05F-AC828116FD8D}"/>
    <dgm:cxn modelId="{370866DC-2B4D-47F3-B77A-9220C5A68894}" srcId="{0B9A7868-0534-4EC5-824B-888299AC35E7}" destId="{4293C03B-37D3-438B-A36A-747DC36640C3}" srcOrd="0" destOrd="0" parTransId="{A865E21C-C6A9-4CA4-BD02-94BF1C9BD391}" sibTransId="{197E4610-F7FE-4B07-A7F9-C01876478125}"/>
    <dgm:cxn modelId="{B45E05E7-C636-4C52-8DB6-E3997AD57E1F}" type="presOf" srcId="{801A69A0-933E-488D-948B-9B52DE74245E}" destId="{94329354-BC1C-4E0F-8093-9321D1F416FB}" srcOrd="0" destOrd="3" presId="urn:microsoft.com/office/officeart/2005/8/layout/hierarchy3"/>
    <dgm:cxn modelId="{A32E50E5-28B9-48C8-B00B-DA9472EAE10F}" type="presParOf" srcId="{7B4D10CD-5FF4-420A-ACC9-611FBADF1034}" destId="{2094BB43-DD76-49C1-89A4-EC16C93E8E17}" srcOrd="0" destOrd="0" presId="urn:microsoft.com/office/officeart/2005/8/layout/hierarchy3"/>
    <dgm:cxn modelId="{C8A009FF-37E2-4DAD-AE98-7698E96404CA}" type="presParOf" srcId="{2094BB43-DD76-49C1-89A4-EC16C93E8E17}" destId="{54EE250F-DB56-4DA4-9464-1A0EBDB0C7C5}" srcOrd="0" destOrd="0" presId="urn:microsoft.com/office/officeart/2005/8/layout/hierarchy3"/>
    <dgm:cxn modelId="{F858F983-0916-45FE-8CE7-5E3D55B3E70B}" type="presParOf" srcId="{54EE250F-DB56-4DA4-9464-1A0EBDB0C7C5}" destId="{D337D9EF-21F6-4D0C-9832-1275B9833EDA}" srcOrd="0" destOrd="0" presId="urn:microsoft.com/office/officeart/2005/8/layout/hierarchy3"/>
    <dgm:cxn modelId="{4B50EE02-1D86-48C8-B0CC-6290D18D381E}" type="presParOf" srcId="{54EE250F-DB56-4DA4-9464-1A0EBDB0C7C5}" destId="{D3278085-DCF4-42C5-A3D7-60939697B751}" srcOrd="1" destOrd="0" presId="urn:microsoft.com/office/officeart/2005/8/layout/hierarchy3"/>
    <dgm:cxn modelId="{ECFD1AB7-28CA-4D76-9428-885CC8107DCB}" type="presParOf" srcId="{2094BB43-DD76-49C1-89A4-EC16C93E8E17}" destId="{B3E4A6DB-186F-4974-B0C3-D71323B82084}" srcOrd="1" destOrd="0" presId="urn:microsoft.com/office/officeart/2005/8/layout/hierarchy3"/>
    <dgm:cxn modelId="{8F509AC0-C0F6-4C54-AEA9-1BC4A13B6455}" type="presParOf" srcId="{7B4D10CD-5FF4-420A-ACC9-611FBADF1034}" destId="{00C50262-111C-4679-BF89-BF03C1BE8B26}" srcOrd="1" destOrd="0" presId="urn:microsoft.com/office/officeart/2005/8/layout/hierarchy3"/>
    <dgm:cxn modelId="{E8EC942D-6E3B-4AA7-A9DC-46FF30A981DA}" type="presParOf" srcId="{00C50262-111C-4679-BF89-BF03C1BE8B26}" destId="{BA5738F4-B770-4DD5-86B0-22F17A620CA6}" srcOrd="0" destOrd="0" presId="urn:microsoft.com/office/officeart/2005/8/layout/hierarchy3"/>
    <dgm:cxn modelId="{9213848B-77F9-4F8B-83EF-AA0339F0D54D}" type="presParOf" srcId="{BA5738F4-B770-4DD5-86B0-22F17A620CA6}" destId="{214A05ED-2E73-436F-9A9E-8C07DB86B0E5}" srcOrd="0" destOrd="0" presId="urn:microsoft.com/office/officeart/2005/8/layout/hierarchy3"/>
    <dgm:cxn modelId="{CF6DC80A-E46E-46FA-BB25-9DED51820DB4}" type="presParOf" srcId="{BA5738F4-B770-4DD5-86B0-22F17A620CA6}" destId="{7771BB6E-A7FC-4345-9286-D26EE8ADF5E7}" srcOrd="1" destOrd="0" presId="urn:microsoft.com/office/officeart/2005/8/layout/hierarchy3"/>
    <dgm:cxn modelId="{4849D519-8370-449B-9DDB-A06A7E9CBF40}" type="presParOf" srcId="{00C50262-111C-4679-BF89-BF03C1BE8B26}" destId="{A16AF038-144B-494F-B7CC-7CAB9D566B6B}" srcOrd="1" destOrd="0" presId="urn:microsoft.com/office/officeart/2005/8/layout/hierarchy3"/>
    <dgm:cxn modelId="{706D041F-9825-4C83-9E54-402E9C401CFE}" type="presParOf" srcId="{A16AF038-144B-494F-B7CC-7CAB9D566B6B}" destId="{B00AD540-5DFD-48B3-B05A-2F22EB031688}" srcOrd="0" destOrd="0" presId="urn:microsoft.com/office/officeart/2005/8/layout/hierarchy3"/>
    <dgm:cxn modelId="{1E798811-8D50-41F6-8917-94EBA7B63AA3}" type="presParOf" srcId="{A16AF038-144B-494F-B7CC-7CAB9D566B6B}" destId="{F15AC369-A1E6-4251-A842-0CE1EBE67F1F}" srcOrd="1" destOrd="0" presId="urn:microsoft.com/office/officeart/2005/8/layout/hierarchy3"/>
    <dgm:cxn modelId="{571F4649-FB5C-466E-A05D-CF37CA8EEEF8}" type="presParOf" srcId="{A16AF038-144B-494F-B7CC-7CAB9D566B6B}" destId="{D32C39DB-AFBD-4C69-9A76-91B10BF07DBB}" srcOrd="2" destOrd="0" presId="urn:microsoft.com/office/officeart/2005/8/layout/hierarchy3"/>
    <dgm:cxn modelId="{5DEBFAB5-FDE7-459E-B35E-0C69E5294381}" type="presParOf" srcId="{A16AF038-144B-494F-B7CC-7CAB9D566B6B}" destId="{94329354-BC1C-4E0F-8093-9321D1F416FB}" srcOrd="3" destOrd="0" presId="urn:microsoft.com/office/officeart/2005/8/layout/hierarchy3"/>
    <dgm:cxn modelId="{7D9BE78D-7BDB-457D-8DFB-15FFB46B256E}" type="presParOf" srcId="{7B4D10CD-5FF4-420A-ACC9-611FBADF1034}" destId="{9D2D1ECC-9463-43B3-8E8F-3F746CF5E5C9}" srcOrd="2" destOrd="0" presId="urn:microsoft.com/office/officeart/2005/8/layout/hierarchy3"/>
    <dgm:cxn modelId="{1E7D0898-A365-4563-B46D-65609148A1CD}" type="presParOf" srcId="{9D2D1ECC-9463-43B3-8E8F-3F746CF5E5C9}" destId="{981DC5AE-49B5-4302-8204-B81715E8FE34}" srcOrd="0" destOrd="0" presId="urn:microsoft.com/office/officeart/2005/8/layout/hierarchy3"/>
    <dgm:cxn modelId="{A3F75EA0-12B0-4579-8BCF-89B0291684E0}" type="presParOf" srcId="{981DC5AE-49B5-4302-8204-B81715E8FE34}" destId="{5ABE6E76-9239-4C21-8DF3-3DC14060B4DC}" srcOrd="0" destOrd="0" presId="urn:microsoft.com/office/officeart/2005/8/layout/hierarchy3"/>
    <dgm:cxn modelId="{63E3B064-D4D4-49F7-9C2B-972FA7855888}" type="presParOf" srcId="{981DC5AE-49B5-4302-8204-B81715E8FE34}" destId="{B6292DE9-4078-43D8-AC49-DBE1E9EC6A2F}" srcOrd="1" destOrd="0" presId="urn:microsoft.com/office/officeart/2005/8/layout/hierarchy3"/>
    <dgm:cxn modelId="{F7204FB2-B934-40AE-9176-F4464E539A31}" type="presParOf" srcId="{9D2D1ECC-9463-43B3-8E8F-3F746CF5E5C9}" destId="{50AEE0C1-C3E9-4E16-ADE3-98CC5FAFB7F4}" srcOrd="1" destOrd="0" presId="urn:microsoft.com/office/officeart/2005/8/layout/hierarchy3"/>
    <dgm:cxn modelId="{043DA8BB-013B-4548-AB2D-DCD82AF01C74}" type="presParOf" srcId="{50AEE0C1-C3E9-4E16-ADE3-98CC5FAFB7F4}" destId="{29E23E66-88B0-4562-9221-60711C9AE091}" srcOrd="0" destOrd="0" presId="urn:microsoft.com/office/officeart/2005/8/layout/hierarchy3"/>
    <dgm:cxn modelId="{3A73E34A-8385-4E32-8346-446AEB4797BB}" type="presParOf" srcId="{50AEE0C1-C3E9-4E16-ADE3-98CC5FAFB7F4}" destId="{A866E977-8D54-442B-9059-288DEA93BDC2}" srcOrd="1" destOrd="0" presId="urn:microsoft.com/office/officeart/2005/8/layout/hierarchy3"/>
    <dgm:cxn modelId="{C85B221D-6654-4F92-B988-17E89A333B96}" type="presParOf" srcId="{7B4D10CD-5FF4-420A-ACC9-611FBADF1034}" destId="{6C79C9FC-A25E-48C9-B11C-06AACEC6D762}" srcOrd="3" destOrd="0" presId="urn:microsoft.com/office/officeart/2005/8/layout/hierarchy3"/>
    <dgm:cxn modelId="{C934D241-D7FA-4C3E-B0AD-AF311F90554A}" type="presParOf" srcId="{6C79C9FC-A25E-48C9-B11C-06AACEC6D762}" destId="{C421E648-E09C-49CB-9CA7-3E13C3A9F692}" srcOrd="0" destOrd="0" presId="urn:microsoft.com/office/officeart/2005/8/layout/hierarchy3"/>
    <dgm:cxn modelId="{6522DFA1-B91A-4C54-8B2C-B5C1914CE30E}" type="presParOf" srcId="{C421E648-E09C-49CB-9CA7-3E13C3A9F692}" destId="{EAD2AF74-F786-4C26-89FA-AF57CDD7400A}" srcOrd="0" destOrd="0" presId="urn:microsoft.com/office/officeart/2005/8/layout/hierarchy3"/>
    <dgm:cxn modelId="{80C11CC0-8529-4112-9C6A-EE5B38D29776}" type="presParOf" srcId="{C421E648-E09C-49CB-9CA7-3E13C3A9F692}" destId="{E7D6DA17-9747-4C89-8E62-E1A6CCC7C4E6}" srcOrd="1" destOrd="0" presId="urn:microsoft.com/office/officeart/2005/8/layout/hierarchy3"/>
    <dgm:cxn modelId="{C4B19A74-9468-407A-B69C-3FF30218A78E}" type="presParOf" srcId="{6C79C9FC-A25E-48C9-B11C-06AACEC6D762}" destId="{9A339BD8-4E12-4A4B-9F14-66AE56E3F25D}" srcOrd="1" destOrd="0" presId="urn:microsoft.com/office/officeart/2005/8/layout/hierarchy3"/>
    <dgm:cxn modelId="{0D7B6E74-0359-49FB-95DB-AC162D296822}" type="presParOf" srcId="{9A339BD8-4E12-4A4B-9F14-66AE56E3F25D}" destId="{1D57C4FA-B971-4149-997D-21E493635D98}" srcOrd="0" destOrd="0" presId="urn:microsoft.com/office/officeart/2005/8/layout/hierarchy3"/>
    <dgm:cxn modelId="{4597068F-60B9-46EF-A4CB-784BD2FB4CB6}" type="presParOf" srcId="{9A339BD8-4E12-4A4B-9F14-66AE56E3F25D}" destId="{F5E93892-10F9-49FF-A460-7ED297AA7D9E}"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6769386-2769-4553-840A-58BD04EFD388}"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41DA0F45-C8D7-4736-BC4F-3CC33E2583B9}">
      <dgm:prSet custT="1"/>
      <dgm:spPr/>
      <dgm:t>
        <a:bodyPr/>
        <a:lstStyle/>
        <a:p>
          <a:pPr>
            <a:lnSpc>
              <a:spcPct val="100000"/>
            </a:lnSpc>
          </a:pPr>
          <a:r>
            <a:rPr lang="en-US" sz="4000" b="1" i="0" baseline="0" dirty="0"/>
            <a:t>Competency</a:t>
          </a:r>
          <a:endParaRPr lang="en-US" sz="4000" dirty="0"/>
        </a:p>
      </dgm:t>
    </dgm:pt>
    <dgm:pt modelId="{45D90015-8EB3-4106-9E87-0664560AE680}" type="parTrans" cxnId="{8580E093-B781-46E6-907B-33E4B576C026}">
      <dgm:prSet/>
      <dgm:spPr/>
      <dgm:t>
        <a:bodyPr/>
        <a:lstStyle/>
        <a:p>
          <a:endParaRPr lang="en-US"/>
        </a:p>
      </dgm:t>
    </dgm:pt>
    <dgm:pt modelId="{7BBC4BA4-B428-4687-AEA8-3449AE1F29DE}" type="sibTrans" cxnId="{8580E093-B781-46E6-907B-33E4B576C026}">
      <dgm:prSet/>
      <dgm:spPr/>
      <dgm:t>
        <a:bodyPr/>
        <a:lstStyle/>
        <a:p>
          <a:endParaRPr lang="en-US"/>
        </a:p>
      </dgm:t>
    </dgm:pt>
    <dgm:pt modelId="{29D16665-1CE9-4BC8-9BA4-E13BBE0E3801}">
      <dgm:prSet custT="1"/>
      <dgm:spPr/>
      <dgm:t>
        <a:bodyPr/>
        <a:lstStyle/>
        <a:p>
          <a:pPr>
            <a:lnSpc>
              <a:spcPct val="100000"/>
            </a:lnSpc>
          </a:pPr>
          <a:r>
            <a:rPr lang="en-US" sz="2800" b="0" i="0" baseline="0" dirty="0"/>
            <a:t>Is the ability to apply appropriate </a:t>
          </a:r>
          <a:r>
            <a:rPr lang="en-US" sz="2800" b="1" i="0" baseline="0" dirty="0"/>
            <a:t>knowledge, skills, values </a:t>
          </a:r>
          <a:r>
            <a:rPr lang="en-US" sz="2800" b="0" i="0" baseline="0" dirty="0"/>
            <a:t>and </a:t>
          </a:r>
          <a:r>
            <a:rPr lang="en-US" sz="2800" b="1" i="0" baseline="0" dirty="0"/>
            <a:t>attitude</a:t>
          </a:r>
          <a:r>
            <a:rPr lang="en-US" sz="2800" b="0" i="0" baseline="0" dirty="0"/>
            <a:t> to </a:t>
          </a:r>
          <a:r>
            <a:rPr lang="en-US" sz="2800" b="1" i="0" baseline="0" dirty="0"/>
            <a:t>successfully perform a real-life task</a:t>
          </a:r>
          <a:endParaRPr lang="en-US" sz="2800" dirty="0"/>
        </a:p>
      </dgm:t>
    </dgm:pt>
    <dgm:pt modelId="{3D246181-2BA0-4206-99F9-34A7357C8EF3}" type="parTrans" cxnId="{45B0377D-F341-4344-9E46-493CD62055C0}">
      <dgm:prSet/>
      <dgm:spPr/>
      <dgm:t>
        <a:bodyPr/>
        <a:lstStyle/>
        <a:p>
          <a:endParaRPr lang="en-US"/>
        </a:p>
      </dgm:t>
    </dgm:pt>
    <dgm:pt modelId="{5B97FBFD-6E80-4076-8566-BD5A6D82E1A3}" type="sibTrans" cxnId="{45B0377D-F341-4344-9E46-493CD62055C0}">
      <dgm:prSet/>
      <dgm:spPr/>
      <dgm:t>
        <a:bodyPr/>
        <a:lstStyle/>
        <a:p>
          <a:endParaRPr lang="en-US"/>
        </a:p>
      </dgm:t>
    </dgm:pt>
    <dgm:pt modelId="{2DBD431A-A5DF-4298-AF09-297F861FDC76}" type="pres">
      <dgm:prSet presAssocID="{96769386-2769-4553-840A-58BD04EFD388}" presName="root" presStyleCnt="0">
        <dgm:presLayoutVars>
          <dgm:dir/>
          <dgm:resizeHandles val="exact"/>
        </dgm:presLayoutVars>
      </dgm:prSet>
      <dgm:spPr/>
    </dgm:pt>
    <dgm:pt modelId="{1D45F0EC-BE10-4C40-B1E8-5371397344BA}" type="pres">
      <dgm:prSet presAssocID="{41DA0F45-C8D7-4736-BC4F-3CC33E2583B9}" presName="compNode" presStyleCnt="0"/>
      <dgm:spPr/>
    </dgm:pt>
    <dgm:pt modelId="{9E22389B-E7DF-4486-9600-E3E3D2617067}" type="pres">
      <dgm:prSet presAssocID="{41DA0F45-C8D7-4736-BC4F-3CC33E2583B9}" presName="bgRect" presStyleLbl="bgShp" presStyleIdx="0" presStyleCnt="2"/>
      <dgm:spPr/>
    </dgm:pt>
    <dgm:pt modelId="{49FA9332-DB5E-4E75-979D-071EDD6EBC83}" type="pres">
      <dgm:prSet presAssocID="{41DA0F45-C8D7-4736-BC4F-3CC33E2583B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ead with Gears"/>
        </a:ext>
      </dgm:extLst>
    </dgm:pt>
    <dgm:pt modelId="{C19DC90A-7235-4A46-B317-FE26780459B8}" type="pres">
      <dgm:prSet presAssocID="{41DA0F45-C8D7-4736-BC4F-3CC33E2583B9}" presName="spaceRect" presStyleCnt="0"/>
      <dgm:spPr/>
    </dgm:pt>
    <dgm:pt modelId="{D115E002-D737-4A05-8FE9-332768DCC081}" type="pres">
      <dgm:prSet presAssocID="{41DA0F45-C8D7-4736-BC4F-3CC33E2583B9}" presName="parTx" presStyleLbl="revTx" presStyleIdx="0" presStyleCnt="2">
        <dgm:presLayoutVars>
          <dgm:chMax val="0"/>
          <dgm:chPref val="0"/>
        </dgm:presLayoutVars>
      </dgm:prSet>
      <dgm:spPr/>
    </dgm:pt>
    <dgm:pt modelId="{6E7DAE04-7572-4CEB-8B5C-BF09F805BA6D}" type="pres">
      <dgm:prSet presAssocID="{7BBC4BA4-B428-4687-AEA8-3449AE1F29DE}" presName="sibTrans" presStyleCnt="0"/>
      <dgm:spPr/>
    </dgm:pt>
    <dgm:pt modelId="{326C2212-517E-49C0-990A-DC4470A0768F}" type="pres">
      <dgm:prSet presAssocID="{29D16665-1CE9-4BC8-9BA4-E13BBE0E3801}" presName="compNode" presStyleCnt="0"/>
      <dgm:spPr/>
    </dgm:pt>
    <dgm:pt modelId="{96EA1973-A499-4711-8E7D-C1E6B9222D1A}" type="pres">
      <dgm:prSet presAssocID="{29D16665-1CE9-4BC8-9BA4-E13BBE0E3801}" presName="bgRect" presStyleLbl="bgShp" presStyleIdx="1" presStyleCnt="2"/>
      <dgm:spPr/>
    </dgm:pt>
    <dgm:pt modelId="{D5C2FE0C-FF30-4B84-B25D-44CEE135236D}" type="pres">
      <dgm:prSet presAssocID="{29D16665-1CE9-4BC8-9BA4-E13BBE0E380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aptain"/>
        </a:ext>
      </dgm:extLst>
    </dgm:pt>
    <dgm:pt modelId="{5B3043D3-95E7-49EE-A2AE-18999E31F151}" type="pres">
      <dgm:prSet presAssocID="{29D16665-1CE9-4BC8-9BA4-E13BBE0E3801}" presName="spaceRect" presStyleCnt="0"/>
      <dgm:spPr/>
    </dgm:pt>
    <dgm:pt modelId="{59E039E1-28D6-4017-BB4E-09722092AB8C}" type="pres">
      <dgm:prSet presAssocID="{29D16665-1CE9-4BC8-9BA4-E13BBE0E3801}" presName="parTx" presStyleLbl="revTx" presStyleIdx="1" presStyleCnt="2" custScaleY="147189">
        <dgm:presLayoutVars>
          <dgm:chMax val="0"/>
          <dgm:chPref val="0"/>
        </dgm:presLayoutVars>
      </dgm:prSet>
      <dgm:spPr/>
    </dgm:pt>
  </dgm:ptLst>
  <dgm:cxnLst>
    <dgm:cxn modelId="{22863E0B-8358-462E-8A4B-901EA62719E7}" type="presOf" srcId="{96769386-2769-4553-840A-58BD04EFD388}" destId="{2DBD431A-A5DF-4298-AF09-297F861FDC76}" srcOrd="0" destOrd="0" presId="urn:microsoft.com/office/officeart/2018/2/layout/IconVerticalSolidList"/>
    <dgm:cxn modelId="{F2BF2B3E-0DBC-4603-AB02-4EA4F6692072}" type="presOf" srcId="{29D16665-1CE9-4BC8-9BA4-E13BBE0E3801}" destId="{59E039E1-28D6-4017-BB4E-09722092AB8C}" srcOrd="0" destOrd="0" presId="urn:microsoft.com/office/officeart/2018/2/layout/IconVerticalSolidList"/>
    <dgm:cxn modelId="{2F52FB79-D411-4861-B816-26D442F3CDBE}" type="presOf" srcId="{41DA0F45-C8D7-4736-BC4F-3CC33E2583B9}" destId="{D115E002-D737-4A05-8FE9-332768DCC081}" srcOrd="0" destOrd="0" presId="urn:microsoft.com/office/officeart/2018/2/layout/IconVerticalSolidList"/>
    <dgm:cxn modelId="{45B0377D-F341-4344-9E46-493CD62055C0}" srcId="{96769386-2769-4553-840A-58BD04EFD388}" destId="{29D16665-1CE9-4BC8-9BA4-E13BBE0E3801}" srcOrd="1" destOrd="0" parTransId="{3D246181-2BA0-4206-99F9-34A7357C8EF3}" sibTransId="{5B97FBFD-6E80-4076-8566-BD5A6D82E1A3}"/>
    <dgm:cxn modelId="{8580E093-B781-46E6-907B-33E4B576C026}" srcId="{96769386-2769-4553-840A-58BD04EFD388}" destId="{41DA0F45-C8D7-4736-BC4F-3CC33E2583B9}" srcOrd="0" destOrd="0" parTransId="{45D90015-8EB3-4106-9E87-0664560AE680}" sibTransId="{7BBC4BA4-B428-4687-AEA8-3449AE1F29DE}"/>
    <dgm:cxn modelId="{14C4B636-F4B0-43FD-AF32-22D8CF1630B6}" type="presParOf" srcId="{2DBD431A-A5DF-4298-AF09-297F861FDC76}" destId="{1D45F0EC-BE10-4C40-B1E8-5371397344BA}" srcOrd="0" destOrd="0" presId="urn:microsoft.com/office/officeart/2018/2/layout/IconVerticalSolidList"/>
    <dgm:cxn modelId="{6CCD9BE6-794B-43C3-881B-5A44AA8157C7}" type="presParOf" srcId="{1D45F0EC-BE10-4C40-B1E8-5371397344BA}" destId="{9E22389B-E7DF-4486-9600-E3E3D2617067}" srcOrd="0" destOrd="0" presId="urn:microsoft.com/office/officeart/2018/2/layout/IconVerticalSolidList"/>
    <dgm:cxn modelId="{1820D9E1-CEEE-4471-A2D3-DCEC1C13E961}" type="presParOf" srcId="{1D45F0EC-BE10-4C40-B1E8-5371397344BA}" destId="{49FA9332-DB5E-4E75-979D-071EDD6EBC83}" srcOrd="1" destOrd="0" presId="urn:microsoft.com/office/officeart/2018/2/layout/IconVerticalSolidList"/>
    <dgm:cxn modelId="{AEA51234-5389-43C6-9D67-22FA5457F651}" type="presParOf" srcId="{1D45F0EC-BE10-4C40-B1E8-5371397344BA}" destId="{C19DC90A-7235-4A46-B317-FE26780459B8}" srcOrd="2" destOrd="0" presId="urn:microsoft.com/office/officeart/2018/2/layout/IconVerticalSolidList"/>
    <dgm:cxn modelId="{F4728ED2-D619-46FE-9366-7617B41FB3B5}" type="presParOf" srcId="{1D45F0EC-BE10-4C40-B1E8-5371397344BA}" destId="{D115E002-D737-4A05-8FE9-332768DCC081}" srcOrd="3" destOrd="0" presId="urn:microsoft.com/office/officeart/2018/2/layout/IconVerticalSolidList"/>
    <dgm:cxn modelId="{3CC86695-B112-4D26-827C-D0E437D90205}" type="presParOf" srcId="{2DBD431A-A5DF-4298-AF09-297F861FDC76}" destId="{6E7DAE04-7572-4CEB-8B5C-BF09F805BA6D}" srcOrd="1" destOrd="0" presId="urn:microsoft.com/office/officeart/2018/2/layout/IconVerticalSolidList"/>
    <dgm:cxn modelId="{2B352A67-6F94-421D-AB21-E858A9933C6D}" type="presParOf" srcId="{2DBD431A-A5DF-4298-AF09-297F861FDC76}" destId="{326C2212-517E-49C0-990A-DC4470A0768F}" srcOrd="2" destOrd="0" presId="urn:microsoft.com/office/officeart/2018/2/layout/IconVerticalSolidList"/>
    <dgm:cxn modelId="{C129D0BE-5AD2-4161-B840-62325D049EAF}" type="presParOf" srcId="{326C2212-517E-49C0-990A-DC4470A0768F}" destId="{96EA1973-A499-4711-8E7D-C1E6B9222D1A}" srcOrd="0" destOrd="0" presId="urn:microsoft.com/office/officeart/2018/2/layout/IconVerticalSolidList"/>
    <dgm:cxn modelId="{1DC0776D-9454-496C-A46A-0B892285724C}" type="presParOf" srcId="{326C2212-517E-49C0-990A-DC4470A0768F}" destId="{D5C2FE0C-FF30-4B84-B25D-44CEE135236D}" srcOrd="1" destOrd="0" presId="urn:microsoft.com/office/officeart/2018/2/layout/IconVerticalSolidList"/>
    <dgm:cxn modelId="{B2D84420-A409-43B5-8786-91749F48610E}" type="presParOf" srcId="{326C2212-517E-49C0-990A-DC4470A0768F}" destId="{5B3043D3-95E7-49EE-A2AE-18999E31F151}" srcOrd="2" destOrd="0" presId="urn:microsoft.com/office/officeart/2018/2/layout/IconVerticalSolidList"/>
    <dgm:cxn modelId="{97B6F78F-771D-4599-A536-6C790A30319F}" type="presParOf" srcId="{326C2212-517E-49C0-990A-DC4470A0768F}" destId="{59E039E1-28D6-4017-BB4E-09722092AB8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A01899-E376-460B-8869-9BB46EF836EF}">
      <dsp:nvSpPr>
        <dsp:cNvPr id="0" name=""/>
        <dsp:cNvSpPr/>
      </dsp:nvSpPr>
      <dsp:spPr>
        <a:xfrm>
          <a:off x="17028" y="218102"/>
          <a:ext cx="2308341" cy="69250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82410" tIns="182410" rIns="182410" bIns="182410" numCol="1" spcCol="1270" anchor="ctr" anchorCtr="0">
          <a:noAutofit/>
        </a:bodyPr>
        <a:lstStyle/>
        <a:p>
          <a:pPr marL="0" lvl="0" indent="0" algn="ctr" defTabSz="1422400">
            <a:lnSpc>
              <a:spcPct val="90000"/>
            </a:lnSpc>
            <a:spcBef>
              <a:spcPct val="0"/>
            </a:spcBef>
            <a:spcAft>
              <a:spcPct val="35000"/>
            </a:spcAft>
            <a:buNone/>
          </a:pPr>
          <a:r>
            <a:rPr lang="en-US" sz="3200" b="1" kern="1200" dirty="0">
              <a:latin typeface="Albertus Medium" panose="020E0602030304020304" pitchFamily="34" charset="0"/>
            </a:rPr>
            <a:t>Reduce</a:t>
          </a:r>
        </a:p>
      </dsp:txBody>
      <dsp:txXfrm>
        <a:off x="17028" y="218102"/>
        <a:ext cx="2308341" cy="692502"/>
      </dsp:txXfrm>
    </dsp:sp>
    <dsp:sp modelId="{CF7DE5C7-0B80-4058-BE92-24AFD07924F6}">
      <dsp:nvSpPr>
        <dsp:cNvPr id="0" name=""/>
        <dsp:cNvSpPr/>
      </dsp:nvSpPr>
      <dsp:spPr>
        <a:xfrm>
          <a:off x="17028" y="910605"/>
          <a:ext cx="2308341" cy="4508929"/>
        </a:xfrm>
        <a:prstGeom prst="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28013" tIns="228013" rIns="228013" bIns="228013" numCol="1" spcCol="1270" anchor="t" anchorCtr="0">
          <a:noAutofit/>
        </a:bodyPr>
        <a:lstStyle/>
        <a:p>
          <a:pPr marL="0" lvl="0" indent="0" algn="l" defTabSz="1066800">
            <a:lnSpc>
              <a:spcPct val="90000"/>
            </a:lnSpc>
            <a:spcBef>
              <a:spcPct val="0"/>
            </a:spcBef>
            <a:spcAft>
              <a:spcPct val="35000"/>
            </a:spcAft>
            <a:buNone/>
          </a:pPr>
          <a:r>
            <a:rPr lang="en-US" sz="2400" b="1" kern="1200" dirty="0">
              <a:latin typeface="Albertus Medium" panose="020E0602030304020304" pitchFamily="34" charset="0"/>
            </a:rPr>
            <a:t>To reduce exam-centric pressure on learners: Uses both formative &amp; summative assessments</a:t>
          </a:r>
        </a:p>
      </dsp:txBody>
      <dsp:txXfrm>
        <a:off x="17028" y="910605"/>
        <a:ext cx="2308341" cy="4508929"/>
      </dsp:txXfrm>
    </dsp:sp>
    <dsp:sp modelId="{66F4C9E9-FEE3-4AF2-8FDA-17B1499B3098}">
      <dsp:nvSpPr>
        <dsp:cNvPr id="0" name=""/>
        <dsp:cNvSpPr/>
      </dsp:nvSpPr>
      <dsp:spPr>
        <a:xfrm>
          <a:off x="2433159" y="218102"/>
          <a:ext cx="2308341" cy="692502"/>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82410" tIns="182410" rIns="182410" bIns="182410" numCol="1" spcCol="1270" anchor="ctr" anchorCtr="0">
          <a:noAutofit/>
        </a:bodyPr>
        <a:lstStyle/>
        <a:p>
          <a:pPr marL="0" lvl="0" indent="0" algn="ctr" defTabSz="1422400">
            <a:lnSpc>
              <a:spcPct val="90000"/>
            </a:lnSpc>
            <a:spcBef>
              <a:spcPct val="0"/>
            </a:spcBef>
            <a:spcAft>
              <a:spcPct val="35000"/>
            </a:spcAft>
            <a:buNone/>
          </a:pPr>
          <a:r>
            <a:rPr lang="en-US" sz="3200" b="1" kern="1200" dirty="0">
              <a:latin typeface="Albertus Medium" panose="020E0602030304020304" pitchFamily="34" charset="0"/>
            </a:rPr>
            <a:t>Emphasize</a:t>
          </a:r>
        </a:p>
      </dsp:txBody>
      <dsp:txXfrm>
        <a:off x="2433159" y="218102"/>
        <a:ext cx="2308341" cy="692502"/>
      </dsp:txXfrm>
    </dsp:sp>
    <dsp:sp modelId="{D04190A0-4DE7-4EA2-B4D7-B8409A13A35C}">
      <dsp:nvSpPr>
        <dsp:cNvPr id="0" name=""/>
        <dsp:cNvSpPr/>
      </dsp:nvSpPr>
      <dsp:spPr>
        <a:xfrm>
          <a:off x="2433159" y="910605"/>
          <a:ext cx="2308341" cy="4508929"/>
        </a:xfrm>
        <a:prstGeom prst="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28013" tIns="228013" rIns="228013" bIns="228013" numCol="1" spcCol="1270" anchor="t" anchorCtr="0">
          <a:noAutofit/>
        </a:bodyPr>
        <a:lstStyle/>
        <a:p>
          <a:pPr marL="0" lvl="0" indent="0" algn="l" defTabSz="889000">
            <a:lnSpc>
              <a:spcPct val="90000"/>
            </a:lnSpc>
            <a:spcBef>
              <a:spcPct val="0"/>
            </a:spcBef>
            <a:spcAft>
              <a:spcPct val="35000"/>
            </a:spcAft>
            <a:buNone/>
          </a:pPr>
          <a:r>
            <a:rPr lang="en-US" sz="2000" b="1" kern="1200" dirty="0">
              <a:latin typeface="Albertus Medium" panose="020E0602030304020304" pitchFamily="34" charset="0"/>
            </a:rPr>
            <a:t>To emphasize practical skills and real-world application: Bridges the gap between school and world of work, making learner to thrive and not to survive.</a:t>
          </a:r>
        </a:p>
      </dsp:txBody>
      <dsp:txXfrm>
        <a:off x="2433159" y="910605"/>
        <a:ext cx="2308341" cy="4508929"/>
      </dsp:txXfrm>
    </dsp:sp>
    <dsp:sp modelId="{94D4D64E-0C95-4249-938E-A0843F0E373C}">
      <dsp:nvSpPr>
        <dsp:cNvPr id="0" name=""/>
        <dsp:cNvSpPr/>
      </dsp:nvSpPr>
      <dsp:spPr>
        <a:xfrm>
          <a:off x="4849290" y="218102"/>
          <a:ext cx="2308341" cy="692502"/>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82410" tIns="182410" rIns="182410" bIns="182410" numCol="1" spcCol="1270" anchor="ctr" anchorCtr="0">
          <a:noAutofit/>
        </a:bodyPr>
        <a:lstStyle/>
        <a:p>
          <a:pPr marL="0" lvl="0" indent="0" algn="ctr" defTabSz="1244600">
            <a:lnSpc>
              <a:spcPct val="90000"/>
            </a:lnSpc>
            <a:spcBef>
              <a:spcPct val="0"/>
            </a:spcBef>
            <a:spcAft>
              <a:spcPct val="35000"/>
            </a:spcAft>
            <a:buNone/>
          </a:pPr>
          <a:r>
            <a:rPr lang="en-US" sz="2800" b="1" kern="1200" dirty="0">
              <a:latin typeface="Albertus Medium" panose="020E0602030304020304" pitchFamily="34" charset="0"/>
            </a:rPr>
            <a:t>Promote</a:t>
          </a:r>
        </a:p>
      </dsp:txBody>
      <dsp:txXfrm>
        <a:off x="4849290" y="218102"/>
        <a:ext cx="2308341" cy="692502"/>
      </dsp:txXfrm>
    </dsp:sp>
    <dsp:sp modelId="{B058E090-89CA-4385-9DB3-1E7D44D5AE45}">
      <dsp:nvSpPr>
        <dsp:cNvPr id="0" name=""/>
        <dsp:cNvSpPr/>
      </dsp:nvSpPr>
      <dsp:spPr>
        <a:xfrm>
          <a:off x="4849290" y="910605"/>
          <a:ext cx="2308341" cy="4508929"/>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28013" tIns="228013" rIns="228013" bIns="228013" numCol="1" spcCol="1270" anchor="t" anchorCtr="0">
          <a:noAutofit/>
        </a:bodyPr>
        <a:lstStyle/>
        <a:p>
          <a:pPr marL="0" lvl="0" indent="0" algn="l" defTabSz="1066800">
            <a:lnSpc>
              <a:spcPct val="90000"/>
            </a:lnSpc>
            <a:spcBef>
              <a:spcPct val="0"/>
            </a:spcBef>
            <a:spcAft>
              <a:spcPct val="35000"/>
            </a:spcAft>
            <a:buNone/>
          </a:pPr>
          <a:r>
            <a:rPr lang="en-US" sz="2400" b="1" kern="1200" dirty="0">
              <a:latin typeface="Albertus Medium" panose="020E0602030304020304" pitchFamily="34" charset="0"/>
            </a:rPr>
            <a:t>To promote equity and inclusivity ensuring that no one is left behind due to rigid timelines or standardized examinations.</a:t>
          </a:r>
        </a:p>
      </dsp:txBody>
      <dsp:txXfrm>
        <a:off x="4849290" y="910605"/>
        <a:ext cx="2308341" cy="4508929"/>
      </dsp:txXfrm>
    </dsp:sp>
    <dsp:sp modelId="{A273D7AD-AB0B-4654-8B95-68E0EDC687DC}">
      <dsp:nvSpPr>
        <dsp:cNvPr id="0" name=""/>
        <dsp:cNvSpPr/>
      </dsp:nvSpPr>
      <dsp:spPr>
        <a:xfrm>
          <a:off x="7265421" y="218102"/>
          <a:ext cx="2308341" cy="692502"/>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82410" tIns="182410" rIns="182410" bIns="182410" numCol="1" spcCol="1270" anchor="ctr" anchorCtr="0">
          <a:noAutofit/>
        </a:bodyPr>
        <a:lstStyle/>
        <a:p>
          <a:pPr marL="0" lvl="0" indent="0" algn="ctr" defTabSz="1422400">
            <a:lnSpc>
              <a:spcPct val="90000"/>
            </a:lnSpc>
            <a:spcBef>
              <a:spcPct val="0"/>
            </a:spcBef>
            <a:spcAft>
              <a:spcPct val="35000"/>
            </a:spcAft>
            <a:buNone/>
          </a:pPr>
          <a:r>
            <a:rPr lang="en-US" sz="3200" b="1" kern="1200" dirty="0">
              <a:latin typeface="Albertus Medium" panose="020E0602030304020304" pitchFamily="34" charset="0"/>
            </a:rPr>
            <a:t>Align</a:t>
          </a:r>
        </a:p>
      </dsp:txBody>
      <dsp:txXfrm>
        <a:off x="7265421" y="218102"/>
        <a:ext cx="2308341" cy="692502"/>
      </dsp:txXfrm>
    </dsp:sp>
    <dsp:sp modelId="{A2F2887C-1AA8-4B3C-B8AD-CB1431A5C0EB}">
      <dsp:nvSpPr>
        <dsp:cNvPr id="0" name=""/>
        <dsp:cNvSpPr/>
      </dsp:nvSpPr>
      <dsp:spPr>
        <a:xfrm>
          <a:off x="7265421" y="910605"/>
          <a:ext cx="2308341" cy="4508929"/>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28013" tIns="228013" rIns="228013" bIns="228013" numCol="1" spcCol="1270" anchor="t" anchorCtr="0">
          <a:noAutofit/>
        </a:bodyPr>
        <a:lstStyle/>
        <a:p>
          <a:pPr marL="0" lvl="0" indent="0" algn="l" defTabSz="1066800">
            <a:lnSpc>
              <a:spcPct val="90000"/>
            </a:lnSpc>
            <a:spcBef>
              <a:spcPct val="0"/>
            </a:spcBef>
            <a:spcAft>
              <a:spcPct val="35000"/>
            </a:spcAft>
            <a:buNone/>
          </a:pPr>
          <a:r>
            <a:rPr lang="en-US" sz="2400" b="1" kern="1200" dirty="0">
              <a:latin typeface="Albertus Medium" panose="020E0602030304020304" pitchFamily="34" charset="0"/>
            </a:rPr>
            <a:t>To align with global best practices in assessment- to ensure our education system remains relevant and competitive globally</a:t>
          </a:r>
        </a:p>
      </dsp:txBody>
      <dsp:txXfrm>
        <a:off x="7265421" y="910605"/>
        <a:ext cx="2308341" cy="4508929"/>
      </dsp:txXfrm>
    </dsp:sp>
    <dsp:sp modelId="{C35C65F7-A684-4C60-BCF6-6244232DC578}">
      <dsp:nvSpPr>
        <dsp:cNvPr id="0" name=""/>
        <dsp:cNvSpPr/>
      </dsp:nvSpPr>
      <dsp:spPr>
        <a:xfrm>
          <a:off x="9681552" y="218102"/>
          <a:ext cx="2308341" cy="692502"/>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82410" tIns="182410" rIns="182410" bIns="18241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Albertus Medium" panose="020E0602030304020304" pitchFamily="34" charset="0"/>
            </a:rPr>
            <a:t>Prepare</a:t>
          </a:r>
        </a:p>
      </dsp:txBody>
      <dsp:txXfrm>
        <a:off x="9681552" y="218102"/>
        <a:ext cx="2308341" cy="692502"/>
      </dsp:txXfrm>
    </dsp:sp>
    <dsp:sp modelId="{84F9BA60-B946-4C60-B29C-FF04586EA8AA}">
      <dsp:nvSpPr>
        <dsp:cNvPr id="0" name=""/>
        <dsp:cNvSpPr/>
      </dsp:nvSpPr>
      <dsp:spPr>
        <a:xfrm>
          <a:off x="9681552" y="910605"/>
          <a:ext cx="2308341" cy="4508929"/>
        </a:xfrm>
        <a:prstGeom prst="rect">
          <a:avLst/>
        </a:prstGeom>
        <a:solidFill>
          <a:schemeClr val="accent6">
            <a:tint val="40000"/>
            <a:alpha val="90000"/>
            <a:hueOff val="0"/>
            <a:satOff val="0"/>
            <a:lumOff val="0"/>
            <a:alphaOff val="0"/>
          </a:schemeClr>
        </a:solidFill>
        <a:ln w="6350" cap="flat" cmpd="sng" algn="ctr">
          <a:solidFill>
            <a:schemeClr val="accent6">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28013" tIns="228013" rIns="228013" bIns="228013" numCol="1" spcCol="1270" anchor="t" anchorCtr="0">
          <a:noAutofit/>
        </a:bodyPr>
        <a:lstStyle/>
        <a:p>
          <a:pPr marL="0" lvl="0" indent="0" algn="l" defTabSz="844550">
            <a:lnSpc>
              <a:spcPct val="90000"/>
            </a:lnSpc>
            <a:spcBef>
              <a:spcPct val="0"/>
            </a:spcBef>
            <a:spcAft>
              <a:spcPct val="35000"/>
            </a:spcAft>
            <a:buNone/>
          </a:pPr>
          <a:r>
            <a:rPr lang="en-US" sz="1900" b="1" kern="1200" dirty="0">
              <a:latin typeface="Albertus Medium" panose="020E0602030304020304" pitchFamily="34" charset="0"/>
            </a:rPr>
            <a:t>To prepare learners for 21st-century skills and challenges: current world demands skills like collaboration, communication, digital literacy,</a:t>
          </a:r>
          <a:r>
            <a:rPr lang="sw-KE" sz="1900" b="1" kern="1200" dirty="0"/>
            <a:t>  lifelong learning</a:t>
          </a:r>
          <a:r>
            <a:rPr lang="en-US" sz="1900" b="1" kern="1200" dirty="0">
              <a:latin typeface="Albertus Medium" panose="020E0602030304020304" pitchFamily="34" charset="0"/>
            </a:rPr>
            <a:t> and adaptability—skills that traditional exams rarely assess.</a:t>
          </a:r>
        </a:p>
      </dsp:txBody>
      <dsp:txXfrm>
        <a:off x="9681552" y="910605"/>
        <a:ext cx="2308341" cy="45089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37D9EF-21F6-4D0C-9832-1275B9833EDA}">
      <dsp:nvSpPr>
        <dsp:cNvPr id="0" name=""/>
        <dsp:cNvSpPr/>
      </dsp:nvSpPr>
      <dsp:spPr>
        <a:xfrm>
          <a:off x="91278" y="4133"/>
          <a:ext cx="1792774" cy="5180793"/>
        </a:xfrm>
        <a:prstGeom prst="roundRect">
          <a:avLst>
            <a:gd name="adj" fmla="val 10000"/>
          </a:avLst>
        </a:prstGeom>
        <a:solidFill>
          <a:schemeClr val="bg2">
            <a:lumMod val="5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l" defTabSz="1066800">
            <a:lnSpc>
              <a:spcPct val="100000"/>
            </a:lnSpc>
            <a:spcBef>
              <a:spcPct val="0"/>
            </a:spcBef>
            <a:spcAft>
              <a:spcPct val="35000"/>
            </a:spcAft>
            <a:buNone/>
          </a:pPr>
          <a:r>
            <a:rPr lang="en-GB" sz="2400" b="1" kern="1200" dirty="0"/>
            <a:t>Before conducting any assessment, educators should reflect on key foundational pillars</a:t>
          </a:r>
          <a:r>
            <a:rPr lang="en-GB" sz="1600" b="1" kern="1200" dirty="0"/>
            <a:t>:</a:t>
          </a:r>
          <a:endParaRPr lang="en-KE" sz="1600" b="1" kern="1200" dirty="0"/>
        </a:p>
      </dsp:txBody>
      <dsp:txXfrm>
        <a:off x="143787" y="56642"/>
        <a:ext cx="1687756" cy="5075775"/>
      </dsp:txXfrm>
    </dsp:sp>
    <dsp:sp modelId="{214A05ED-2E73-436F-9A9E-8C07DB86B0E5}">
      <dsp:nvSpPr>
        <dsp:cNvPr id="0" name=""/>
        <dsp:cNvSpPr/>
      </dsp:nvSpPr>
      <dsp:spPr>
        <a:xfrm>
          <a:off x="1992214" y="29889"/>
          <a:ext cx="2069172" cy="916592"/>
        </a:xfrm>
        <a:prstGeom prst="roundRect">
          <a:avLst>
            <a:gd name="adj" fmla="val 10000"/>
          </a:avLst>
        </a:prstGeom>
        <a:solidFill>
          <a:srgbClr val="0000FF"/>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GB" sz="2800" b="1" kern="1200" dirty="0"/>
            <a:t>1. Purpose – WHY?</a:t>
          </a:r>
          <a:endParaRPr lang="en-KE" sz="2800" kern="1200" dirty="0"/>
        </a:p>
      </dsp:txBody>
      <dsp:txXfrm>
        <a:off x="2019060" y="56735"/>
        <a:ext cx="2015480" cy="862900"/>
      </dsp:txXfrm>
    </dsp:sp>
    <dsp:sp modelId="{B00AD540-5DFD-48B3-B05A-2F22EB031688}">
      <dsp:nvSpPr>
        <dsp:cNvPr id="0" name=""/>
        <dsp:cNvSpPr/>
      </dsp:nvSpPr>
      <dsp:spPr>
        <a:xfrm>
          <a:off x="2199131" y="946481"/>
          <a:ext cx="516047" cy="813596"/>
        </a:xfrm>
        <a:custGeom>
          <a:avLst/>
          <a:gdLst/>
          <a:ahLst/>
          <a:cxnLst/>
          <a:rect l="0" t="0" r="0" b="0"/>
          <a:pathLst>
            <a:path>
              <a:moveTo>
                <a:pt x="0" y="0"/>
              </a:moveTo>
              <a:lnTo>
                <a:pt x="0" y="813596"/>
              </a:lnTo>
              <a:lnTo>
                <a:pt x="516047" y="813596"/>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15AC369-A1E6-4251-A842-0CE1EBE67F1F}">
      <dsp:nvSpPr>
        <dsp:cNvPr id="0" name=""/>
        <dsp:cNvSpPr/>
      </dsp:nvSpPr>
      <dsp:spPr>
        <a:xfrm>
          <a:off x="2715179" y="1129372"/>
          <a:ext cx="1706080" cy="1261410"/>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GB" sz="2400" kern="1200" dirty="0"/>
            <a:t>What is the goal of the assessment?</a:t>
          </a:r>
          <a:endParaRPr lang="en-KE" sz="2400" kern="1200" dirty="0"/>
        </a:p>
      </dsp:txBody>
      <dsp:txXfrm>
        <a:off x="2752124" y="1166317"/>
        <a:ext cx="1632190" cy="1187520"/>
      </dsp:txXfrm>
    </dsp:sp>
    <dsp:sp modelId="{D32C39DB-AFBD-4C69-9A76-91B10BF07DBB}">
      <dsp:nvSpPr>
        <dsp:cNvPr id="0" name=""/>
        <dsp:cNvSpPr/>
      </dsp:nvSpPr>
      <dsp:spPr>
        <a:xfrm>
          <a:off x="2199131" y="946481"/>
          <a:ext cx="491985" cy="2939512"/>
        </a:xfrm>
        <a:custGeom>
          <a:avLst/>
          <a:gdLst/>
          <a:ahLst/>
          <a:cxnLst/>
          <a:rect l="0" t="0" r="0" b="0"/>
          <a:pathLst>
            <a:path>
              <a:moveTo>
                <a:pt x="0" y="0"/>
              </a:moveTo>
              <a:lnTo>
                <a:pt x="0" y="2939512"/>
              </a:lnTo>
              <a:lnTo>
                <a:pt x="491985" y="2939512"/>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329354-BC1C-4E0F-8093-9321D1F416FB}">
      <dsp:nvSpPr>
        <dsp:cNvPr id="0" name=""/>
        <dsp:cNvSpPr/>
      </dsp:nvSpPr>
      <dsp:spPr>
        <a:xfrm>
          <a:off x="2691117" y="2607449"/>
          <a:ext cx="2103717" cy="2557088"/>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t" anchorCtr="0">
          <a:noAutofit/>
        </a:bodyPr>
        <a:lstStyle/>
        <a:p>
          <a:pPr marL="0" lvl="0" indent="0" algn="l" defTabSz="1066800">
            <a:lnSpc>
              <a:spcPct val="90000"/>
            </a:lnSpc>
            <a:spcBef>
              <a:spcPct val="0"/>
            </a:spcBef>
            <a:spcAft>
              <a:spcPct val="35000"/>
            </a:spcAft>
            <a:buNone/>
          </a:pPr>
          <a:r>
            <a:rPr lang="en-GB" sz="2400" kern="1200" dirty="0"/>
            <a:t>Is it for:</a:t>
          </a:r>
          <a:endParaRPr lang="en-KE" sz="2400" kern="1200" dirty="0"/>
        </a:p>
        <a:p>
          <a:pPr marL="228600" lvl="1" indent="-228600" algn="l" defTabSz="1066800">
            <a:lnSpc>
              <a:spcPct val="90000"/>
            </a:lnSpc>
            <a:spcBef>
              <a:spcPct val="0"/>
            </a:spcBef>
            <a:spcAft>
              <a:spcPct val="15000"/>
            </a:spcAft>
            <a:buChar char="•"/>
          </a:pPr>
          <a:r>
            <a:rPr lang="en-GB" sz="2400" b="1" kern="1200" dirty="0"/>
            <a:t>Placement</a:t>
          </a:r>
          <a:r>
            <a:rPr lang="en-GB" sz="2400" kern="1200" dirty="0"/>
            <a:t>?</a:t>
          </a:r>
          <a:endParaRPr lang="en-KE" sz="2400" kern="1200" dirty="0"/>
        </a:p>
        <a:p>
          <a:pPr marL="228600" lvl="1" indent="-228600" algn="l" defTabSz="1066800">
            <a:lnSpc>
              <a:spcPct val="90000"/>
            </a:lnSpc>
            <a:spcBef>
              <a:spcPct val="0"/>
            </a:spcBef>
            <a:spcAft>
              <a:spcPct val="15000"/>
            </a:spcAft>
            <a:buChar char="•"/>
          </a:pPr>
          <a:r>
            <a:rPr lang="en-GB" sz="2400" b="1" kern="1200" dirty="0"/>
            <a:t>Transition</a:t>
          </a:r>
          <a:r>
            <a:rPr lang="en-GB" sz="2400" kern="1200" dirty="0"/>
            <a:t>?</a:t>
          </a:r>
          <a:endParaRPr lang="en-KE" sz="2400" kern="1200" dirty="0"/>
        </a:p>
        <a:p>
          <a:pPr marL="228600" lvl="1" indent="-228600" algn="l" defTabSz="1066800">
            <a:lnSpc>
              <a:spcPct val="90000"/>
            </a:lnSpc>
            <a:spcBef>
              <a:spcPct val="0"/>
            </a:spcBef>
            <a:spcAft>
              <a:spcPct val="15000"/>
            </a:spcAft>
            <a:buChar char="•"/>
          </a:pPr>
          <a:r>
            <a:rPr lang="en-GB" sz="2400" b="1" kern="1200" dirty="0"/>
            <a:t>Informing instruction</a:t>
          </a:r>
          <a:r>
            <a:rPr lang="en-GB" sz="2400" kern="1200" dirty="0"/>
            <a:t>?</a:t>
          </a:r>
          <a:endParaRPr lang="en-KE" sz="2400" kern="1200" dirty="0"/>
        </a:p>
      </dsp:txBody>
      <dsp:txXfrm>
        <a:off x="2752733" y="2669065"/>
        <a:ext cx="1980485" cy="2433856"/>
      </dsp:txXfrm>
    </dsp:sp>
    <dsp:sp modelId="{5ABE6E76-9239-4C21-8DF3-3DC14060B4DC}">
      <dsp:nvSpPr>
        <dsp:cNvPr id="0" name=""/>
        <dsp:cNvSpPr/>
      </dsp:nvSpPr>
      <dsp:spPr>
        <a:xfrm>
          <a:off x="4717578" y="87634"/>
          <a:ext cx="1669172" cy="834586"/>
        </a:xfrm>
        <a:prstGeom prst="roundRect">
          <a:avLst>
            <a:gd name="adj" fmla="val 10000"/>
          </a:avLst>
        </a:prstGeom>
        <a:solidFill>
          <a:schemeClr val="accent6">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GB" sz="2800" b="1" kern="1200" dirty="0"/>
            <a:t>2. Mode – HOW?</a:t>
          </a:r>
          <a:endParaRPr lang="en-KE" sz="2800" kern="1200" dirty="0"/>
        </a:p>
      </dsp:txBody>
      <dsp:txXfrm>
        <a:off x="4742022" y="112078"/>
        <a:ext cx="1620284" cy="785698"/>
      </dsp:txXfrm>
    </dsp:sp>
    <dsp:sp modelId="{29E23E66-88B0-4562-9221-60711C9AE091}">
      <dsp:nvSpPr>
        <dsp:cNvPr id="0" name=""/>
        <dsp:cNvSpPr/>
      </dsp:nvSpPr>
      <dsp:spPr>
        <a:xfrm>
          <a:off x="4884495" y="922220"/>
          <a:ext cx="351694" cy="2331178"/>
        </a:xfrm>
        <a:custGeom>
          <a:avLst/>
          <a:gdLst/>
          <a:ahLst/>
          <a:cxnLst/>
          <a:rect l="0" t="0" r="0" b="0"/>
          <a:pathLst>
            <a:path>
              <a:moveTo>
                <a:pt x="0" y="0"/>
              </a:moveTo>
              <a:lnTo>
                <a:pt x="0" y="2331178"/>
              </a:lnTo>
              <a:lnTo>
                <a:pt x="351694" y="2331178"/>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866E977-8D54-442B-9059-288DEA93BDC2}">
      <dsp:nvSpPr>
        <dsp:cNvPr id="0" name=""/>
        <dsp:cNvSpPr/>
      </dsp:nvSpPr>
      <dsp:spPr>
        <a:xfrm>
          <a:off x="5236190" y="1047366"/>
          <a:ext cx="1935879" cy="441206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t" anchorCtr="0">
          <a:noAutofit/>
        </a:bodyPr>
        <a:lstStyle/>
        <a:p>
          <a:pPr marL="0" lvl="0" indent="0" algn="l" defTabSz="889000">
            <a:lnSpc>
              <a:spcPct val="90000"/>
            </a:lnSpc>
            <a:spcBef>
              <a:spcPct val="0"/>
            </a:spcBef>
            <a:spcAft>
              <a:spcPct val="35000"/>
            </a:spcAft>
            <a:buNone/>
          </a:pPr>
          <a:r>
            <a:rPr lang="en-GB" sz="2000" kern="1200" dirty="0"/>
            <a:t>Based on the purpose, choose the appropriate assessment method:</a:t>
          </a:r>
          <a:endParaRPr lang="en-KE" sz="2000" kern="1200" dirty="0"/>
        </a:p>
        <a:p>
          <a:pPr marL="228600" lvl="1" indent="-228600" algn="l" defTabSz="889000">
            <a:lnSpc>
              <a:spcPct val="90000"/>
            </a:lnSpc>
            <a:spcBef>
              <a:spcPct val="0"/>
            </a:spcBef>
            <a:spcAft>
              <a:spcPct val="15000"/>
            </a:spcAft>
            <a:buChar char="•"/>
          </a:pPr>
          <a:r>
            <a:rPr lang="en-GB" sz="2000" b="1" kern="1200" dirty="0"/>
            <a:t>Project method</a:t>
          </a:r>
          <a:endParaRPr lang="en-KE" sz="2000" kern="1200" dirty="0"/>
        </a:p>
        <a:p>
          <a:pPr marL="228600" lvl="1" indent="-228600" algn="l" defTabSz="889000">
            <a:lnSpc>
              <a:spcPct val="90000"/>
            </a:lnSpc>
            <a:spcBef>
              <a:spcPct val="0"/>
            </a:spcBef>
            <a:spcAft>
              <a:spcPct val="15000"/>
            </a:spcAft>
            <a:buChar char="•"/>
          </a:pPr>
          <a:r>
            <a:rPr lang="en-GB" sz="2000" b="1" kern="1200" dirty="0"/>
            <a:t>Written test</a:t>
          </a:r>
          <a:endParaRPr lang="en-KE" sz="2000" kern="1200" dirty="0"/>
        </a:p>
        <a:p>
          <a:pPr marL="228600" lvl="1" indent="-228600" algn="l" defTabSz="889000">
            <a:lnSpc>
              <a:spcPct val="90000"/>
            </a:lnSpc>
            <a:spcBef>
              <a:spcPct val="0"/>
            </a:spcBef>
            <a:spcAft>
              <a:spcPct val="15000"/>
            </a:spcAft>
            <a:buChar char="•"/>
          </a:pPr>
          <a:r>
            <a:rPr lang="en-GB" sz="2000" b="1" kern="1200" dirty="0"/>
            <a:t>Oral assessment</a:t>
          </a:r>
          <a:endParaRPr lang="en-KE" sz="2000" kern="1200" dirty="0"/>
        </a:p>
        <a:p>
          <a:pPr marL="228600" lvl="1" indent="-228600" algn="l" defTabSz="889000">
            <a:lnSpc>
              <a:spcPct val="90000"/>
            </a:lnSpc>
            <a:spcBef>
              <a:spcPct val="0"/>
            </a:spcBef>
            <a:spcAft>
              <a:spcPct val="15000"/>
            </a:spcAft>
            <a:buChar char="•"/>
          </a:pPr>
          <a:r>
            <a:rPr lang="en-GB" sz="2000" b="1" kern="1200" dirty="0"/>
            <a:t>Practical assessment</a:t>
          </a:r>
          <a:endParaRPr lang="en-KE" sz="2000" kern="1200" dirty="0"/>
        </a:p>
        <a:p>
          <a:pPr marL="228600" lvl="1" indent="-228600" algn="l" defTabSz="889000">
            <a:lnSpc>
              <a:spcPct val="90000"/>
            </a:lnSpc>
            <a:spcBef>
              <a:spcPct val="0"/>
            </a:spcBef>
            <a:spcAft>
              <a:spcPct val="15000"/>
            </a:spcAft>
            <a:buChar char="•"/>
          </a:pPr>
          <a:r>
            <a:rPr lang="en-GB" sz="2000" b="1" kern="1200" dirty="0"/>
            <a:t>Portfolio</a:t>
          </a:r>
          <a:r>
            <a:rPr lang="en-GB" sz="2000" kern="1200" dirty="0"/>
            <a:t> </a:t>
          </a:r>
          <a:endParaRPr lang="en-KE" sz="2000" kern="1200" dirty="0"/>
        </a:p>
      </dsp:txBody>
      <dsp:txXfrm>
        <a:off x="5292890" y="1104066"/>
        <a:ext cx="1822479" cy="4298664"/>
      </dsp:txXfrm>
    </dsp:sp>
    <dsp:sp modelId="{EAD2AF74-F786-4C26-89FA-AF57CDD7400A}">
      <dsp:nvSpPr>
        <dsp:cNvPr id="0" name=""/>
        <dsp:cNvSpPr/>
      </dsp:nvSpPr>
      <dsp:spPr>
        <a:xfrm>
          <a:off x="6884731" y="0"/>
          <a:ext cx="3518815" cy="813037"/>
        </a:xfrm>
        <a:prstGeom prst="roundRect">
          <a:avLst>
            <a:gd name="adj" fmla="val 10000"/>
          </a:avLst>
        </a:prstGeom>
        <a:solidFill>
          <a:srgbClr val="7030A0"/>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GB" sz="2800" b="1" kern="1200" dirty="0"/>
            <a:t>3. Reporting – WHAT &amp; WHO?</a:t>
          </a:r>
          <a:endParaRPr lang="en-KE" sz="2800" kern="1200" dirty="0"/>
        </a:p>
      </dsp:txBody>
      <dsp:txXfrm>
        <a:off x="6908544" y="23813"/>
        <a:ext cx="3471189" cy="765411"/>
      </dsp:txXfrm>
    </dsp:sp>
    <dsp:sp modelId="{1D57C4FA-B971-4149-997D-21E493635D98}">
      <dsp:nvSpPr>
        <dsp:cNvPr id="0" name=""/>
        <dsp:cNvSpPr/>
      </dsp:nvSpPr>
      <dsp:spPr>
        <a:xfrm>
          <a:off x="7236613" y="813037"/>
          <a:ext cx="455971" cy="2504182"/>
        </a:xfrm>
        <a:custGeom>
          <a:avLst/>
          <a:gdLst/>
          <a:ahLst/>
          <a:cxnLst/>
          <a:rect l="0" t="0" r="0" b="0"/>
          <a:pathLst>
            <a:path>
              <a:moveTo>
                <a:pt x="0" y="0"/>
              </a:moveTo>
              <a:lnTo>
                <a:pt x="0" y="2504182"/>
              </a:lnTo>
              <a:lnTo>
                <a:pt x="455971" y="2504182"/>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5E93892-10F9-49FF-A460-7ED297AA7D9E}">
      <dsp:nvSpPr>
        <dsp:cNvPr id="0" name=""/>
        <dsp:cNvSpPr/>
      </dsp:nvSpPr>
      <dsp:spPr>
        <a:xfrm>
          <a:off x="7692584" y="1025817"/>
          <a:ext cx="3745528" cy="4582803"/>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t" anchorCtr="0">
          <a:noAutofit/>
        </a:bodyPr>
        <a:lstStyle/>
        <a:p>
          <a:pPr marL="0" lvl="0" indent="0" algn="l" defTabSz="1066800">
            <a:lnSpc>
              <a:spcPct val="90000"/>
            </a:lnSpc>
            <a:spcBef>
              <a:spcPct val="0"/>
            </a:spcBef>
            <a:spcAft>
              <a:spcPct val="35000"/>
            </a:spcAft>
            <a:buNone/>
          </a:pPr>
          <a:r>
            <a:rPr lang="en-GB" sz="2400" kern="1200" dirty="0"/>
            <a:t>Determine:</a:t>
          </a:r>
          <a:endParaRPr lang="en-KE" sz="2400" kern="1200" dirty="0"/>
        </a:p>
        <a:p>
          <a:pPr marL="228600" lvl="1" indent="-228600" algn="l" defTabSz="1066800">
            <a:lnSpc>
              <a:spcPct val="90000"/>
            </a:lnSpc>
            <a:spcBef>
              <a:spcPct val="0"/>
            </a:spcBef>
            <a:spcAft>
              <a:spcPct val="15000"/>
            </a:spcAft>
            <a:buChar char="•"/>
          </a:pPr>
          <a:r>
            <a:rPr lang="en-GB" sz="2400" b="1" kern="1200" dirty="0"/>
            <a:t>How</a:t>
          </a:r>
          <a:r>
            <a:rPr lang="en-GB" sz="2400" kern="1200" dirty="0"/>
            <a:t> learner achievement will be reported.</a:t>
          </a:r>
          <a:endParaRPr lang="en-KE" sz="2400" kern="1200" dirty="0"/>
        </a:p>
        <a:p>
          <a:pPr marL="228600" lvl="1" indent="-228600" algn="l" defTabSz="1066800">
            <a:lnSpc>
              <a:spcPct val="90000"/>
            </a:lnSpc>
            <a:spcBef>
              <a:spcPct val="0"/>
            </a:spcBef>
            <a:spcAft>
              <a:spcPct val="15000"/>
            </a:spcAft>
            <a:buChar char="•"/>
          </a:pPr>
          <a:r>
            <a:rPr lang="en-GB" sz="2400" b="1" kern="1200" dirty="0"/>
            <a:t>Who</a:t>
          </a:r>
          <a:r>
            <a:rPr lang="en-GB" sz="2400" kern="1200" dirty="0"/>
            <a:t> will receive the feedback (e.g., learners, parents, administrators).</a:t>
          </a:r>
          <a:endParaRPr lang="en-KE" sz="2400" kern="1200" dirty="0"/>
        </a:p>
        <a:p>
          <a:pPr marL="228600" lvl="1" indent="-228600" algn="l" defTabSz="1066800">
            <a:lnSpc>
              <a:spcPct val="90000"/>
            </a:lnSpc>
            <a:spcBef>
              <a:spcPct val="0"/>
            </a:spcBef>
            <a:spcAft>
              <a:spcPct val="15000"/>
            </a:spcAft>
            <a:buChar char="•"/>
          </a:pPr>
          <a:r>
            <a:rPr lang="en-GB" sz="2400" b="1" kern="1200" dirty="0"/>
            <a:t>Which approach</a:t>
          </a:r>
          <a:r>
            <a:rPr lang="en-GB" sz="2400" kern="1200" dirty="0"/>
            <a:t> will  be effective in communicating of results.</a:t>
          </a:r>
          <a:endParaRPr lang="en-KE" sz="2400" kern="1200" dirty="0"/>
        </a:p>
      </dsp:txBody>
      <dsp:txXfrm>
        <a:off x="7802287" y="1135520"/>
        <a:ext cx="3526122" cy="436339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2389B-E7DF-4486-9600-E3E3D2617067}">
      <dsp:nvSpPr>
        <dsp:cNvPr id="0" name=""/>
        <dsp:cNvSpPr/>
      </dsp:nvSpPr>
      <dsp:spPr>
        <a:xfrm>
          <a:off x="0" y="2072"/>
          <a:ext cx="12112487" cy="79225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FA9332-DB5E-4E75-979D-071EDD6EBC83}">
      <dsp:nvSpPr>
        <dsp:cNvPr id="0" name=""/>
        <dsp:cNvSpPr/>
      </dsp:nvSpPr>
      <dsp:spPr>
        <a:xfrm>
          <a:off x="239657" y="180329"/>
          <a:ext cx="436166" cy="43574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15E002-D737-4A05-8FE9-332768DCC081}">
      <dsp:nvSpPr>
        <dsp:cNvPr id="0" name=""/>
        <dsp:cNvSpPr/>
      </dsp:nvSpPr>
      <dsp:spPr>
        <a:xfrm>
          <a:off x="915480" y="2072"/>
          <a:ext cx="11194359" cy="793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929" tIns="83929" rIns="83929" bIns="83929" numCol="1" spcCol="1270" anchor="ctr" anchorCtr="0">
          <a:noAutofit/>
        </a:bodyPr>
        <a:lstStyle/>
        <a:p>
          <a:pPr marL="0" lvl="0" indent="0" algn="l" defTabSz="1778000">
            <a:lnSpc>
              <a:spcPct val="100000"/>
            </a:lnSpc>
            <a:spcBef>
              <a:spcPct val="0"/>
            </a:spcBef>
            <a:spcAft>
              <a:spcPct val="35000"/>
            </a:spcAft>
            <a:buNone/>
          </a:pPr>
          <a:r>
            <a:rPr lang="en-US" sz="4000" b="1" i="0" kern="1200" baseline="0" dirty="0"/>
            <a:t>Competency</a:t>
          </a:r>
          <a:endParaRPr lang="en-US" sz="4000" kern="1200" dirty="0"/>
        </a:p>
      </dsp:txBody>
      <dsp:txXfrm>
        <a:off x="915480" y="2072"/>
        <a:ext cx="11194359" cy="793029"/>
      </dsp:txXfrm>
    </dsp:sp>
    <dsp:sp modelId="{96EA1973-A499-4711-8E7D-C1E6B9222D1A}">
      <dsp:nvSpPr>
        <dsp:cNvPr id="0" name=""/>
        <dsp:cNvSpPr/>
      </dsp:nvSpPr>
      <dsp:spPr>
        <a:xfrm>
          <a:off x="0" y="1140819"/>
          <a:ext cx="12112487" cy="79225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C2FE0C-FF30-4B84-B25D-44CEE135236D}">
      <dsp:nvSpPr>
        <dsp:cNvPr id="0" name=""/>
        <dsp:cNvSpPr/>
      </dsp:nvSpPr>
      <dsp:spPr>
        <a:xfrm>
          <a:off x="239657" y="1319076"/>
          <a:ext cx="436166" cy="43574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E039E1-28D6-4017-BB4E-09722092AB8C}">
      <dsp:nvSpPr>
        <dsp:cNvPr id="0" name=""/>
        <dsp:cNvSpPr/>
      </dsp:nvSpPr>
      <dsp:spPr>
        <a:xfrm>
          <a:off x="915480" y="953708"/>
          <a:ext cx="11194359" cy="11672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929" tIns="83929" rIns="83929" bIns="83929" numCol="1" spcCol="1270" anchor="ctr" anchorCtr="0">
          <a:noAutofit/>
        </a:bodyPr>
        <a:lstStyle/>
        <a:p>
          <a:pPr marL="0" lvl="0" indent="0" algn="l" defTabSz="1244600">
            <a:lnSpc>
              <a:spcPct val="100000"/>
            </a:lnSpc>
            <a:spcBef>
              <a:spcPct val="0"/>
            </a:spcBef>
            <a:spcAft>
              <a:spcPct val="35000"/>
            </a:spcAft>
            <a:buNone/>
          </a:pPr>
          <a:r>
            <a:rPr lang="en-US" sz="2800" b="0" i="0" kern="1200" baseline="0" dirty="0"/>
            <a:t>Is the ability to apply appropriate </a:t>
          </a:r>
          <a:r>
            <a:rPr lang="en-US" sz="2800" b="1" i="0" kern="1200" baseline="0" dirty="0"/>
            <a:t>knowledge, skills, values </a:t>
          </a:r>
          <a:r>
            <a:rPr lang="en-US" sz="2800" b="0" i="0" kern="1200" baseline="0" dirty="0"/>
            <a:t>and </a:t>
          </a:r>
          <a:r>
            <a:rPr lang="en-US" sz="2800" b="1" i="0" kern="1200" baseline="0" dirty="0"/>
            <a:t>attitude</a:t>
          </a:r>
          <a:r>
            <a:rPr lang="en-US" sz="2800" b="0" i="0" kern="1200" baseline="0" dirty="0"/>
            <a:t> to </a:t>
          </a:r>
          <a:r>
            <a:rPr lang="en-US" sz="2800" b="1" i="0" kern="1200" baseline="0" dirty="0"/>
            <a:t>successfully perform a real-life task</a:t>
          </a:r>
          <a:endParaRPr lang="en-US" sz="2800" kern="1200" dirty="0"/>
        </a:p>
      </dsp:txBody>
      <dsp:txXfrm>
        <a:off x="915480" y="953708"/>
        <a:ext cx="11194359" cy="1167252"/>
      </dsp:txXfrm>
    </dsp:sp>
  </dsp:spTree>
</dsp:drawing>
</file>

<file path=ppt/diagrams/layout1.xml><?xml version="1.0" encoding="utf-8"?>
<dgm:layoutDef xmlns:dgm="http://schemas.openxmlformats.org/drawingml/2006/diagram" xmlns:a="http://schemas.openxmlformats.org/drawingml/2006/main" uniqueId="urn:microsoft.com/office/officeart/2016/7/layout/HorizontalActionList">
  <dgm:title val="Horizontal Action List"/>
  <dgm:desc val="Used to show non-sequential or grouped lists of information. Works well with large amounts of text. All text has the same level of emphasis, and direction is not implied."/>
  <dgm:catLst>
    <dgm:cat type="list"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54"/>
      <dgm:constr type="primFontSz" for="des" forName="desTx" refType="primFontSz" refFor="des" refForName="parTx" op="lte" fact="0.75"/>
      <dgm:constr type="h" for="des" forName="desTx" op="equ"/>
      <dgm:constr type="w" for="ch" forName="space" op="equ" val="3"/>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varLst>
          <dgm:alg type="tx"/>
          <dgm:shape xmlns:r="http://schemas.openxmlformats.org/officeDocument/2006/relationships" type="rect" r:blip="">
            <dgm:adjLst/>
          </dgm:shape>
          <dgm:presOf axis="self" ptType="node"/>
          <dgm:constrLst>
            <dgm:constr type="h" refType="w" op="lte" fact="0.3"/>
            <dgm:constr type="h"/>
            <dgm:constr type="tMarg" refType="w" fact="0.224"/>
            <dgm:constr type="bMarg" refType="w" fact="0.224"/>
            <dgm:constr type="lMarg" refType="w" fact="0.224"/>
            <dgm:constr type="rMarg" refType="w" fact="0.224"/>
          </dgm:constrLst>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8"/>
            <dgm:constr type="tMarg" refType="w" fact="0.28"/>
            <dgm:constr type="bMarg" refType="w" fact="0.28"/>
            <dgm:constr type="lMarg" refType="w" fact="0.28"/>
            <dgm:constr type="rMarg" refType="w" fact="0.28"/>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K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468DE4-F1EF-403A-B8B6-CFC819264E5E}" type="datetimeFigureOut">
              <a:rPr lang="en-KE" smtClean="0"/>
              <a:t>03/12/2025</a:t>
            </a:fld>
            <a:endParaRPr lang="en-K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K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K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8DFCC0-9885-4B99-8193-9DF85887F6D4}" type="slidenum">
              <a:rPr lang="en-KE" smtClean="0"/>
              <a:t>‹#›</a:t>
            </a:fld>
            <a:endParaRPr lang="en-KE"/>
          </a:p>
        </p:txBody>
      </p:sp>
    </p:spTree>
    <p:extLst>
      <p:ext uri="{BB962C8B-B14F-4D97-AF65-F5344CB8AC3E}">
        <p14:creationId xmlns:p14="http://schemas.microsoft.com/office/powerpoint/2010/main" val="3451300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77ae687167_0_1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77ae687167_0_11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77ae687167_0_1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77ae687167_0_11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77ae687167_0_1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77ae687167_0_11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5"/>
          </p:nvPr>
        </p:nvSpPr>
        <p:spPr/>
        <p:txBody>
          <a:bodyPr/>
          <a:lstStyle/>
          <a:p>
            <a:fld id="{85D0DACE-38E0-42D2-9336-2B707D34BC6D}" type="slidenum">
              <a:rPr lang="en-US" smtClean="0"/>
              <a:t>32</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9C5FFB2-766B-4068-B410-E1CA65F467B9}" type="slidenum">
              <a:rPr lang="en-US" smtClean="0"/>
              <a:t>33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slideMaster" Target="../slideMasters/slideMaster1.xml"/><Relationship Id="rId4" Type="http://schemas.openxmlformats.org/officeDocument/2006/relationships/tags" Target="../tags/tag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89A62E0-95CD-5E48-8C46-777402DA39B4}" type="datetimeFigureOut">
              <a:rPr lang="en-KE" smtClean="0"/>
              <a:t>03/12/2025</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2F26AD38-520A-6E47-831D-FEB40697FD13}" type="slidenum">
              <a:rPr lang="en-KE" smtClean="0"/>
              <a:t>‹#›</a:t>
            </a:fld>
            <a:endParaRPr lang="en-KE"/>
          </a:p>
        </p:txBody>
      </p:sp>
    </p:spTree>
    <p:extLst>
      <p:ext uri="{BB962C8B-B14F-4D97-AF65-F5344CB8AC3E}">
        <p14:creationId xmlns:p14="http://schemas.microsoft.com/office/powerpoint/2010/main" val="17504615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89A62E0-95CD-5E48-8C46-777402DA39B4}" type="datetimeFigureOut">
              <a:rPr lang="en-KE" smtClean="0"/>
              <a:t>03/12/2025</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2F26AD38-520A-6E47-831D-FEB40697FD13}" type="slidenum">
              <a:rPr lang="en-KE" smtClean="0"/>
              <a:t>‹#›</a:t>
            </a:fld>
            <a:endParaRPr lang="en-KE"/>
          </a:p>
        </p:txBody>
      </p:sp>
    </p:spTree>
    <p:extLst>
      <p:ext uri="{BB962C8B-B14F-4D97-AF65-F5344CB8AC3E}">
        <p14:creationId xmlns:p14="http://schemas.microsoft.com/office/powerpoint/2010/main" val="677035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89A62E0-95CD-5E48-8C46-777402DA39B4}" type="datetimeFigureOut">
              <a:rPr lang="en-KE" smtClean="0"/>
              <a:t>03/12/2025</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2F26AD38-520A-6E47-831D-FEB40697FD13}" type="slidenum">
              <a:rPr lang="en-KE" smtClean="0"/>
              <a:t>‹#›</a:t>
            </a:fld>
            <a:endParaRPr lang="en-KE"/>
          </a:p>
        </p:txBody>
      </p:sp>
    </p:spTree>
    <p:extLst>
      <p:ext uri="{BB962C8B-B14F-4D97-AF65-F5344CB8AC3E}">
        <p14:creationId xmlns:p14="http://schemas.microsoft.com/office/powerpoint/2010/main" val="973522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89A62E0-95CD-5E48-8C46-777402DA39B4}" type="datetimeFigureOut">
              <a:rPr lang="en-KE" smtClean="0"/>
              <a:t>03/12/2025</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2F26AD38-520A-6E47-831D-FEB40697FD13}" type="slidenum">
              <a:rPr lang="en-KE" smtClean="0"/>
              <a:t>‹#›</a:t>
            </a:fld>
            <a:endParaRPr lang="en-KE"/>
          </a:p>
        </p:txBody>
      </p:sp>
    </p:spTree>
    <p:extLst>
      <p:ext uri="{BB962C8B-B14F-4D97-AF65-F5344CB8AC3E}">
        <p14:creationId xmlns:p14="http://schemas.microsoft.com/office/powerpoint/2010/main" val="9229491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89A62E0-95CD-5E48-8C46-777402DA39B4}" type="datetimeFigureOut">
              <a:rPr lang="en-KE" smtClean="0"/>
              <a:t>03/12/2025</a:t>
            </a:fld>
            <a:endParaRPr lang="en-KE"/>
          </a:p>
        </p:txBody>
      </p:sp>
      <p:sp>
        <p:nvSpPr>
          <p:cNvPr id="8" name="Footer Placeholder 7"/>
          <p:cNvSpPr>
            <a:spLocks noGrp="1"/>
          </p:cNvSpPr>
          <p:nvPr>
            <p:ph type="ftr" sz="quarter" idx="11"/>
          </p:nvPr>
        </p:nvSpPr>
        <p:spPr/>
        <p:txBody>
          <a:bodyPr/>
          <a:lstStyle/>
          <a:p>
            <a:endParaRPr lang="en-KE"/>
          </a:p>
        </p:txBody>
      </p:sp>
      <p:sp>
        <p:nvSpPr>
          <p:cNvPr id="9" name="Slide Number Placeholder 8"/>
          <p:cNvSpPr>
            <a:spLocks noGrp="1"/>
          </p:cNvSpPr>
          <p:nvPr>
            <p:ph type="sldNum" sz="quarter" idx="12"/>
          </p:nvPr>
        </p:nvSpPr>
        <p:spPr/>
        <p:txBody>
          <a:bodyPr/>
          <a:lstStyle/>
          <a:p>
            <a:fld id="{2F26AD38-520A-6E47-831D-FEB40697FD13}" type="slidenum">
              <a:rPr lang="en-KE" smtClean="0"/>
              <a:t>‹#›</a:t>
            </a:fld>
            <a:endParaRPr lang="en-KE"/>
          </a:p>
        </p:txBody>
      </p:sp>
    </p:spTree>
    <p:extLst>
      <p:ext uri="{BB962C8B-B14F-4D97-AF65-F5344CB8AC3E}">
        <p14:creationId xmlns:p14="http://schemas.microsoft.com/office/powerpoint/2010/main" val="1885996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89A62E0-95CD-5E48-8C46-777402DA39B4}" type="datetimeFigureOut">
              <a:rPr lang="en-KE" smtClean="0"/>
              <a:t>03/12/2025</a:t>
            </a:fld>
            <a:endParaRPr lang="en-KE"/>
          </a:p>
        </p:txBody>
      </p:sp>
      <p:sp>
        <p:nvSpPr>
          <p:cNvPr id="4" name="Footer Placeholder 3"/>
          <p:cNvSpPr>
            <a:spLocks noGrp="1"/>
          </p:cNvSpPr>
          <p:nvPr>
            <p:ph type="ftr" sz="quarter" idx="11"/>
          </p:nvPr>
        </p:nvSpPr>
        <p:spPr/>
        <p:txBody>
          <a:bodyPr/>
          <a:lstStyle/>
          <a:p>
            <a:endParaRPr lang="en-KE"/>
          </a:p>
        </p:txBody>
      </p:sp>
      <p:sp>
        <p:nvSpPr>
          <p:cNvPr id="5" name="Slide Number Placeholder 4"/>
          <p:cNvSpPr>
            <a:spLocks noGrp="1"/>
          </p:cNvSpPr>
          <p:nvPr>
            <p:ph type="sldNum" sz="quarter" idx="12"/>
          </p:nvPr>
        </p:nvSpPr>
        <p:spPr/>
        <p:txBody>
          <a:bodyPr/>
          <a:lstStyle/>
          <a:p>
            <a:fld id="{2F26AD38-520A-6E47-831D-FEB40697FD13}" type="slidenum">
              <a:rPr lang="en-KE" smtClean="0"/>
              <a:t>‹#›</a:t>
            </a:fld>
            <a:endParaRPr lang="en-KE"/>
          </a:p>
        </p:txBody>
      </p:sp>
    </p:spTree>
    <p:extLst>
      <p:ext uri="{BB962C8B-B14F-4D97-AF65-F5344CB8AC3E}">
        <p14:creationId xmlns:p14="http://schemas.microsoft.com/office/powerpoint/2010/main" val="2954343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9A62E0-95CD-5E48-8C46-777402DA39B4}" type="datetimeFigureOut">
              <a:rPr lang="en-KE" smtClean="0"/>
              <a:t>03/12/2025</a:t>
            </a:fld>
            <a:endParaRPr lang="en-KE"/>
          </a:p>
        </p:txBody>
      </p:sp>
      <p:sp>
        <p:nvSpPr>
          <p:cNvPr id="3" name="Footer Placeholder 2"/>
          <p:cNvSpPr>
            <a:spLocks noGrp="1"/>
          </p:cNvSpPr>
          <p:nvPr>
            <p:ph type="ftr" sz="quarter" idx="11"/>
          </p:nvPr>
        </p:nvSpPr>
        <p:spPr/>
        <p:txBody>
          <a:bodyPr/>
          <a:lstStyle/>
          <a:p>
            <a:endParaRPr lang="en-KE"/>
          </a:p>
        </p:txBody>
      </p:sp>
      <p:sp>
        <p:nvSpPr>
          <p:cNvPr id="4" name="Slide Number Placeholder 3"/>
          <p:cNvSpPr>
            <a:spLocks noGrp="1"/>
          </p:cNvSpPr>
          <p:nvPr>
            <p:ph type="sldNum" sz="quarter" idx="12"/>
          </p:nvPr>
        </p:nvSpPr>
        <p:spPr/>
        <p:txBody>
          <a:bodyPr/>
          <a:lstStyle/>
          <a:p>
            <a:fld id="{2F26AD38-520A-6E47-831D-FEB40697FD13}" type="slidenum">
              <a:rPr lang="en-KE" smtClean="0"/>
              <a:t>‹#›</a:t>
            </a:fld>
            <a:endParaRPr lang="en-KE"/>
          </a:p>
        </p:txBody>
      </p:sp>
    </p:spTree>
    <p:extLst>
      <p:ext uri="{BB962C8B-B14F-4D97-AF65-F5344CB8AC3E}">
        <p14:creationId xmlns:p14="http://schemas.microsoft.com/office/powerpoint/2010/main" val="8489202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89A62E0-95CD-5E48-8C46-777402DA39B4}" type="datetimeFigureOut">
              <a:rPr lang="en-KE" smtClean="0"/>
              <a:t>03/12/2025</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2F26AD38-520A-6E47-831D-FEB40697FD13}" type="slidenum">
              <a:rPr lang="en-KE" smtClean="0"/>
              <a:t>‹#›</a:t>
            </a:fld>
            <a:endParaRPr lang="en-KE"/>
          </a:p>
        </p:txBody>
      </p:sp>
    </p:spTree>
    <p:extLst>
      <p:ext uri="{BB962C8B-B14F-4D97-AF65-F5344CB8AC3E}">
        <p14:creationId xmlns:p14="http://schemas.microsoft.com/office/powerpoint/2010/main" val="2471819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89A62E0-95CD-5E48-8C46-777402DA39B4}" type="datetimeFigureOut">
              <a:rPr lang="en-KE" smtClean="0"/>
              <a:t>03/12/2025</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2F26AD38-520A-6E47-831D-FEB40697FD13}" type="slidenum">
              <a:rPr lang="en-KE" smtClean="0"/>
              <a:t>‹#›</a:t>
            </a:fld>
            <a:endParaRPr lang="en-KE"/>
          </a:p>
        </p:txBody>
      </p:sp>
    </p:spTree>
    <p:extLst>
      <p:ext uri="{BB962C8B-B14F-4D97-AF65-F5344CB8AC3E}">
        <p14:creationId xmlns:p14="http://schemas.microsoft.com/office/powerpoint/2010/main" val="2696486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89A62E0-95CD-5E48-8C46-777402DA39B4}" type="datetimeFigureOut">
              <a:rPr lang="en-KE" smtClean="0"/>
              <a:t>03/12/2025</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2F26AD38-520A-6E47-831D-FEB40697FD13}" type="slidenum">
              <a:rPr lang="en-KE" smtClean="0"/>
              <a:t>‹#›</a:t>
            </a:fld>
            <a:endParaRPr lang="en-KE"/>
          </a:p>
        </p:txBody>
      </p:sp>
    </p:spTree>
    <p:extLst>
      <p:ext uri="{BB962C8B-B14F-4D97-AF65-F5344CB8AC3E}">
        <p14:creationId xmlns:p14="http://schemas.microsoft.com/office/powerpoint/2010/main" val="2514037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89A62E0-95CD-5E48-8C46-777402DA39B4}" type="datetimeFigureOut">
              <a:rPr lang="en-KE" smtClean="0"/>
              <a:t>03/12/2025</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2F26AD38-520A-6E47-831D-FEB40697FD13}" type="slidenum">
              <a:rPr lang="en-KE" smtClean="0"/>
              <a:t>‹#›</a:t>
            </a:fld>
            <a:endParaRPr lang="en-KE"/>
          </a:p>
        </p:txBody>
      </p:sp>
    </p:spTree>
    <p:extLst>
      <p:ext uri="{BB962C8B-B14F-4D97-AF65-F5344CB8AC3E}">
        <p14:creationId xmlns:p14="http://schemas.microsoft.com/office/powerpoint/2010/main" val="2825123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638300" y="301117"/>
            <a:ext cx="10067925" cy="619126"/>
          </a:xfrm>
          <a:prstGeom prst="rect">
            <a:avLst/>
          </a:prstGeom>
        </p:spPr>
        <p:txBody>
          <a:bodyPr anchor="b">
            <a:normAutofit/>
          </a:bodyPr>
          <a:lstStyle>
            <a:lvl1pPr>
              <a:defRPr sz="3200" b="1"/>
            </a:lvl1pPr>
          </a:lstStyle>
          <a:p>
            <a:r>
              <a:rPr lang="en-US"/>
              <a:t>THE KENYA NATIONAL EXAMINATIONS COUNCIL</a:t>
            </a:r>
          </a:p>
        </p:txBody>
      </p:sp>
      <p:pic>
        <p:nvPicPr>
          <p:cNvPr id="8" name="Picture 1" descr="KNEC LOGO.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92148" y="0"/>
            <a:ext cx="1255651" cy="1438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 descr="KNEC LOGO.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620500" y="6203298"/>
            <a:ext cx="571500" cy="654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107193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638300" y="301117"/>
            <a:ext cx="10067925" cy="619126"/>
          </a:xfrm>
          <a:prstGeom prst="rect">
            <a:avLst/>
          </a:prstGeom>
        </p:spPr>
        <p:txBody>
          <a:bodyPr anchor="b">
            <a:normAutofit/>
          </a:bodyPr>
          <a:lstStyle>
            <a:lvl1pPr>
              <a:defRPr sz="3200" b="1"/>
            </a:lvl1pPr>
          </a:lstStyle>
          <a:p>
            <a:r>
              <a:rPr lang="en-US"/>
              <a:t>THE KENYA NATIONAL EXAMINATIONS COUNCIL</a:t>
            </a:r>
          </a:p>
        </p:txBody>
      </p:sp>
      <p:pic>
        <p:nvPicPr>
          <p:cNvPr id="8" name="Picture 1" descr="KNEC LOGO.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92148" y="0"/>
            <a:ext cx="1255651" cy="1438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 descr="KNEC LOGO.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620500" y="6203298"/>
            <a:ext cx="571500" cy="654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83249" y="69257"/>
            <a:ext cx="8911687"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t>Click to edit Master title style</a:t>
            </a:r>
          </a:p>
        </p:txBody>
      </p:sp>
      <p:pic>
        <p:nvPicPr>
          <p:cNvPr id="9" name="Picture 1" descr="KNEC LOGO.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525250" y="6112026"/>
            <a:ext cx="609600" cy="698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2"/>
          <p:cNvSpPr>
            <a:spLocks noGrp="1"/>
          </p:cNvSpPr>
          <p:nvPr>
            <p:ph type="dt" sz="half" idx="10"/>
          </p:nvPr>
        </p:nvSpPr>
        <p:spPr/>
        <p:txBody>
          <a:bodyPr/>
          <a:lstStyle/>
          <a:p>
            <a:fld id="{76BA70DA-2A0C-472D-A40C-958ECE87502A}" type="datetimeFigureOut">
              <a:rPr lang="en-US" smtClean="0"/>
              <a:t>12/3/2025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531812" y="787782"/>
            <a:ext cx="779767" cy="365125"/>
          </a:xfrm>
          <a:prstGeom prst="rect">
            <a:avLst/>
          </a:prstGeom>
        </p:spPr>
        <p:txBody>
          <a:bodyPr/>
          <a:lstStyle/>
          <a:p>
            <a:fld id="{2A81BE43-6BA0-42A1-8A10-A44E7F8DDBF6}"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1"/>
            </p:custDataLst>
          </p:nvPr>
        </p:nvSpPr>
        <p:spPr>
          <a:xfrm>
            <a:off x="696000" y="394405"/>
            <a:ext cx="10800000" cy="792000"/>
          </a:xfrm>
        </p:spPr>
        <p:txBody>
          <a:bodyPr/>
          <a:lstStyle>
            <a:lvl1pPr algn="ctr">
              <a:defRPr sz="3200">
                <a:solidFill>
                  <a:schemeClr val="tx1">
                    <a:lumMod val="85000"/>
                    <a:lumOff val="15000"/>
                  </a:schemeClr>
                </a:solidFill>
                <a:latin typeface="+mj-lt"/>
              </a:defRPr>
            </a:lvl1pPr>
          </a:lstStyle>
          <a:p>
            <a:r>
              <a:rPr lang="en-US" dirty="0"/>
              <a:t>Click to add title</a:t>
            </a:r>
          </a:p>
        </p:txBody>
      </p:sp>
      <p:sp>
        <p:nvSpPr>
          <p:cNvPr id="3" name="日期占位符 2"/>
          <p:cNvSpPr>
            <a:spLocks noGrp="1"/>
          </p:cNvSpPr>
          <p:nvPr>
            <p:ph type="dt" sz="half" idx="10"/>
            <p:custDataLst>
              <p:tags r:id="rId2"/>
            </p:custDataLst>
          </p:nvPr>
        </p:nvSpPr>
        <p:spPr/>
        <p:txBody>
          <a:bodyPr/>
          <a:lstStyle>
            <a:lvl1pPr>
              <a:defRPr>
                <a:latin typeface="Arial" panose="020B0604020202020204" pitchFamily="34" charset="0"/>
                <a:sym typeface="Arial" panose="020B0604020202020204" pitchFamily="34" charset="0"/>
              </a:defRPr>
            </a:lvl1pPr>
          </a:lstStyle>
          <a:p>
            <a:r>
              <a:rPr lang="en-US"/>
              <a:t>Date Area</a:t>
            </a:r>
          </a:p>
        </p:txBody>
      </p:sp>
      <p:sp>
        <p:nvSpPr>
          <p:cNvPr id="4" name="页脚占位符 3"/>
          <p:cNvSpPr>
            <a:spLocks noGrp="1"/>
          </p:cNvSpPr>
          <p:nvPr>
            <p:ph type="ftr" sz="quarter" idx="11"/>
            <p:custDataLst>
              <p:tags r:id="rId3"/>
            </p:custDataLst>
          </p:nvPr>
        </p:nvSpPr>
        <p:spPr/>
        <p:txBody>
          <a:bodyPr/>
          <a:lstStyle>
            <a:lvl1pPr>
              <a:defRPr>
                <a:latin typeface="Arial" panose="020B0604020202020204" pitchFamily="34" charset="0"/>
                <a:sym typeface="Arial" panose="020B0604020202020204" pitchFamily="34" charset="0"/>
              </a:defRPr>
            </a:lvl1pPr>
          </a:lstStyle>
          <a:p>
            <a:endParaRPr lang="en-US" dirty="0"/>
          </a:p>
        </p:txBody>
      </p:sp>
      <p:sp>
        <p:nvSpPr>
          <p:cNvPr id="5" name="灯片编号占位符 4"/>
          <p:cNvSpPr>
            <a:spLocks noGrp="1"/>
          </p:cNvSpPr>
          <p:nvPr>
            <p:ph type="sldNum" sz="quarter" idx="12"/>
            <p:custDataLst>
              <p:tags r:id="rId4"/>
            </p:custDataLst>
          </p:nvPr>
        </p:nvSpPr>
        <p:spPr/>
        <p:txBody>
          <a:bodyPr/>
          <a:lstStyle>
            <a:lvl1pPr>
              <a:defRPr>
                <a:latin typeface="Arial" panose="020B0604020202020204" pitchFamily="34" charset="0"/>
                <a:sym typeface="Arial" panose="020B0604020202020204" pitchFamily="34" charset="0"/>
              </a:defRPr>
            </a:lvl1pPr>
          </a:lstStyle>
          <a:p>
            <a:fld id="{49AE70B2-8BF9-45C0-BB95-33D1B9D3A854}" type="slidenum">
              <a:rPr lang="en-US" smtClean="0"/>
              <a:t>‹#›</a:t>
            </a:fld>
            <a:endParaRPr lang="en-US" dirty="0"/>
          </a:p>
        </p:txBody>
      </p:sp>
    </p:spTree>
    <p:extLst>
      <p:ext uri="{BB962C8B-B14F-4D97-AF65-F5344CB8AC3E}">
        <p14:creationId xmlns:p14="http://schemas.microsoft.com/office/powerpoint/2010/main" val="1518380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D77D7-E747-D6AE-7987-DD60F41AE01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A23F680-EF65-5E02-8E36-5670D396F10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17F40D2-2E7D-E48C-6018-6B1E6F4F9EFC}"/>
              </a:ext>
            </a:extLst>
          </p:cNvPr>
          <p:cNvSpPr>
            <a:spLocks noGrp="1"/>
          </p:cNvSpPr>
          <p:nvPr>
            <p:ph type="dt" sz="half" idx="10"/>
          </p:nvPr>
        </p:nvSpPr>
        <p:spPr/>
        <p:txBody>
          <a:bodyPr/>
          <a:lstStyle/>
          <a:p>
            <a:fld id="{6CC2608E-D319-45A2-AEFE-EEAD7B81ACB9}" type="datetimeFigureOut">
              <a:rPr lang="en-GB" smtClean="0"/>
              <a:t>03/12/2025</a:t>
            </a:fld>
            <a:endParaRPr lang="en-GB"/>
          </a:p>
        </p:txBody>
      </p:sp>
      <p:sp>
        <p:nvSpPr>
          <p:cNvPr id="5" name="Footer Placeholder 4">
            <a:extLst>
              <a:ext uri="{FF2B5EF4-FFF2-40B4-BE49-F238E27FC236}">
                <a16:creationId xmlns:a16="http://schemas.microsoft.com/office/drawing/2014/main" id="{D4785E7D-F26A-70EB-5147-EFF5C8C8FB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C1C4EE-C35B-55B0-C44B-4DF1FDBEE589}"/>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32633307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3181AB-B9CF-63A0-17E9-B9B25286E01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BDF717B-1C51-8E2B-8571-3E5401D7093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14CDB7-C94C-FC08-3E39-6AA7B33CA016}"/>
              </a:ext>
            </a:extLst>
          </p:cNvPr>
          <p:cNvSpPr>
            <a:spLocks noGrp="1"/>
          </p:cNvSpPr>
          <p:nvPr>
            <p:ph type="dt" sz="half" idx="10"/>
          </p:nvPr>
        </p:nvSpPr>
        <p:spPr/>
        <p:txBody>
          <a:bodyPr/>
          <a:lstStyle/>
          <a:p>
            <a:fld id="{6CC2608E-D319-45A2-AEFE-EEAD7B81ACB9}" type="datetimeFigureOut">
              <a:rPr lang="en-GB" smtClean="0"/>
              <a:t>03/12/2025</a:t>
            </a:fld>
            <a:endParaRPr lang="en-GB"/>
          </a:p>
        </p:txBody>
      </p:sp>
      <p:sp>
        <p:nvSpPr>
          <p:cNvPr id="5" name="Footer Placeholder 4">
            <a:extLst>
              <a:ext uri="{FF2B5EF4-FFF2-40B4-BE49-F238E27FC236}">
                <a16:creationId xmlns:a16="http://schemas.microsoft.com/office/drawing/2014/main" id="{A2C78E66-B419-B6F7-4C11-01B902EBD5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1E97FF-BDAD-8B9A-FF5F-9F988551C37F}"/>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23367506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02F4B-2F69-6712-730D-63AF2943A8E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C91C72-FF54-2D09-6023-977E1B51BAA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9EA4247-A00F-3ECA-07A0-24D9ABE7778F}"/>
              </a:ext>
            </a:extLst>
          </p:cNvPr>
          <p:cNvSpPr>
            <a:spLocks noGrp="1"/>
          </p:cNvSpPr>
          <p:nvPr>
            <p:ph type="dt" sz="half" idx="10"/>
          </p:nvPr>
        </p:nvSpPr>
        <p:spPr/>
        <p:txBody>
          <a:bodyPr/>
          <a:lstStyle/>
          <a:p>
            <a:fld id="{6CC2608E-D319-45A2-AEFE-EEAD7B81ACB9}" type="datetimeFigureOut">
              <a:rPr lang="en-GB" smtClean="0"/>
              <a:t>03/12/2025</a:t>
            </a:fld>
            <a:endParaRPr lang="en-GB"/>
          </a:p>
        </p:txBody>
      </p:sp>
      <p:sp>
        <p:nvSpPr>
          <p:cNvPr id="5" name="Footer Placeholder 4">
            <a:extLst>
              <a:ext uri="{FF2B5EF4-FFF2-40B4-BE49-F238E27FC236}">
                <a16:creationId xmlns:a16="http://schemas.microsoft.com/office/drawing/2014/main" id="{33B315BB-EDD2-50AC-3F57-08A257C63D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526A44-2B79-95A0-E18B-2A8BC6351728}"/>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28719335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6E22F-8A72-6D57-182E-E4AA65DB982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0817B14-B341-2496-FE19-D40DC0E6776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1CC99FD-0395-1978-A616-8D8636DBC2A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03009C3-4ECF-3F44-FAC2-D978E25E9F26}"/>
              </a:ext>
            </a:extLst>
          </p:cNvPr>
          <p:cNvSpPr>
            <a:spLocks noGrp="1"/>
          </p:cNvSpPr>
          <p:nvPr>
            <p:ph type="dt" sz="half" idx="10"/>
          </p:nvPr>
        </p:nvSpPr>
        <p:spPr/>
        <p:txBody>
          <a:bodyPr/>
          <a:lstStyle/>
          <a:p>
            <a:fld id="{6CC2608E-D319-45A2-AEFE-EEAD7B81ACB9}" type="datetimeFigureOut">
              <a:rPr lang="en-GB" smtClean="0"/>
              <a:t>03/12/2025</a:t>
            </a:fld>
            <a:endParaRPr lang="en-GB"/>
          </a:p>
        </p:txBody>
      </p:sp>
      <p:sp>
        <p:nvSpPr>
          <p:cNvPr id="6" name="Footer Placeholder 5">
            <a:extLst>
              <a:ext uri="{FF2B5EF4-FFF2-40B4-BE49-F238E27FC236}">
                <a16:creationId xmlns:a16="http://schemas.microsoft.com/office/drawing/2014/main" id="{3CF23A5C-5E06-F8AE-3AC6-C2641F2D6D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8AB59A-7D9E-D25A-AC51-93D475C2F5B0}"/>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6794999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A0DCF-6F1E-2320-EF3D-AE3D82C4742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DC48E1-7649-BAD6-033A-10C3EAE10B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18CFC88-2C4A-FB37-9DE4-3A8B7289A2C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8DE2884-B192-FBBB-CBBA-5F3BC3EC0E7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27A9DD3-BF3A-FAE8-D2EE-5F474385A8B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5881052-15AA-2BE9-2025-693CF57767B9}"/>
              </a:ext>
            </a:extLst>
          </p:cNvPr>
          <p:cNvSpPr>
            <a:spLocks noGrp="1"/>
          </p:cNvSpPr>
          <p:nvPr>
            <p:ph type="dt" sz="half" idx="10"/>
          </p:nvPr>
        </p:nvSpPr>
        <p:spPr/>
        <p:txBody>
          <a:bodyPr/>
          <a:lstStyle/>
          <a:p>
            <a:fld id="{6CC2608E-D319-45A2-AEFE-EEAD7B81ACB9}" type="datetimeFigureOut">
              <a:rPr lang="en-GB" smtClean="0"/>
              <a:t>03/12/2025</a:t>
            </a:fld>
            <a:endParaRPr lang="en-GB"/>
          </a:p>
        </p:txBody>
      </p:sp>
      <p:sp>
        <p:nvSpPr>
          <p:cNvPr id="8" name="Footer Placeholder 7">
            <a:extLst>
              <a:ext uri="{FF2B5EF4-FFF2-40B4-BE49-F238E27FC236}">
                <a16:creationId xmlns:a16="http://schemas.microsoft.com/office/drawing/2014/main" id="{8A4A1DA2-91C1-09A2-CBD0-C70BE40540E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3DCAFDA-F02B-3B2D-2AAD-91232CF9FAB2}"/>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1808691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2E332-8918-5A48-FCBC-B023321AC5C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8CCC858-507F-89B4-A18B-92D0F7B7ADE4}"/>
              </a:ext>
            </a:extLst>
          </p:cNvPr>
          <p:cNvSpPr>
            <a:spLocks noGrp="1"/>
          </p:cNvSpPr>
          <p:nvPr>
            <p:ph type="dt" sz="half" idx="10"/>
          </p:nvPr>
        </p:nvSpPr>
        <p:spPr/>
        <p:txBody>
          <a:bodyPr/>
          <a:lstStyle/>
          <a:p>
            <a:fld id="{6CC2608E-D319-45A2-AEFE-EEAD7B81ACB9}" type="datetimeFigureOut">
              <a:rPr lang="en-GB" smtClean="0"/>
              <a:t>03/12/2025</a:t>
            </a:fld>
            <a:endParaRPr lang="en-GB"/>
          </a:p>
        </p:txBody>
      </p:sp>
      <p:sp>
        <p:nvSpPr>
          <p:cNvPr id="4" name="Footer Placeholder 3">
            <a:extLst>
              <a:ext uri="{FF2B5EF4-FFF2-40B4-BE49-F238E27FC236}">
                <a16:creationId xmlns:a16="http://schemas.microsoft.com/office/drawing/2014/main" id="{AD3F63AF-B2A2-1220-4CA5-DEB418A9BBD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7A1905F-F293-A567-9F90-71851A6D4BFD}"/>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19610185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8117FDF-AA53-A4D7-5DEA-578941B9AB6B}"/>
              </a:ext>
            </a:extLst>
          </p:cNvPr>
          <p:cNvSpPr>
            <a:spLocks noGrp="1"/>
          </p:cNvSpPr>
          <p:nvPr>
            <p:ph type="dt" sz="half" idx="10"/>
          </p:nvPr>
        </p:nvSpPr>
        <p:spPr/>
        <p:txBody>
          <a:bodyPr/>
          <a:lstStyle/>
          <a:p>
            <a:fld id="{6CC2608E-D319-45A2-AEFE-EEAD7B81ACB9}" type="datetimeFigureOut">
              <a:rPr lang="en-GB" smtClean="0"/>
              <a:t>03/12/2025</a:t>
            </a:fld>
            <a:endParaRPr lang="en-GB"/>
          </a:p>
        </p:txBody>
      </p:sp>
      <p:sp>
        <p:nvSpPr>
          <p:cNvPr id="3" name="Footer Placeholder 2">
            <a:extLst>
              <a:ext uri="{FF2B5EF4-FFF2-40B4-BE49-F238E27FC236}">
                <a16:creationId xmlns:a16="http://schemas.microsoft.com/office/drawing/2014/main" id="{66088D57-7650-39E7-D08F-0C73C5C5956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74CDA6E-E124-903E-5D3A-4DEEB1E1E9CD}"/>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34764752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B3BF5-DD7F-9B3D-FAC5-16ACA244D4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0B84D2D-AD51-D55D-E7C3-CF5D36E3A69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8A2C72-A46E-AF7E-0CF1-B4392C12F0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8A542B0-D95E-CE23-F666-1953C6C1D8DB}"/>
              </a:ext>
            </a:extLst>
          </p:cNvPr>
          <p:cNvSpPr>
            <a:spLocks noGrp="1"/>
          </p:cNvSpPr>
          <p:nvPr>
            <p:ph type="dt" sz="half" idx="10"/>
          </p:nvPr>
        </p:nvSpPr>
        <p:spPr/>
        <p:txBody>
          <a:bodyPr/>
          <a:lstStyle/>
          <a:p>
            <a:fld id="{6CC2608E-D319-45A2-AEFE-EEAD7B81ACB9}" type="datetimeFigureOut">
              <a:rPr lang="en-GB" smtClean="0"/>
              <a:t>03/12/2025</a:t>
            </a:fld>
            <a:endParaRPr lang="en-GB"/>
          </a:p>
        </p:txBody>
      </p:sp>
      <p:sp>
        <p:nvSpPr>
          <p:cNvPr id="6" name="Footer Placeholder 5">
            <a:extLst>
              <a:ext uri="{FF2B5EF4-FFF2-40B4-BE49-F238E27FC236}">
                <a16:creationId xmlns:a16="http://schemas.microsoft.com/office/drawing/2014/main" id="{E288903A-D918-39E6-323B-F30CA2DD3C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C9586E-5946-68B8-1729-199B8050024D}"/>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26190632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730A1-0776-27C3-B3A0-2E108FC43A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FDE1C24-C1CC-1A7A-BC85-B6CE04E6A26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6516D2B-3350-D2A7-3DE5-BEF106B953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019C14-60E6-8D5D-A7C1-BA127D2CFE5C}"/>
              </a:ext>
            </a:extLst>
          </p:cNvPr>
          <p:cNvSpPr>
            <a:spLocks noGrp="1"/>
          </p:cNvSpPr>
          <p:nvPr>
            <p:ph type="dt" sz="half" idx="10"/>
          </p:nvPr>
        </p:nvSpPr>
        <p:spPr/>
        <p:txBody>
          <a:bodyPr/>
          <a:lstStyle/>
          <a:p>
            <a:fld id="{6CC2608E-D319-45A2-AEFE-EEAD7B81ACB9}" type="datetimeFigureOut">
              <a:rPr lang="en-GB" smtClean="0"/>
              <a:t>03/12/2025</a:t>
            </a:fld>
            <a:endParaRPr lang="en-GB"/>
          </a:p>
        </p:txBody>
      </p:sp>
      <p:sp>
        <p:nvSpPr>
          <p:cNvPr id="6" name="Footer Placeholder 5">
            <a:extLst>
              <a:ext uri="{FF2B5EF4-FFF2-40B4-BE49-F238E27FC236}">
                <a16:creationId xmlns:a16="http://schemas.microsoft.com/office/drawing/2014/main" id="{84445870-A4FE-5CC5-D62B-D794009E61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61C64D5-571F-8153-A9A6-A64DC9E27A51}"/>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23624207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A07B0-36FF-BA93-79A1-928EA08D5D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B1A021B-7D56-40B2-71E4-E30854B5CB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682B0A-7C2F-04F4-9C00-956B1FC1D9AD}"/>
              </a:ext>
            </a:extLst>
          </p:cNvPr>
          <p:cNvSpPr>
            <a:spLocks noGrp="1"/>
          </p:cNvSpPr>
          <p:nvPr>
            <p:ph type="dt" sz="half" idx="10"/>
          </p:nvPr>
        </p:nvSpPr>
        <p:spPr/>
        <p:txBody>
          <a:bodyPr/>
          <a:lstStyle/>
          <a:p>
            <a:fld id="{6CC2608E-D319-45A2-AEFE-EEAD7B81ACB9}" type="datetimeFigureOut">
              <a:rPr lang="en-GB" smtClean="0"/>
              <a:t>03/12/2025</a:t>
            </a:fld>
            <a:endParaRPr lang="en-GB"/>
          </a:p>
        </p:txBody>
      </p:sp>
      <p:sp>
        <p:nvSpPr>
          <p:cNvPr id="5" name="Footer Placeholder 4">
            <a:extLst>
              <a:ext uri="{FF2B5EF4-FFF2-40B4-BE49-F238E27FC236}">
                <a16:creationId xmlns:a16="http://schemas.microsoft.com/office/drawing/2014/main" id="{53F9C23B-4EC8-157F-487F-67C19C59BE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AFCBE3-C32D-9075-92AF-6391325E5437}"/>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7310794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D0BB363-CEBA-DD43-DB2F-AC8EC726C61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B8EFE26-33E6-3001-7A1A-1E01A005363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87DCE6-5A7F-AB20-5DBA-295C90598FB1}"/>
              </a:ext>
            </a:extLst>
          </p:cNvPr>
          <p:cNvSpPr>
            <a:spLocks noGrp="1"/>
          </p:cNvSpPr>
          <p:nvPr>
            <p:ph type="dt" sz="half" idx="10"/>
          </p:nvPr>
        </p:nvSpPr>
        <p:spPr/>
        <p:txBody>
          <a:bodyPr/>
          <a:lstStyle/>
          <a:p>
            <a:fld id="{6CC2608E-D319-45A2-AEFE-EEAD7B81ACB9}" type="datetimeFigureOut">
              <a:rPr lang="en-GB" smtClean="0"/>
              <a:t>03/12/2025</a:t>
            </a:fld>
            <a:endParaRPr lang="en-GB"/>
          </a:p>
        </p:txBody>
      </p:sp>
      <p:sp>
        <p:nvSpPr>
          <p:cNvPr id="5" name="Footer Placeholder 4">
            <a:extLst>
              <a:ext uri="{FF2B5EF4-FFF2-40B4-BE49-F238E27FC236}">
                <a16:creationId xmlns:a16="http://schemas.microsoft.com/office/drawing/2014/main" id="{BFF00F98-CFEE-8E6F-2A22-760D53C981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E3AD3C-32F0-CAC7-41D4-B1BF123BC624}"/>
              </a:ext>
            </a:extLst>
          </p:cNvPr>
          <p:cNvSpPr>
            <a:spLocks noGrp="1"/>
          </p:cNvSpPr>
          <p:nvPr>
            <p:ph type="sldNum" sz="quarter" idx="12"/>
          </p:nvPr>
        </p:nvSpPr>
        <p:spPr/>
        <p:txBody>
          <a:bodyPr/>
          <a:lstStyle/>
          <a:p>
            <a:fld id="{322DA567-40CE-4DE7-95FC-2EF58D9EA636}" type="slidenum">
              <a:rPr lang="en-GB" smtClean="0"/>
              <a:t>‹#›</a:t>
            </a:fld>
            <a:endParaRPr lang="en-GB"/>
          </a:p>
        </p:txBody>
      </p:sp>
    </p:spTree>
    <p:extLst>
      <p:ext uri="{BB962C8B-B14F-4D97-AF65-F5344CB8AC3E}">
        <p14:creationId xmlns:p14="http://schemas.microsoft.com/office/powerpoint/2010/main" val="400946255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7A7F58C7-D277-8F14-F024-4B41D20D054F}"/>
              </a:ext>
            </a:extLst>
          </p:cNvPr>
          <p:cNvSpPr>
            <a:spLocks noGrp="1"/>
          </p:cNvSpPr>
          <p:nvPr>
            <p:ph type="pic" sz="quarter" idx="10"/>
          </p:nvPr>
        </p:nvSpPr>
        <p:spPr>
          <a:xfrm>
            <a:off x="0" y="0"/>
            <a:ext cx="12192000" cy="6858000"/>
          </a:xfrm>
        </p:spPr>
        <p:txBody>
          <a:bodyPr>
            <a:normAutofit/>
          </a:bodyPr>
          <a:lstStyle>
            <a:lvl1pPr marL="0" indent="0" algn="ctr">
              <a:buNone/>
              <a:defRPr sz="2000">
                <a:solidFill>
                  <a:schemeClr val="bg1"/>
                </a:solidFill>
              </a:defRPr>
            </a:lvl1pPr>
          </a:lstStyle>
          <a:p>
            <a:r>
              <a:rPr lang="en-US"/>
              <a:t>Click icon to add picture</a:t>
            </a:r>
            <a:endParaRPr lang="en-US" dirty="0"/>
          </a:p>
        </p:txBody>
      </p:sp>
      <p:sp>
        <p:nvSpPr>
          <p:cNvPr id="6" name="Title 1">
            <a:extLst>
              <a:ext uri="{FF2B5EF4-FFF2-40B4-BE49-F238E27FC236}">
                <a16:creationId xmlns:a16="http://schemas.microsoft.com/office/drawing/2014/main" id="{2E8C189B-2E00-67DA-E342-3440F5EBB4CE}"/>
              </a:ext>
            </a:extLst>
          </p:cNvPr>
          <p:cNvSpPr>
            <a:spLocks noGrp="1"/>
          </p:cNvSpPr>
          <p:nvPr>
            <p:ph type="ctrTitle" hasCustomPrompt="1"/>
          </p:nvPr>
        </p:nvSpPr>
        <p:spPr>
          <a:xfrm>
            <a:off x="1524000" y="2286000"/>
            <a:ext cx="9144000" cy="2286000"/>
          </a:xfrm>
        </p:spPr>
        <p:txBody>
          <a:bodyPr anchor="ctr" anchorCtr="0">
            <a:noAutofit/>
          </a:bodyPr>
          <a:lstStyle>
            <a:lvl1pPr algn="ctr">
              <a:defRPr sz="4800">
                <a:solidFill>
                  <a:schemeClr val="bg1"/>
                </a:solidFill>
              </a:defRPr>
            </a:lvl1pPr>
          </a:lstStyle>
          <a:p>
            <a:r>
              <a:rPr lang="en-US" dirty="0"/>
              <a:t>Click to add title</a:t>
            </a:r>
          </a:p>
        </p:txBody>
      </p:sp>
    </p:spTree>
    <p:extLst>
      <p:ext uri="{BB962C8B-B14F-4D97-AF65-F5344CB8AC3E}">
        <p14:creationId xmlns:p14="http://schemas.microsoft.com/office/powerpoint/2010/main" val="84224562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7BD59-35CC-9BB3-8621-6FA3356F81AA}"/>
              </a:ext>
            </a:extLst>
          </p:cNvPr>
          <p:cNvSpPr>
            <a:spLocks noGrp="1"/>
          </p:cNvSpPr>
          <p:nvPr>
            <p:ph type="title" hasCustomPrompt="1"/>
          </p:nvPr>
        </p:nvSpPr>
        <p:spPr>
          <a:xfrm>
            <a:off x="6562816" y="457200"/>
            <a:ext cx="4837176" cy="1993392"/>
          </a:xfrm>
        </p:spPr>
        <p:txBody>
          <a:bodyPr anchor="b">
            <a:noAutofit/>
          </a:bodyPr>
          <a:lstStyle>
            <a:lvl1pPr>
              <a:defRPr sz="3200"/>
            </a:lvl1pPr>
          </a:lstStyle>
          <a:p>
            <a:r>
              <a:rPr lang="en-US" dirty="0"/>
              <a:t>Click to add title</a:t>
            </a:r>
          </a:p>
        </p:txBody>
      </p:sp>
      <p:sp>
        <p:nvSpPr>
          <p:cNvPr id="10" name="Picture Placeholder 9">
            <a:extLst>
              <a:ext uri="{FF2B5EF4-FFF2-40B4-BE49-F238E27FC236}">
                <a16:creationId xmlns:a16="http://schemas.microsoft.com/office/drawing/2014/main" id="{6B8CBAD6-FC79-B2BB-0B67-26429A6D4C8C}"/>
              </a:ext>
            </a:extLst>
          </p:cNvPr>
          <p:cNvSpPr>
            <a:spLocks noGrp="1"/>
          </p:cNvSpPr>
          <p:nvPr>
            <p:ph type="pic" sz="quarter" idx="10"/>
          </p:nvPr>
        </p:nvSpPr>
        <p:spPr>
          <a:xfrm>
            <a:off x="-28882" y="0"/>
            <a:ext cx="6115050" cy="6858000"/>
          </a:xfrm>
          <a:prstGeom prst="parallelogram">
            <a:avLst/>
          </a:prstGeom>
          <a:ln>
            <a:noFill/>
          </a:ln>
        </p:spPr>
        <p:txBody>
          <a:bodyPr tIns="0">
            <a:normAutofit/>
          </a:bodyPr>
          <a:lstStyle>
            <a:lvl1pPr marL="0" indent="0" algn="ctr">
              <a:buNone/>
              <a:defRPr sz="2000"/>
            </a:lvl1pPr>
          </a:lstStyle>
          <a:p>
            <a:r>
              <a:rPr lang="en-US"/>
              <a:t>Click icon to add picture</a:t>
            </a:r>
            <a:endParaRPr lang="en-US" dirty="0"/>
          </a:p>
        </p:txBody>
      </p:sp>
      <p:sp>
        <p:nvSpPr>
          <p:cNvPr id="3" name="Content Placeholder 2">
            <a:extLst>
              <a:ext uri="{FF2B5EF4-FFF2-40B4-BE49-F238E27FC236}">
                <a16:creationId xmlns:a16="http://schemas.microsoft.com/office/drawing/2014/main" id="{A772710C-A212-1B12-06CD-FA2A14F89D68}"/>
              </a:ext>
            </a:extLst>
          </p:cNvPr>
          <p:cNvSpPr>
            <a:spLocks noGrp="1"/>
          </p:cNvSpPr>
          <p:nvPr>
            <p:ph idx="1" hasCustomPrompt="1"/>
          </p:nvPr>
        </p:nvSpPr>
        <p:spPr>
          <a:xfrm>
            <a:off x="6562818" y="2752344"/>
            <a:ext cx="4837174" cy="3136392"/>
          </a:xfrm>
        </p:spPr>
        <p:txBody>
          <a:bodyPr anchor="t" anchorCtr="0">
            <a:normAutofit/>
          </a:bodyPr>
          <a:lstStyle>
            <a:lvl1pPr marL="0" indent="0">
              <a:lnSpc>
                <a:spcPct val="150000"/>
              </a:lnSpc>
              <a:spcBef>
                <a:spcPts val="1000"/>
              </a:spcBef>
              <a:buNone/>
              <a:defRPr sz="1800" cap="all" spc="300" baseline="0"/>
            </a:lvl1pPr>
            <a:lvl2pPr marL="457200" indent="0">
              <a:lnSpc>
                <a:spcPct val="150000"/>
              </a:lnSpc>
              <a:spcBef>
                <a:spcPts val="1000"/>
              </a:spcBef>
              <a:buNone/>
              <a:defRPr sz="1800" cap="all" spc="300" baseline="0"/>
            </a:lvl2pPr>
            <a:lvl3pPr marL="914400" indent="0">
              <a:lnSpc>
                <a:spcPct val="150000"/>
              </a:lnSpc>
              <a:spcBef>
                <a:spcPts val="1000"/>
              </a:spcBef>
              <a:buNone/>
              <a:defRPr sz="1800" cap="all" spc="300" baseline="0"/>
            </a:lvl3pPr>
            <a:lvl4pPr marL="1371600" indent="0">
              <a:lnSpc>
                <a:spcPct val="150000"/>
              </a:lnSpc>
              <a:spcBef>
                <a:spcPts val="1000"/>
              </a:spcBef>
              <a:buNone/>
              <a:defRPr sz="1800" cap="all" spc="300" baseline="0"/>
            </a:lvl4pPr>
            <a:lvl5pPr marL="1828800" indent="0">
              <a:lnSpc>
                <a:spcPct val="150000"/>
              </a:lnSpc>
              <a:spcBef>
                <a:spcPts val="1000"/>
              </a:spcBef>
              <a:buNone/>
              <a:defRPr sz="1800" cap="all" spc="300" baseline="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Rectangle 10">
            <a:extLst>
              <a:ext uri="{FF2B5EF4-FFF2-40B4-BE49-F238E27FC236}">
                <a16:creationId xmlns:a16="http://schemas.microsoft.com/office/drawing/2014/main" id="{934796A3-781D-5244-DAB8-2D6EE0AC3B70}"/>
              </a:ext>
              <a:ext uri="{C183D7F6-B498-43B3-948B-1728B52AA6E4}">
                <adec:decorative xmlns:adec="http://schemas.microsoft.com/office/drawing/2017/decorative" val="1"/>
              </a:ext>
            </a:extLst>
          </p:cNvPr>
          <p:cNvSpPr/>
          <p:nvPr userDrawn="1"/>
        </p:nvSpPr>
        <p:spPr>
          <a:xfrm>
            <a:off x="6562817" y="6303963"/>
            <a:ext cx="3014980" cy="554037"/>
          </a:xfrm>
          <a:prstGeom prst="rect">
            <a:avLst/>
          </a:prstGeom>
          <a:gradFill flip="none" rotWithShape="1">
            <a:gsLst>
              <a:gs pos="0">
                <a:schemeClr val="accent5"/>
              </a:gs>
              <a:gs pos="100000">
                <a:schemeClr val="accent2">
                  <a:lumMod val="97000"/>
                  <a:lumOff val="3000"/>
                </a:schemeClr>
              </a:gs>
              <a:gs pos="50000">
                <a:schemeClr val="accent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6958184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 subtitle +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72C41-A024-2F33-1F04-21E003FA7291}"/>
              </a:ext>
            </a:extLst>
          </p:cNvPr>
          <p:cNvSpPr>
            <a:spLocks noGrp="1"/>
          </p:cNvSpPr>
          <p:nvPr>
            <p:ph type="ctrTitle"/>
          </p:nvPr>
        </p:nvSpPr>
        <p:spPr>
          <a:xfrm>
            <a:off x="1117600" y="762000"/>
            <a:ext cx="5066250" cy="2900680"/>
          </a:xfrm>
        </p:spPr>
        <p:txBody>
          <a:bodyPr anchor="b">
            <a:noAutofit/>
          </a:bodyPr>
          <a:lstStyle>
            <a:lvl1pPr algn="ctr">
              <a:defRPr sz="3200"/>
            </a:lvl1pPr>
          </a:lstStyle>
          <a:p>
            <a:r>
              <a:rPr lang="en-US"/>
              <a:t>Click to edit Master title style</a:t>
            </a:r>
            <a:endParaRPr lang="en-US" dirty="0"/>
          </a:p>
        </p:txBody>
      </p:sp>
      <p:sp>
        <p:nvSpPr>
          <p:cNvPr id="12" name="Picture Placeholder 11">
            <a:extLst>
              <a:ext uri="{FF2B5EF4-FFF2-40B4-BE49-F238E27FC236}">
                <a16:creationId xmlns:a16="http://schemas.microsoft.com/office/drawing/2014/main" id="{82836803-D9E6-3DF1-3B90-1E7E677CC7B7}"/>
              </a:ext>
            </a:extLst>
          </p:cNvPr>
          <p:cNvSpPr>
            <a:spLocks noGrp="1"/>
          </p:cNvSpPr>
          <p:nvPr>
            <p:ph type="pic" sz="quarter" idx="10" hasCustomPrompt="1"/>
          </p:nvPr>
        </p:nvSpPr>
        <p:spPr>
          <a:xfrm flipH="1">
            <a:off x="6086167" y="-22225"/>
            <a:ext cx="6080760" cy="6902450"/>
          </a:xfrm>
          <a:prstGeom prst="parallelogram">
            <a:avLst/>
          </a:prstGeom>
          <a:ln>
            <a:noFill/>
          </a:ln>
        </p:spPr>
        <p:txBody>
          <a:bodyPr lIns="0" tIns="0">
            <a:normAutofit/>
          </a:bodyPr>
          <a:lstStyle>
            <a:lvl1pPr marL="0" indent="0" algn="l">
              <a:buNone/>
              <a:defRPr sz="2000"/>
            </a:lvl1pPr>
          </a:lstStyle>
          <a:p>
            <a:r>
              <a:rPr lang="en-US" dirty="0"/>
              <a:t>Click icon to add image</a:t>
            </a:r>
          </a:p>
        </p:txBody>
      </p:sp>
      <p:sp>
        <p:nvSpPr>
          <p:cNvPr id="3" name="Subtitle 2">
            <a:extLst>
              <a:ext uri="{FF2B5EF4-FFF2-40B4-BE49-F238E27FC236}">
                <a16:creationId xmlns:a16="http://schemas.microsoft.com/office/drawing/2014/main" id="{473BC2DF-9C2A-052C-AD2C-0A8ABAA50374}"/>
              </a:ext>
            </a:extLst>
          </p:cNvPr>
          <p:cNvSpPr>
            <a:spLocks noGrp="1"/>
          </p:cNvSpPr>
          <p:nvPr>
            <p:ph type="subTitle" idx="1" hasCustomPrompt="1"/>
          </p:nvPr>
        </p:nvSpPr>
        <p:spPr>
          <a:xfrm>
            <a:off x="1117600" y="4145280"/>
            <a:ext cx="5066250" cy="690880"/>
          </a:xfrm>
          <a:gradFill flip="none" rotWithShape="1">
            <a:gsLst>
              <a:gs pos="0">
                <a:schemeClr val="accent5"/>
              </a:gs>
              <a:gs pos="100000">
                <a:schemeClr val="accent2">
                  <a:lumMod val="97000"/>
                  <a:lumOff val="3000"/>
                </a:schemeClr>
              </a:gs>
              <a:gs pos="50000">
                <a:schemeClr val="accent1"/>
              </a:gs>
            </a:gsLst>
            <a:lin ang="10200000" scaled="0"/>
            <a:tileRect/>
          </a:gradFill>
        </p:spPr>
        <p:txBody>
          <a:bodyPr anchor="ctr">
            <a:normAutofit/>
          </a:bodyPr>
          <a:lstStyle>
            <a:lvl1pPr marL="0" indent="0" algn="ctr">
              <a:buNone/>
              <a:defRPr sz="2400" cap="all"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Click to add subtitle</a:t>
            </a:r>
          </a:p>
        </p:txBody>
      </p:sp>
    </p:spTree>
    <p:extLst>
      <p:ext uri="{BB962C8B-B14F-4D97-AF65-F5344CB8AC3E}">
        <p14:creationId xmlns:p14="http://schemas.microsoft.com/office/powerpoint/2010/main" val="173781191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7BD59-35CC-9BB3-8621-6FA3356F81AA}"/>
              </a:ext>
            </a:extLst>
          </p:cNvPr>
          <p:cNvSpPr>
            <a:spLocks noGrp="1"/>
          </p:cNvSpPr>
          <p:nvPr>
            <p:ph type="title" hasCustomPrompt="1"/>
          </p:nvPr>
        </p:nvSpPr>
        <p:spPr>
          <a:xfrm>
            <a:off x="5242425" y="466344"/>
            <a:ext cx="6241651" cy="1710354"/>
          </a:xfrm>
        </p:spPr>
        <p:txBody>
          <a:bodyPr bIns="0" anchor="ctr" anchorCtr="0">
            <a:noAutofit/>
          </a:bodyPr>
          <a:lstStyle>
            <a:lvl1pPr>
              <a:defRPr sz="3200"/>
            </a:lvl1pPr>
          </a:lstStyle>
          <a:p>
            <a:r>
              <a:rPr lang="en-US" dirty="0"/>
              <a:t>Click to add title</a:t>
            </a:r>
          </a:p>
        </p:txBody>
      </p:sp>
      <p:sp>
        <p:nvSpPr>
          <p:cNvPr id="10" name="Picture Placeholder 9">
            <a:extLst>
              <a:ext uri="{FF2B5EF4-FFF2-40B4-BE49-F238E27FC236}">
                <a16:creationId xmlns:a16="http://schemas.microsoft.com/office/drawing/2014/main" id="{511A5385-FB23-93A8-2B8F-9887244244DF}"/>
              </a:ext>
            </a:extLst>
          </p:cNvPr>
          <p:cNvSpPr>
            <a:spLocks noGrp="1"/>
          </p:cNvSpPr>
          <p:nvPr>
            <p:ph type="pic" sz="quarter" idx="10"/>
          </p:nvPr>
        </p:nvSpPr>
        <p:spPr>
          <a:xfrm>
            <a:off x="0" y="0"/>
            <a:ext cx="4287838" cy="6858000"/>
          </a:xfrm>
        </p:spPr>
        <p:txBody>
          <a:bodyPr>
            <a:normAutofit/>
          </a:bodyPr>
          <a:lstStyle>
            <a:lvl1pPr marL="0" indent="0" algn="ctr">
              <a:buNone/>
              <a:defRPr sz="2000"/>
            </a:lvl1pPr>
          </a:lstStyle>
          <a:p>
            <a:r>
              <a:rPr lang="en-US"/>
              <a:t>Click icon to add picture</a:t>
            </a:r>
            <a:endParaRPr lang="en-US" dirty="0"/>
          </a:p>
        </p:txBody>
      </p:sp>
      <p:sp>
        <p:nvSpPr>
          <p:cNvPr id="3" name="Content Placeholder 2">
            <a:extLst>
              <a:ext uri="{FF2B5EF4-FFF2-40B4-BE49-F238E27FC236}">
                <a16:creationId xmlns:a16="http://schemas.microsoft.com/office/drawing/2014/main" id="{A772710C-A212-1B12-06CD-FA2A14F89D68}"/>
              </a:ext>
            </a:extLst>
          </p:cNvPr>
          <p:cNvSpPr>
            <a:spLocks noGrp="1"/>
          </p:cNvSpPr>
          <p:nvPr>
            <p:ph idx="1" hasCustomPrompt="1"/>
          </p:nvPr>
        </p:nvSpPr>
        <p:spPr>
          <a:xfrm>
            <a:off x="5242426" y="2286000"/>
            <a:ext cx="6241650" cy="3474720"/>
          </a:xfrm>
        </p:spPr>
        <p:txBody>
          <a:bodyPr>
            <a:normAutofit/>
          </a:bodyPr>
          <a:lstStyle>
            <a:lvl1pPr marL="228600" indent="-228600">
              <a:spcBef>
                <a:spcPts val="1000"/>
              </a:spcBef>
              <a:spcAft>
                <a:spcPts val="1000"/>
              </a:spcAft>
              <a:buClr>
                <a:schemeClr val="accent2"/>
              </a:buClr>
              <a:buFont typeface="Wingdings" panose="05000000000000000000" pitchFamily="2" charset="2"/>
              <a:buChar char="§"/>
              <a:defRPr sz="1800"/>
            </a:lvl1pPr>
            <a:lvl2pPr marL="228600" indent="-228600">
              <a:spcBef>
                <a:spcPts val="1000"/>
              </a:spcBef>
              <a:spcAft>
                <a:spcPts val="1000"/>
              </a:spcAft>
              <a:buClr>
                <a:schemeClr val="accent2"/>
              </a:buClr>
              <a:buFont typeface="Wingdings" panose="05000000000000000000" pitchFamily="2" charset="2"/>
              <a:buChar char="§"/>
              <a:defRPr sz="1800"/>
            </a:lvl2pPr>
            <a:lvl3pPr marL="228600" indent="-228600">
              <a:spcBef>
                <a:spcPts val="1000"/>
              </a:spcBef>
              <a:spcAft>
                <a:spcPts val="1000"/>
              </a:spcAft>
              <a:buClr>
                <a:schemeClr val="accent2"/>
              </a:buClr>
              <a:buFont typeface="Wingdings" panose="05000000000000000000" pitchFamily="2" charset="2"/>
              <a:buChar char="§"/>
              <a:defRPr sz="1800"/>
            </a:lvl3pPr>
            <a:lvl4pPr marL="228600" indent="-228600">
              <a:spcBef>
                <a:spcPts val="1000"/>
              </a:spcBef>
              <a:spcAft>
                <a:spcPts val="1000"/>
              </a:spcAft>
              <a:buClr>
                <a:schemeClr val="accent2"/>
              </a:buClr>
              <a:buFont typeface="Wingdings" panose="05000000000000000000" pitchFamily="2" charset="2"/>
              <a:buChar char="§"/>
              <a:defRPr sz="1800"/>
            </a:lvl4pPr>
            <a:lvl5pPr marL="228600" indent="-228600">
              <a:spcBef>
                <a:spcPts val="1000"/>
              </a:spcBef>
              <a:spcAft>
                <a:spcPts val="1000"/>
              </a:spcAft>
              <a:buClr>
                <a:schemeClr val="accent2"/>
              </a:buClr>
              <a:buFont typeface="Wingdings" panose="05000000000000000000" pitchFamily="2" charset="2"/>
              <a:buChar cha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Rectangle 7">
            <a:extLst>
              <a:ext uri="{FF2B5EF4-FFF2-40B4-BE49-F238E27FC236}">
                <a16:creationId xmlns:a16="http://schemas.microsoft.com/office/drawing/2014/main" id="{50E25A87-9155-9E07-878F-CEC0B137C2D7}"/>
              </a:ext>
              <a:ext uri="{C183D7F6-B498-43B3-948B-1728B52AA6E4}">
                <adec:decorative xmlns:adec="http://schemas.microsoft.com/office/drawing/2017/decorative" val="1"/>
              </a:ext>
            </a:extLst>
          </p:cNvPr>
          <p:cNvSpPr/>
          <p:nvPr userDrawn="1"/>
        </p:nvSpPr>
        <p:spPr>
          <a:xfrm>
            <a:off x="5291586" y="6303963"/>
            <a:ext cx="4287186" cy="554037"/>
          </a:xfrm>
          <a:prstGeom prst="rect">
            <a:avLst/>
          </a:prstGeom>
          <a:gradFill flip="none" rotWithShape="1">
            <a:gsLst>
              <a:gs pos="0">
                <a:schemeClr val="accent5"/>
              </a:gs>
              <a:gs pos="100000">
                <a:schemeClr val="accent2">
                  <a:lumMod val="97000"/>
                  <a:lumOff val="3000"/>
                </a:schemeClr>
              </a:gs>
              <a:gs pos="50000">
                <a:schemeClr val="accent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320851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72C41-A024-2F33-1F04-21E003FA7291}"/>
              </a:ext>
            </a:extLst>
          </p:cNvPr>
          <p:cNvSpPr>
            <a:spLocks noGrp="1"/>
          </p:cNvSpPr>
          <p:nvPr>
            <p:ph type="ctrTitle" hasCustomPrompt="1"/>
          </p:nvPr>
        </p:nvSpPr>
        <p:spPr>
          <a:xfrm>
            <a:off x="1524000" y="1143000"/>
            <a:ext cx="9144000" cy="2286000"/>
          </a:xfrm>
        </p:spPr>
        <p:txBody>
          <a:bodyPr anchor="b">
            <a:noAutofit/>
          </a:bodyPr>
          <a:lstStyle>
            <a:lvl1pPr algn="ctr">
              <a:defRPr sz="4800"/>
            </a:lvl1pPr>
          </a:lstStyle>
          <a:p>
            <a:r>
              <a:rPr lang="en-US" dirty="0"/>
              <a:t>Click to add title</a:t>
            </a:r>
          </a:p>
        </p:txBody>
      </p:sp>
      <p:sp>
        <p:nvSpPr>
          <p:cNvPr id="3" name="Subtitle 2">
            <a:extLst>
              <a:ext uri="{FF2B5EF4-FFF2-40B4-BE49-F238E27FC236}">
                <a16:creationId xmlns:a16="http://schemas.microsoft.com/office/drawing/2014/main" id="{473BC2DF-9C2A-052C-AD2C-0A8ABAA50374}"/>
              </a:ext>
            </a:extLst>
          </p:cNvPr>
          <p:cNvSpPr>
            <a:spLocks noGrp="1"/>
          </p:cNvSpPr>
          <p:nvPr>
            <p:ph type="subTitle" idx="1" hasCustomPrompt="1"/>
          </p:nvPr>
        </p:nvSpPr>
        <p:spPr>
          <a:xfrm>
            <a:off x="1524000" y="3835198"/>
            <a:ext cx="9144000" cy="683219"/>
          </a:xfrm>
          <a:gradFill>
            <a:gsLst>
              <a:gs pos="0">
                <a:schemeClr val="accent5"/>
              </a:gs>
              <a:gs pos="100000">
                <a:schemeClr val="accent2">
                  <a:lumMod val="97000"/>
                  <a:lumOff val="3000"/>
                </a:schemeClr>
              </a:gs>
              <a:gs pos="50000">
                <a:schemeClr val="accent1"/>
              </a:gs>
            </a:gsLst>
            <a:path path="circle">
              <a:fillToRect l="100000" t="100000"/>
            </a:path>
          </a:gradFill>
        </p:spPr>
        <p:txBody>
          <a:bodyPr anchor="ctr">
            <a:normAutofit/>
          </a:bodyPr>
          <a:lstStyle>
            <a:lvl1pPr marL="0" indent="0" algn="ctr">
              <a:buNone/>
              <a:defRPr sz="2400" cap="all" spc="3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Click to add subtitle</a:t>
            </a:r>
          </a:p>
        </p:txBody>
      </p:sp>
    </p:spTree>
    <p:extLst>
      <p:ext uri="{BB962C8B-B14F-4D97-AF65-F5344CB8AC3E}">
        <p14:creationId xmlns:p14="http://schemas.microsoft.com/office/powerpoint/2010/main" val="395591481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wo Content 1">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9577E27-B60E-C6DD-BAAF-5CCC3D59E5D5}"/>
              </a:ext>
              <a:ext uri="{C183D7F6-B498-43B3-948B-1728B52AA6E4}">
                <adec:decorative xmlns:adec="http://schemas.microsoft.com/office/drawing/2017/decorative" val="1"/>
              </a:ext>
            </a:extLst>
          </p:cNvPr>
          <p:cNvSpPr/>
          <p:nvPr userDrawn="1"/>
        </p:nvSpPr>
        <p:spPr>
          <a:xfrm>
            <a:off x="0" y="6303963"/>
            <a:ext cx="12192000" cy="554037"/>
          </a:xfrm>
          <a:prstGeom prst="rect">
            <a:avLst/>
          </a:prstGeom>
          <a:gradFill flip="none" rotWithShape="1">
            <a:gsLst>
              <a:gs pos="0">
                <a:schemeClr val="accent5"/>
              </a:gs>
              <a:gs pos="100000">
                <a:schemeClr val="accent2">
                  <a:lumMod val="97000"/>
                  <a:lumOff val="3000"/>
                </a:schemeClr>
              </a:gs>
              <a:gs pos="5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2" name="Title 1">
            <a:extLst>
              <a:ext uri="{FF2B5EF4-FFF2-40B4-BE49-F238E27FC236}">
                <a16:creationId xmlns:a16="http://schemas.microsoft.com/office/drawing/2014/main" id="{0C40C44A-93E6-6C58-5E88-AFDC594EC27A}"/>
              </a:ext>
            </a:extLst>
          </p:cNvPr>
          <p:cNvSpPr>
            <a:spLocks noGrp="1"/>
          </p:cNvSpPr>
          <p:nvPr>
            <p:ph type="title" hasCustomPrompt="1"/>
          </p:nvPr>
        </p:nvSpPr>
        <p:spPr>
          <a:xfrm>
            <a:off x="838200" y="365760"/>
            <a:ext cx="10515600" cy="1325880"/>
          </a:xfrm>
        </p:spPr>
        <p:txBody>
          <a:bodyPr anchor="ctr" anchorCtr="0">
            <a:noAutofit/>
          </a:bodyPr>
          <a:lstStyle>
            <a:lvl1pPr algn="ctr">
              <a:defRPr sz="3200"/>
            </a:lvl1pPr>
          </a:lstStyle>
          <a:p>
            <a:r>
              <a:rPr lang="en-US" dirty="0"/>
              <a:t>Click to add title</a:t>
            </a:r>
          </a:p>
        </p:txBody>
      </p:sp>
      <p:sp>
        <p:nvSpPr>
          <p:cNvPr id="9" name="Content Placeholder 10">
            <a:extLst>
              <a:ext uri="{FF2B5EF4-FFF2-40B4-BE49-F238E27FC236}">
                <a16:creationId xmlns:a16="http://schemas.microsoft.com/office/drawing/2014/main" id="{964CA031-27E0-D0AA-1451-A904CCF234FE}"/>
              </a:ext>
            </a:extLst>
          </p:cNvPr>
          <p:cNvSpPr>
            <a:spLocks noGrp="1"/>
          </p:cNvSpPr>
          <p:nvPr>
            <p:ph sz="quarter" idx="13" hasCustomPrompt="1"/>
          </p:nvPr>
        </p:nvSpPr>
        <p:spPr>
          <a:xfrm>
            <a:off x="838199" y="2024781"/>
            <a:ext cx="5212079" cy="4137189"/>
          </a:xfrm>
        </p:spPr>
        <p:txBody>
          <a:bodyPr>
            <a:normAutofit/>
          </a:bodyPr>
          <a:lstStyle>
            <a:lvl1pPr marL="0" indent="0">
              <a:spcBef>
                <a:spcPts val="1000"/>
              </a:spcBef>
              <a:spcAft>
                <a:spcPts val="0"/>
              </a:spcAft>
              <a:buClr>
                <a:schemeClr val="accent2"/>
              </a:buClr>
              <a:buFont typeface="Wingdings" panose="05000000000000000000" pitchFamily="2" charset="2"/>
              <a:buNone/>
              <a:defRPr sz="1800">
                <a:latin typeface="+mn-lt"/>
              </a:defRPr>
            </a:lvl1pPr>
            <a:lvl2pPr marL="0" indent="-228600">
              <a:spcBef>
                <a:spcPts val="1000"/>
              </a:spcBef>
              <a:spcAft>
                <a:spcPts val="1000"/>
              </a:spcAft>
              <a:buClr>
                <a:schemeClr val="accent2"/>
              </a:buClr>
              <a:buFont typeface="Wingdings" panose="05000000000000000000" pitchFamily="2" charset="2"/>
              <a:buChar char="§"/>
              <a:defRPr sz="1800">
                <a:latin typeface="+mn-lt"/>
              </a:defRPr>
            </a:lvl2pPr>
            <a:lvl3pPr marL="457200" indent="-228600">
              <a:spcBef>
                <a:spcPts val="1000"/>
              </a:spcBef>
              <a:spcAft>
                <a:spcPts val="1000"/>
              </a:spcAft>
              <a:buClr>
                <a:schemeClr val="accent2"/>
              </a:buClr>
              <a:buFont typeface="Wingdings" panose="05000000000000000000" pitchFamily="2" charset="2"/>
              <a:buChar char="§"/>
              <a:defRPr sz="1800">
                <a:latin typeface="+mn-lt"/>
              </a:defRPr>
            </a:lvl3pPr>
            <a:lvl4pPr marL="685800" indent="-228600">
              <a:spcBef>
                <a:spcPts val="1000"/>
              </a:spcBef>
              <a:spcAft>
                <a:spcPts val="1000"/>
              </a:spcAft>
              <a:buClr>
                <a:schemeClr val="accent2"/>
              </a:buClr>
              <a:buFont typeface="Wingdings" panose="05000000000000000000" pitchFamily="2" charset="2"/>
              <a:buChar char="§"/>
              <a:defRPr sz="1800">
                <a:latin typeface="+mn-lt"/>
              </a:defRPr>
            </a:lvl4pPr>
            <a:lvl5pPr marL="914400" indent="-228600">
              <a:spcBef>
                <a:spcPts val="1000"/>
              </a:spcBef>
              <a:spcAft>
                <a:spcPts val="1000"/>
              </a:spcAft>
              <a:buClr>
                <a:schemeClr val="accent2"/>
              </a:buClr>
              <a:buFont typeface="Wingdings" panose="05000000000000000000" pitchFamily="2" charset="2"/>
              <a:buChar char="§"/>
              <a:defRPr sz="18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10">
            <a:extLst>
              <a:ext uri="{FF2B5EF4-FFF2-40B4-BE49-F238E27FC236}">
                <a16:creationId xmlns:a16="http://schemas.microsoft.com/office/drawing/2014/main" id="{81FE0D7D-86B7-CCD2-A7A1-70E95846B542}"/>
              </a:ext>
            </a:extLst>
          </p:cNvPr>
          <p:cNvSpPr>
            <a:spLocks noGrp="1"/>
          </p:cNvSpPr>
          <p:nvPr>
            <p:ph sz="quarter" idx="14" hasCustomPrompt="1"/>
          </p:nvPr>
        </p:nvSpPr>
        <p:spPr>
          <a:xfrm>
            <a:off x="6459795" y="2024780"/>
            <a:ext cx="4894006" cy="4137189"/>
          </a:xfrm>
        </p:spPr>
        <p:txBody>
          <a:bodyPr>
            <a:normAutofit/>
          </a:bodyPr>
          <a:lstStyle>
            <a:lvl1pPr marL="0" indent="0">
              <a:spcBef>
                <a:spcPts val="1000"/>
              </a:spcBef>
              <a:spcAft>
                <a:spcPts val="0"/>
              </a:spcAft>
              <a:buClr>
                <a:schemeClr val="accent2"/>
              </a:buClr>
              <a:buFont typeface="Wingdings" panose="05000000000000000000" pitchFamily="2" charset="2"/>
              <a:buNone/>
              <a:defRPr sz="1800">
                <a:latin typeface="+mn-lt"/>
              </a:defRPr>
            </a:lvl1pPr>
            <a:lvl2pPr marL="0" indent="-228600">
              <a:spcBef>
                <a:spcPts val="1000"/>
              </a:spcBef>
              <a:spcAft>
                <a:spcPts val="1000"/>
              </a:spcAft>
              <a:buClr>
                <a:schemeClr val="accent2"/>
              </a:buClr>
              <a:buFont typeface="Wingdings" panose="05000000000000000000" pitchFamily="2" charset="2"/>
              <a:buChar char="§"/>
              <a:defRPr sz="1800">
                <a:latin typeface="+mn-lt"/>
              </a:defRPr>
            </a:lvl2pPr>
            <a:lvl3pPr marL="457200" indent="-228600">
              <a:spcBef>
                <a:spcPts val="1000"/>
              </a:spcBef>
              <a:spcAft>
                <a:spcPts val="1000"/>
              </a:spcAft>
              <a:buClr>
                <a:schemeClr val="accent2"/>
              </a:buClr>
              <a:buFont typeface="Wingdings" panose="05000000000000000000" pitchFamily="2" charset="2"/>
              <a:buChar char="§"/>
              <a:defRPr sz="1800">
                <a:latin typeface="+mn-lt"/>
              </a:defRPr>
            </a:lvl3pPr>
            <a:lvl4pPr marL="685800" indent="-228600">
              <a:spcBef>
                <a:spcPts val="1000"/>
              </a:spcBef>
              <a:spcAft>
                <a:spcPts val="1000"/>
              </a:spcAft>
              <a:buClr>
                <a:schemeClr val="accent2"/>
              </a:buClr>
              <a:buFont typeface="Wingdings" panose="05000000000000000000" pitchFamily="2" charset="2"/>
              <a:buChar char="§"/>
              <a:defRPr sz="1800">
                <a:latin typeface="+mn-lt"/>
              </a:defRPr>
            </a:lvl4pPr>
            <a:lvl5pPr marL="914400" indent="-228600">
              <a:spcBef>
                <a:spcPts val="1000"/>
              </a:spcBef>
              <a:spcAft>
                <a:spcPts val="1000"/>
              </a:spcAft>
              <a:buClr>
                <a:schemeClr val="accent2"/>
              </a:buClr>
              <a:buFont typeface="Wingdings" panose="05000000000000000000" pitchFamily="2" charset="2"/>
              <a:buChar char="§"/>
              <a:defRPr sz="18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C6CFCEB5-4092-FD13-478E-51CD74FDB82E}"/>
              </a:ext>
            </a:extLst>
          </p:cNvPr>
          <p:cNvSpPr>
            <a:spLocks noGrp="1"/>
          </p:cNvSpPr>
          <p:nvPr>
            <p:ph type="dt" sz="half" idx="10"/>
          </p:nvPr>
        </p:nvSpPr>
        <p:spPr/>
        <p:txBody>
          <a:bodyPr/>
          <a:lstStyle/>
          <a:p>
            <a:fld id="{D6D8061D-18C3-4F4F-85EF-561633F58754}" type="datetimeFigureOut">
              <a:rPr lang="en-US" smtClean="0"/>
              <a:t>12/3/2025</a:t>
            </a:fld>
            <a:endParaRPr lang="en-US"/>
          </a:p>
        </p:txBody>
      </p:sp>
      <p:sp>
        <p:nvSpPr>
          <p:cNvPr id="6" name="Footer Placeholder 5">
            <a:extLst>
              <a:ext uri="{FF2B5EF4-FFF2-40B4-BE49-F238E27FC236}">
                <a16:creationId xmlns:a16="http://schemas.microsoft.com/office/drawing/2014/main" id="{5D077A4D-E7C0-912D-293F-D93F0CB5CA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6AA9E1-334B-5F8F-8A92-67DD095F7838}"/>
              </a:ext>
            </a:extLst>
          </p:cNvPr>
          <p:cNvSpPr>
            <a:spLocks noGrp="1"/>
          </p:cNvSpPr>
          <p:nvPr>
            <p:ph type="sldNum" sz="quarter" idx="12"/>
          </p:nvPr>
        </p:nvSpPr>
        <p:spPr/>
        <p:txBody>
          <a:bodyPr/>
          <a:lstStyle/>
          <a:p>
            <a:fld id="{CBD12358-51D2-46B3-9BDE-DF29528B9454}" type="slidenum">
              <a:rPr lang="en-US" smtClean="0"/>
              <a:t>‹#›</a:t>
            </a:fld>
            <a:endParaRPr lang="en-US"/>
          </a:p>
        </p:txBody>
      </p:sp>
    </p:spTree>
    <p:extLst>
      <p:ext uri="{BB962C8B-B14F-4D97-AF65-F5344CB8AC3E}">
        <p14:creationId xmlns:p14="http://schemas.microsoft.com/office/powerpoint/2010/main" val="317015529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wo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0C44A-93E6-6C58-5E88-AFDC594EC27A}"/>
              </a:ext>
            </a:extLst>
          </p:cNvPr>
          <p:cNvSpPr>
            <a:spLocks noGrp="1"/>
          </p:cNvSpPr>
          <p:nvPr>
            <p:ph type="title" hasCustomPrompt="1"/>
          </p:nvPr>
        </p:nvSpPr>
        <p:spPr>
          <a:xfrm>
            <a:off x="838200" y="365760"/>
            <a:ext cx="10515600" cy="1325880"/>
          </a:xfrm>
        </p:spPr>
        <p:txBody>
          <a:bodyPr anchor="ctr" anchorCtr="0">
            <a:noAutofit/>
          </a:bodyPr>
          <a:lstStyle>
            <a:lvl1pPr algn="ctr">
              <a:defRPr sz="3200"/>
            </a:lvl1pPr>
          </a:lstStyle>
          <a:p>
            <a:r>
              <a:rPr lang="en-US" dirty="0"/>
              <a:t>Click to add title</a:t>
            </a:r>
          </a:p>
        </p:txBody>
      </p:sp>
      <p:sp>
        <p:nvSpPr>
          <p:cNvPr id="11" name="Content Placeholder 10">
            <a:extLst>
              <a:ext uri="{FF2B5EF4-FFF2-40B4-BE49-F238E27FC236}">
                <a16:creationId xmlns:a16="http://schemas.microsoft.com/office/drawing/2014/main" id="{2D2DE411-9D7C-15AE-0B59-F26B2BF8C522}"/>
              </a:ext>
            </a:extLst>
          </p:cNvPr>
          <p:cNvSpPr>
            <a:spLocks noGrp="1"/>
          </p:cNvSpPr>
          <p:nvPr>
            <p:ph sz="quarter" idx="13" hasCustomPrompt="1"/>
          </p:nvPr>
        </p:nvSpPr>
        <p:spPr>
          <a:xfrm>
            <a:off x="838200" y="2024781"/>
            <a:ext cx="2878394" cy="4137189"/>
          </a:xfrm>
        </p:spPr>
        <p:txBody>
          <a:bodyPr>
            <a:normAutofit/>
          </a:bodyPr>
          <a:lstStyle>
            <a:lvl1pPr marL="342900" indent="-342900">
              <a:spcBef>
                <a:spcPts val="1000"/>
              </a:spcBef>
              <a:spcAft>
                <a:spcPts val="1000"/>
              </a:spcAft>
              <a:buClr>
                <a:schemeClr val="accent2"/>
              </a:buClr>
              <a:buFont typeface="+mj-lt"/>
              <a:buAutoNum type="arabicPeriod"/>
              <a:defRPr sz="1800">
                <a:latin typeface="+mn-lt"/>
              </a:defRPr>
            </a:lvl1pPr>
            <a:lvl2pPr marL="800100" indent="-342900">
              <a:spcBef>
                <a:spcPts val="1000"/>
              </a:spcBef>
              <a:spcAft>
                <a:spcPts val="1000"/>
              </a:spcAft>
              <a:buClr>
                <a:schemeClr val="accent2"/>
              </a:buClr>
              <a:buFont typeface="+mj-lt"/>
              <a:buAutoNum type="alphaLcPeriod"/>
              <a:defRPr sz="1800">
                <a:latin typeface="+mn-lt"/>
              </a:defRPr>
            </a:lvl2pPr>
            <a:lvl3pPr marL="1257300" indent="-342900">
              <a:spcBef>
                <a:spcPts val="1000"/>
              </a:spcBef>
              <a:spcAft>
                <a:spcPts val="1000"/>
              </a:spcAft>
              <a:buClr>
                <a:schemeClr val="accent2"/>
              </a:buClr>
              <a:buFont typeface="+mj-lt"/>
              <a:buAutoNum type="arabicParenR"/>
              <a:defRPr sz="1800">
                <a:latin typeface="+mn-lt"/>
              </a:defRPr>
            </a:lvl3pPr>
            <a:lvl4pPr marL="1714500" indent="-342900">
              <a:spcBef>
                <a:spcPts val="1000"/>
              </a:spcBef>
              <a:spcAft>
                <a:spcPts val="1000"/>
              </a:spcAft>
              <a:buClr>
                <a:schemeClr val="accent2"/>
              </a:buClr>
              <a:buFont typeface="+mj-lt"/>
              <a:buAutoNum type="alphaLcParenR"/>
              <a:defRPr sz="1800">
                <a:latin typeface="+mn-lt"/>
              </a:defRPr>
            </a:lvl4pPr>
            <a:lvl5pPr marL="2057400" indent="-228600">
              <a:spcBef>
                <a:spcPts val="1000"/>
              </a:spcBef>
              <a:spcAft>
                <a:spcPts val="1000"/>
              </a:spcAft>
              <a:buClr>
                <a:schemeClr val="accent2"/>
              </a:buClr>
              <a:buFont typeface="Wingdings" panose="05000000000000000000" pitchFamily="2" charset="2"/>
              <a:buChar char="§"/>
              <a:defRPr sz="18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4" name="Content Placeholder 10">
            <a:extLst>
              <a:ext uri="{FF2B5EF4-FFF2-40B4-BE49-F238E27FC236}">
                <a16:creationId xmlns:a16="http://schemas.microsoft.com/office/drawing/2014/main" id="{60FEDE7C-502F-ECFE-4136-E99206849C2A}"/>
              </a:ext>
            </a:extLst>
          </p:cNvPr>
          <p:cNvSpPr>
            <a:spLocks noGrp="1"/>
          </p:cNvSpPr>
          <p:nvPr>
            <p:ph sz="quarter" idx="14" hasCustomPrompt="1"/>
          </p:nvPr>
        </p:nvSpPr>
        <p:spPr>
          <a:xfrm>
            <a:off x="6459795" y="2024780"/>
            <a:ext cx="4894006" cy="4137189"/>
          </a:xfrm>
        </p:spPr>
        <p:txBody>
          <a:bodyPr>
            <a:normAutofit/>
          </a:bodyPr>
          <a:lstStyle>
            <a:lvl1pPr marL="0" indent="0">
              <a:spcBef>
                <a:spcPts val="1000"/>
              </a:spcBef>
              <a:spcAft>
                <a:spcPts val="0"/>
              </a:spcAft>
              <a:buClr>
                <a:schemeClr val="accent2"/>
              </a:buClr>
              <a:buFont typeface="Wingdings" panose="05000000000000000000" pitchFamily="2" charset="2"/>
              <a:buNone/>
              <a:defRPr sz="1800">
                <a:latin typeface="+mn-lt"/>
              </a:defRPr>
            </a:lvl1pPr>
            <a:lvl2pPr marL="0" indent="-228600">
              <a:spcBef>
                <a:spcPts val="1000"/>
              </a:spcBef>
              <a:spcAft>
                <a:spcPts val="1000"/>
              </a:spcAft>
              <a:buClr>
                <a:schemeClr val="accent2"/>
              </a:buClr>
              <a:buFont typeface="Wingdings" panose="05000000000000000000" pitchFamily="2" charset="2"/>
              <a:buChar char="§"/>
              <a:defRPr sz="1800">
                <a:latin typeface="+mn-lt"/>
              </a:defRPr>
            </a:lvl2pPr>
            <a:lvl3pPr marL="457200" indent="-228600">
              <a:spcBef>
                <a:spcPts val="1000"/>
              </a:spcBef>
              <a:spcAft>
                <a:spcPts val="1000"/>
              </a:spcAft>
              <a:buClr>
                <a:schemeClr val="accent2"/>
              </a:buClr>
              <a:buFont typeface="Wingdings" panose="05000000000000000000" pitchFamily="2" charset="2"/>
              <a:buChar char="§"/>
              <a:defRPr sz="1800">
                <a:latin typeface="+mn-lt"/>
              </a:defRPr>
            </a:lvl3pPr>
            <a:lvl4pPr marL="685800" indent="-228600">
              <a:spcBef>
                <a:spcPts val="1000"/>
              </a:spcBef>
              <a:spcAft>
                <a:spcPts val="1000"/>
              </a:spcAft>
              <a:buClr>
                <a:schemeClr val="accent2"/>
              </a:buClr>
              <a:buFont typeface="Wingdings" panose="05000000000000000000" pitchFamily="2" charset="2"/>
              <a:buChar char="§"/>
              <a:defRPr sz="1800">
                <a:latin typeface="+mn-lt"/>
              </a:defRPr>
            </a:lvl4pPr>
            <a:lvl5pPr marL="914400" indent="-228600">
              <a:spcBef>
                <a:spcPts val="1000"/>
              </a:spcBef>
              <a:spcAft>
                <a:spcPts val="1000"/>
              </a:spcAft>
              <a:buClr>
                <a:schemeClr val="accent2"/>
              </a:buClr>
              <a:buFont typeface="Wingdings" panose="05000000000000000000" pitchFamily="2" charset="2"/>
              <a:buChar char="§"/>
              <a:defRPr sz="18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C6CFCEB5-4092-FD13-478E-51CD74FDB82E}"/>
              </a:ext>
            </a:extLst>
          </p:cNvPr>
          <p:cNvSpPr>
            <a:spLocks noGrp="1"/>
          </p:cNvSpPr>
          <p:nvPr>
            <p:ph type="dt" sz="half" idx="10"/>
          </p:nvPr>
        </p:nvSpPr>
        <p:spPr/>
        <p:txBody>
          <a:bodyPr/>
          <a:lstStyle/>
          <a:p>
            <a:fld id="{D6D8061D-18C3-4F4F-85EF-561633F58754}" type="datetimeFigureOut">
              <a:rPr lang="en-US" smtClean="0"/>
              <a:t>12/3/2025</a:t>
            </a:fld>
            <a:endParaRPr lang="en-US"/>
          </a:p>
        </p:txBody>
      </p:sp>
      <p:sp>
        <p:nvSpPr>
          <p:cNvPr id="6" name="Footer Placeholder 5">
            <a:extLst>
              <a:ext uri="{FF2B5EF4-FFF2-40B4-BE49-F238E27FC236}">
                <a16:creationId xmlns:a16="http://schemas.microsoft.com/office/drawing/2014/main" id="{5D077A4D-E7C0-912D-293F-D93F0CB5CA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6AA9E1-334B-5F8F-8A92-67DD095F7838}"/>
              </a:ext>
            </a:extLst>
          </p:cNvPr>
          <p:cNvSpPr>
            <a:spLocks noGrp="1"/>
          </p:cNvSpPr>
          <p:nvPr>
            <p:ph type="sldNum" sz="quarter" idx="12"/>
          </p:nvPr>
        </p:nvSpPr>
        <p:spPr/>
        <p:txBody>
          <a:bodyPr/>
          <a:lstStyle/>
          <a:p>
            <a:fld id="{CBD12358-51D2-46B3-9BDE-DF29528B9454}" type="slidenum">
              <a:rPr lang="en-US" smtClean="0"/>
              <a:t>‹#›</a:t>
            </a:fld>
            <a:endParaRPr lang="en-US"/>
          </a:p>
        </p:txBody>
      </p:sp>
    </p:spTree>
    <p:extLst>
      <p:ext uri="{BB962C8B-B14F-4D97-AF65-F5344CB8AC3E}">
        <p14:creationId xmlns:p14="http://schemas.microsoft.com/office/powerpoint/2010/main" val="22791520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ntent + pictur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0C44A-93E6-6C58-5E88-AFDC594EC27A}"/>
              </a:ext>
            </a:extLst>
          </p:cNvPr>
          <p:cNvSpPr>
            <a:spLocks noGrp="1"/>
          </p:cNvSpPr>
          <p:nvPr>
            <p:ph type="title"/>
          </p:nvPr>
        </p:nvSpPr>
        <p:spPr>
          <a:xfrm>
            <a:off x="838201" y="448056"/>
            <a:ext cx="6172200" cy="1581912"/>
          </a:xfrm>
        </p:spPr>
        <p:txBody>
          <a:bodyPr anchor="b" anchorCtr="0">
            <a:noAutofit/>
          </a:bodyPr>
          <a:lstStyle>
            <a:lvl1pPr>
              <a:defRPr sz="3200"/>
            </a:lvl1pPr>
          </a:lstStyle>
          <a:p>
            <a:r>
              <a:rPr lang="en-US"/>
              <a:t>Click to edit Master title style</a:t>
            </a:r>
            <a:endParaRPr lang="en-US" dirty="0"/>
          </a:p>
        </p:txBody>
      </p:sp>
      <p:sp>
        <p:nvSpPr>
          <p:cNvPr id="4" name="Content Placeholder 10">
            <a:extLst>
              <a:ext uri="{FF2B5EF4-FFF2-40B4-BE49-F238E27FC236}">
                <a16:creationId xmlns:a16="http://schemas.microsoft.com/office/drawing/2014/main" id="{5F30E2A0-23EF-51B1-8ABD-00429EEA0642}"/>
              </a:ext>
            </a:extLst>
          </p:cNvPr>
          <p:cNvSpPr>
            <a:spLocks noGrp="1"/>
          </p:cNvSpPr>
          <p:nvPr>
            <p:ph sz="quarter" idx="14" hasCustomPrompt="1"/>
          </p:nvPr>
        </p:nvSpPr>
        <p:spPr>
          <a:xfrm>
            <a:off x="838200" y="2257063"/>
            <a:ext cx="4894006" cy="3904906"/>
          </a:xfrm>
        </p:spPr>
        <p:txBody>
          <a:bodyPr>
            <a:normAutofit/>
          </a:bodyPr>
          <a:lstStyle>
            <a:lvl1pPr marL="0" indent="0">
              <a:spcBef>
                <a:spcPts val="1000"/>
              </a:spcBef>
              <a:spcAft>
                <a:spcPts val="0"/>
              </a:spcAft>
              <a:buClr>
                <a:schemeClr val="accent2"/>
              </a:buClr>
              <a:buFont typeface="Wingdings" panose="05000000000000000000" pitchFamily="2" charset="2"/>
              <a:buNone/>
              <a:defRPr sz="1800">
                <a:latin typeface="+mn-lt"/>
              </a:defRPr>
            </a:lvl1pPr>
            <a:lvl2pPr marL="0" indent="-228600">
              <a:spcBef>
                <a:spcPts val="1000"/>
              </a:spcBef>
              <a:spcAft>
                <a:spcPts val="1000"/>
              </a:spcAft>
              <a:buClr>
                <a:schemeClr val="accent2"/>
              </a:buClr>
              <a:buFont typeface="Wingdings" panose="05000000000000000000" pitchFamily="2" charset="2"/>
              <a:buChar char="§"/>
              <a:defRPr sz="1800">
                <a:latin typeface="+mn-lt"/>
              </a:defRPr>
            </a:lvl2pPr>
            <a:lvl3pPr marL="457200" indent="-228600">
              <a:spcBef>
                <a:spcPts val="1000"/>
              </a:spcBef>
              <a:spcAft>
                <a:spcPts val="1000"/>
              </a:spcAft>
              <a:buClr>
                <a:schemeClr val="accent2"/>
              </a:buClr>
              <a:buFont typeface="Wingdings" panose="05000000000000000000" pitchFamily="2" charset="2"/>
              <a:buChar char="§"/>
              <a:defRPr sz="1800">
                <a:latin typeface="+mn-lt"/>
              </a:defRPr>
            </a:lvl3pPr>
            <a:lvl4pPr marL="685800" indent="-228600">
              <a:spcBef>
                <a:spcPts val="1000"/>
              </a:spcBef>
              <a:spcAft>
                <a:spcPts val="1000"/>
              </a:spcAft>
              <a:buClr>
                <a:schemeClr val="accent2"/>
              </a:buClr>
              <a:buFont typeface="Wingdings" panose="05000000000000000000" pitchFamily="2" charset="2"/>
              <a:buChar char="§"/>
              <a:defRPr sz="1800">
                <a:latin typeface="+mn-lt"/>
              </a:defRPr>
            </a:lvl4pPr>
            <a:lvl5pPr marL="914400" indent="-228600">
              <a:spcBef>
                <a:spcPts val="1000"/>
              </a:spcBef>
              <a:spcAft>
                <a:spcPts val="1000"/>
              </a:spcAft>
              <a:buClr>
                <a:schemeClr val="accent2"/>
              </a:buClr>
              <a:buFont typeface="Wingdings" panose="05000000000000000000" pitchFamily="2" charset="2"/>
              <a:buChar char="§"/>
              <a:defRPr sz="18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10">
            <a:extLst>
              <a:ext uri="{FF2B5EF4-FFF2-40B4-BE49-F238E27FC236}">
                <a16:creationId xmlns:a16="http://schemas.microsoft.com/office/drawing/2014/main" id="{AF15552F-C66B-341F-2D37-0389710BA5E2}"/>
              </a:ext>
            </a:extLst>
          </p:cNvPr>
          <p:cNvSpPr>
            <a:spLocks noGrp="1"/>
          </p:cNvSpPr>
          <p:nvPr>
            <p:ph type="pic" sz="quarter" idx="10"/>
          </p:nvPr>
        </p:nvSpPr>
        <p:spPr>
          <a:xfrm>
            <a:off x="7500938" y="-22225"/>
            <a:ext cx="4714875" cy="6880225"/>
          </a:xfrm>
        </p:spPr>
        <p:txBody>
          <a:bodyPr>
            <a:normAutofit/>
          </a:bodyPr>
          <a:lstStyle>
            <a:lvl1pPr marL="0" indent="0" algn="ctr">
              <a:buNone/>
              <a:defRPr sz="2000"/>
            </a:lvl1pPr>
          </a:lstStyle>
          <a:p>
            <a:r>
              <a:rPr lang="en-US"/>
              <a:t>Click icon to add picture</a:t>
            </a:r>
            <a:endParaRPr lang="en-US" dirty="0"/>
          </a:p>
        </p:txBody>
      </p:sp>
      <p:sp>
        <p:nvSpPr>
          <p:cNvPr id="12" name="Rectangle 11">
            <a:extLst>
              <a:ext uri="{FF2B5EF4-FFF2-40B4-BE49-F238E27FC236}">
                <a16:creationId xmlns:a16="http://schemas.microsoft.com/office/drawing/2014/main" id="{0D8DCC6D-8B88-7BE0-7240-F743AE09EC48}"/>
              </a:ext>
              <a:ext uri="{C183D7F6-B498-43B3-948B-1728B52AA6E4}">
                <adec:decorative xmlns:adec="http://schemas.microsoft.com/office/drawing/2017/decorative" val="1"/>
              </a:ext>
            </a:extLst>
          </p:cNvPr>
          <p:cNvSpPr/>
          <p:nvPr userDrawn="1"/>
        </p:nvSpPr>
        <p:spPr>
          <a:xfrm>
            <a:off x="993814" y="6303963"/>
            <a:ext cx="4287186" cy="554037"/>
          </a:xfrm>
          <a:prstGeom prst="rect">
            <a:avLst/>
          </a:prstGeom>
          <a:gradFill flip="none" rotWithShape="1">
            <a:gsLst>
              <a:gs pos="0">
                <a:schemeClr val="accent5"/>
              </a:gs>
              <a:gs pos="100000">
                <a:schemeClr val="accent2">
                  <a:lumMod val="97000"/>
                  <a:lumOff val="3000"/>
                </a:schemeClr>
              </a:gs>
              <a:gs pos="50000">
                <a:schemeClr val="accent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072167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ntent +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0C44A-93E6-6C58-5E88-AFDC594EC27A}"/>
              </a:ext>
            </a:extLst>
          </p:cNvPr>
          <p:cNvSpPr>
            <a:spLocks noGrp="1"/>
          </p:cNvSpPr>
          <p:nvPr>
            <p:ph type="title" hasCustomPrompt="1"/>
          </p:nvPr>
        </p:nvSpPr>
        <p:spPr>
          <a:xfrm>
            <a:off x="838200" y="365760"/>
            <a:ext cx="10515600" cy="1325563"/>
          </a:xfrm>
        </p:spPr>
        <p:txBody>
          <a:bodyPr anchor="ctr" anchorCtr="0">
            <a:noAutofit/>
          </a:bodyPr>
          <a:lstStyle>
            <a:lvl1pPr algn="ctr">
              <a:defRPr sz="3200"/>
            </a:lvl1pPr>
          </a:lstStyle>
          <a:p>
            <a:r>
              <a:rPr lang="en-US" dirty="0"/>
              <a:t>Click to add title</a:t>
            </a:r>
          </a:p>
        </p:txBody>
      </p:sp>
      <p:sp>
        <p:nvSpPr>
          <p:cNvPr id="4" name="Content Placeholder 10">
            <a:extLst>
              <a:ext uri="{FF2B5EF4-FFF2-40B4-BE49-F238E27FC236}">
                <a16:creationId xmlns:a16="http://schemas.microsoft.com/office/drawing/2014/main" id="{9C3ED3BF-FF6B-07FA-72C4-F6102A8558AF}"/>
              </a:ext>
            </a:extLst>
          </p:cNvPr>
          <p:cNvSpPr>
            <a:spLocks noGrp="1"/>
          </p:cNvSpPr>
          <p:nvPr>
            <p:ph sz="quarter" idx="15" hasCustomPrompt="1"/>
          </p:nvPr>
        </p:nvSpPr>
        <p:spPr>
          <a:xfrm>
            <a:off x="896074" y="2106591"/>
            <a:ext cx="2067045" cy="3633787"/>
          </a:xfrm>
        </p:spPr>
        <p:txBody>
          <a:bodyPr>
            <a:normAutofit/>
          </a:bodyPr>
          <a:lstStyle>
            <a:lvl1pPr marL="0" indent="0">
              <a:spcBef>
                <a:spcPts val="1000"/>
              </a:spcBef>
              <a:spcAft>
                <a:spcPts val="0"/>
              </a:spcAft>
              <a:buClr>
                <a:schemeClr val="accent2"/>
              </a:buClr>
              <a:buFont typeface="Wingdings" panose="05000000000000000000" pitchFamily="2" charset="2"/>
              <a:buNone/>
              <a:defRPr sz="1800">
                <a:latin typeface="+mn-lt"/>
              </a:defRPr>
            </a:lvl1pPr>
            <a:lvl2pPr marL="0" indent="-228600">
              <a:spcBef>
                <a:spcPts val="1000"/>
              </a:spcBef>
              <a:spcAft>
                <a:spcPts val="1000"/>
              </a:spcAft>
              <a:buClr>
                <a:schemeClr val="accent2"/>
              </a:buClr>
              <a:buFont typeface="Wingdings" panose="05000000000000000000" pitchFamily="2" charset="2"/>
              <a:buChar char="§"/>
              <a:defRPr sz="1600">
                <a:latin typeface="+mn-lt"/>
              </a:defRPr>
            </a:lvl2pPr>
            <a:lvl3pPr marL="457200" indent="-228600">
              <a:spcBef>
                <a:spcPts val="1000"/>
              </a:spcBef>
              <a:spcAft>
                <a:spcPts val="1000"/>
              </a:spcAft>
              <a:buClr>
                <a:schemeClr val="accent2"/>
              </a:buClr>
              <a:buFont typeface="Wingdings" panose="05000000000000000000" pitchFamily="2" charset="2"/>
              <a:buChar char="§"/>
              <a:defRPr sz="1400">
                <a:latin typeface="+mn-lt"/>
              </a:defRPr>
            </a:lvl3pPr>
            <a:lvl4pPr marL="685800" indent="-228600">
              <a:spcBef>
                <a:spcPts val="1000"/>
              </a:spcBef>
              <a:spcAft>
                <a:spcPts val="1000"/>
              </a:spcAft>
              <a:buClr>
                <a:schemeClr val="accent2"/>
              </a:buClr>
              <a:buFont typeface="Wingdings" panose="05000000000000000000" pitchFamily="2" charset="2"/>
              <a:buChar char="§"/>
              <a:defRPr sz="1400">
                <a:latin typeface="+mn-lt"/>
              </a:defRPr>
            </a:lvl4pPr>
            <a:lvl5pPr marL="914400" indent="-228600">
              <a:spcBef>
                <a:spcPts val="1000"/>
              </a:spcBef>
              <a:spcAft>
                <a:spcPts val="1000"/>
              </a:spcAft>
              <a:buClr>
                <a:schemeClr val="accent2"/>
              </a:buClr>
              <a:buFont typeface="Wingdings" panose="05000000000000000000" pitchFamily="2" charset="2"/>
              <a:buChar char="§"/>
              <a:defRPr sz="12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able Placeholder 7">
            <a:extLst>
              <a:ext uri="{FF2B5EF4-FFF2-40B4-BE49-F238E27FC236}">
                <a16:creationId xmlns:a16="http://schemas.microsoft.com/office/drawing/2014/main" id="{423FEB60-8FB5-7F10-EDD7-8AB4B3139EF6}"/>
              </a:ext>
            </a:extLst>
          </p:cNvPr>
          <p:cNvSpPr>
            <a:spLocks noGrp="1"/>
          </p:cNvSpPr>
          <p:nvPr>
            <p:ph type="tbl" sz="quarter" idx="13"/>
          </p:nvPr>
        </p:nvSpPr>
        <p:spPr>
          <a:xfrm>
            <a:off x="3483980" y="2106591"/>
            <a:ext cx="7869820" cy="4016713"/>
          </a:xfrm>
        </p:spPr>
        <p:txBody>
          <a:bodyPr/>
          <a:lstStyle/>
          <a:p>
            <a:r>
              <a:rPr lang="en-US"/>
              <a:t>Click icon to add table</a:t>
            </a:r>
            <a:endParaRPr lang="en-US" dirty="0"/>
          </a:p>
        </p:txBody>
      </p:sp>
      <p:sp>
        <p:nvSpPr>
          <p:cNvPr id="5" name="Date Placeholder 4">
            <a:extLst>
              <a:ext uri="{FF2B5EF4-FFF2-40B4-BE49-F238E27FC236}">
                <a16:creationId xmlns:a16="http://schemas.microsoft.com/office/drawing/2014/main" id="{C6CFCEB5-4092-FD13-478E-51CD74FDB82E}"/>
              </a:ext>
            </a:extLst>
          </p:cNvPr>
          <p:cNvSpPr>
            <a:spLocks noGrp="1"/>
          </p:cNvSpPr>
          <p:nvPr>
            <p:ph type="dt" sz="half" idx="10"/>
          </p:nvPr>
        </p:nvSpPr>
        <p:spPr/>
        <p:txBody>
          <a:bodyPr/>
          <a:lstStyle/>
          <a:p>
            <a:fld id="{D6D8061D-18C3-4F4F-85EF-561633F58754}" type="datetimeFigureOut">
              <a:rPr lang="en-US" smtClean="0"/>
              <a:t>12/3/2025</a:t>
            </a:fld>
            <a:endParaRPr lang="en-US"/>
          </a:p>
        </p:txBody>
      </p:sp>
      <p:sp>
        <p:nvSpPr>
          <p:cNvPr id="6" name="Footer Placeholder 5">
            <a:extLst>
              <a:ext uri="{FF2B5EF4-FFF2-40B4-BE49-F238E27FC236}">
                <a16:creationId xmlns:a16="http://schemas.microsoft.com/office/drawing/2014/main" id="{5D077A4D-E7C0-912D-293F-D93F0CB5CA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6AA9E1-334B-5F8F-8A92-67DD095F7838}"/>
              </a:ext>
            </a:extLst>
          </p:cNvPr>
          <p:cNvSpPr>
            <a:spLocks noGrp="1"/>
          </p:cNvSpPr>
          <p:nvPr>
            <p:ph type="sldNum" sz="quarter" idx="12"/>
          </p:nvPr>
        </p:nvSpPr>
        <p:spPr/>
        <p:txBody>
          <a:bodyPr/>
          <a:lstStyle/>
          <a:p>
            <a:fld id="{CBD12358-51D2-46B3-9BDE-DF29528B9454}" type="slidenum">
              <a:rPr lang="en-US" smtClean="0"/>
              <a:t>‹#›</a:t>
            </a:fld>
            <a:endParaRPr lang="en-US"/>
          </a:p>
        </p:txBody>
      </p:sp>
    </p:spTree>
    <p:extLst>
      <p:ext uri="{BB962C8B-B14F-4D97-AF65-F5344CB8AC3E}">
        <p14:creationId xmlns:p14="http://schemas.microsoft.com/office/powerpoint/2010/main" val="241731109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wo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0C44A-93E6-6C58-5E88-AFDC594EC27A}"/>
              </a:ext>
            </a:extLst>
          </p:cNvPr>
          <p:cNvSpPr>
            <a:spLocks noGrp="1"/>
          </p:cNvSpPr>
          <p:nvPr>
            <p:ph type="title" hasCustomPrompt="1"/>
          </p:nvPr>
        </p:nvSpPr>
        <p:spPr>
          <a:xfrm>
            <a:off x="838200" y="365760"/>
            <a:ext cx="10515600" cy="1325563"/>
          </a:xfrm>
        </p:spPr>
        <p:txBody>
          <a:bodyPr anchor="ctr" anchorCtr="0">
            <a:noAutofit/>
          </a:bodyPr>
          <a:lstStyle>
            <a:lvl1pPr algn="ctr">
              <a:defRPr sz="3200"/>
            </a:lvl1pPr>
          </a:lstStyle>
          <a:p>
            <a:r>
              <a:rPr lang="en-US" dirty="0"/>
              <a:t>Click to add title</a:t>
            </a:r>
          </a:p>
        </p:txBody>
      </p:sp>
      <p:sp>
        <p:nvSpPr>
          <p:cNvPr id="8" name="Content Placeholder 10">
            <a:extLst>
              <a:ext uri="{FF2B5EF4-FFF2-40B4-BE49-F238E27FC236}">
                <a16:creationId xmlns:a16="http://schemas.microsoft.com/office/drawing/2014/main" id="{A524C1E0-92FE-D7D2-83A7-46D29A838874}"/>
              </a:ext>
            </a:extLst>
          </p:cNvPr>
          <p:cNvSpPr>
            <a:spLocks noGrp="1"/>
          </p:cNvSpPr>
          <p:nvPr>
            <p:ph sz="quarter" idx="15" hasCustomPrompt="1"/>
          </p:nvPr>
        </p:nvSpPr>
        <p:spPr>
          <a:xfrm>
            <a:off x="838200" y="1790329"/>
            <a:ext cx="5134335" cy="4113054"/>
          </a:xfrm>
        </p:spPr>
        <p:txBody>
          <a:bodyPr>
            <a:normAutofit/>
          </a:bodyPr>
          <a:lstStyle>
            <a:lvl1pPr marL="0" indent="0">
              <a:lnSpc>
                <a:spcPct val="150000"/>
              </a:lnSpc>
              <a:spcBef>
                <a:spcPts val="1000"/>
              </a:spcBef>
              <a:spcAft>
                <a:spcPts val="0"/>
              </a:spcAft>
              <a:buClr>
                <a:schemeClr val="accent2"/>
              </a:buClr>
              <a:buFont typeface="Wingdings" panose="05000000000000000000" pitchFamily="2" charset="2"/>
              <a:buNone/>
              <a:defRPr sz="1800">
                <a:latin typeface="+mn-lt"/>
              </a:defRPr>
            </a:lvl1pPr>
            <a:lvl2pPr marL="0" indent="-228600">
              <a:spcBef>
                <a:spcPts val="1000"/>
              </a:spcBef>
              <a:spcAft>
                <a:spcPts val="1000"/>
              </a:spcAft>
              <a:buClr>
                <a:schemeClr val="accent2"/>
              </a:buClr>
              <a:buFont typeface="Wingdings" panose="05000000000000000000" pitchFamily="2" charset="2"/>
              <a:buChar char="§"/>
              <a:defRPr sz="1800">
                <a:latin typeface="+mn-lt"/>
              </a:defRPr>
            </a:lvl2pPr>
            <a:lvl3pPr marL="457200" indent="-228600">
              <a:spcBef>
                <a:spcPts val="1000"/>
              </a:spcBef>
              <a:spcAft>
                <a:spcPts val="1000"/>
              </a:spcAft>
              <a:buClr>
                <a:schemeClr val="accent2"/>
              </a:buClr>
              <a:buFont typeface="Wingdings" panose="05000000000000000000" pitchFamily="2" charset="2"/>
              <a:buChar char="§"/>
              <a:defRPr sz="1800">
                <a:latin typeface="+mn-lt"/>
              </a:defRPr>
            </a:lvl3pPr>
            <a:lvl4pPr marL="685800" indent="-228600">
              <a:spcBef>
                <a:spcPts val="1000"/>
              </a:spcBef>
              <a:spcAft>
                <a:spcPts val="1000"/>
              </a:spcAft>
              <a:buClr>
                <a:schemeClr val="accent2"/>
              </a:buClr>
              <a:buFont typeface="Wingdings" panose="05000000000000000000" pitchFamily="2" charset="2"/>
              <a:buChar char="§"/>
              <a:defRPr sz="1800">
                <a:latin typeface="+mn-lt"/>
              </a:defRPr>
            </a:lvl4pPr>
            <a:lvl5pPr marL="914400" indent="-228600">
              <a:spcBef>
                <a:spcPts val="1000"/>
              </a:spcBef>
              <a:spcAft>
                <a:spcPts val="1000"/>
              </a:spcAft>
              <a:buClr>
                <a:schemeClr val="accent2"/>
              </a:buClr>
              <a:buFont typeface="Wingdings" panose="05000000000000000000" pitchFamily="2" charset="2"/>
              <a:buChar char="§"/>
              <a:defRPr sz="18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Content Placeholder 10">
            <a:extLst>
              <a:ext uri="{FF2B5EF4-FFF2-40B4-BE49-F238E27FC236}">
                <a16:creationId xmlns:a16="http://schemas.microsoft.com/office/drawing/2014/main" id="{427E0367-8E38-8905-DC9A-D0C376A591A7}"/>
              </a:ext>
            </a:extLst>
          </p:cNvPr>
          <p:cNvSpPr>
            <a:spLocks noGrp="1"/>
          </p:cNvSpPr>
          <p:nvPr>
            <p:ph sz="quarter" idx="16" hasCustomPrompt="1"/>
          </p:nvPr>
        </p:nvSpPr>
        <p:spPr>
          <a:xfrm>
            <a:off x="6219464" y="1790329"/>
            <a:ext cx="5134335" cy="4113054"/>
          </a:xfrm>
        </p:spPr>
        <p:txBody>
          <a:bodyPr>
            <a:normAutofit/>
          </a:bodyPr>
          <a:lstStyle>
            <a:lvl1pPr marL="0" indent="0">
              <a:lnSpc>
                <a:spcPct val="150000"/>
              </a:lnSpc>
              <a:spcBef>
                <a:spcPts val="1000"/>
              </a:spcBef>
              <a:spcAft>
                <a:spcPts val="0"/>
              </a:spcAft>
              <a:buClr>
                <a:schemeClr val="accent2"/>
              </a:buClr>
              <a:buFont typeface="Wingdings" panose="05000000000000000000" pitchFamily="2" charset="2"/>
              <a:buNone/>
              <a:defRPr sz="1800">
                <a:latin typeface="+mn-lt"/>
              </a:defRPr>
            </a:lvl1pPr>
            <a:lvl2pPr marL="0" indent="-228600">
              <a:spcBef>
                <a:spcPts val="1000"/>
              </a:spcBef>
              <a:spcAft>
                <a:spcPts val="1000"/>
              </a:spcAft>
              <a:buClr>
                <a:schemeClr val="accent2"/>
              </a:buClr>
              <a:buFont typeface="Wingdings" panose="05000000000000000000" pitchFamily="2" charset="2"/>
              <a:buChar char="§"/>
              <a:defRPr sz="1800">
                <a:latin typeface="+mn-lt"/>
              </a:defRPr>
            </a:lvl2pPr>
            <a:lvl3pPr marL="457200" indent="-228600">
              <a:spcBef>
                <a:spcPts val="1000"/>
              </a:spcBef>
              <a:spcAft>
                <a:spcPts val="1000"/>
              </a:spcAft>
              <a:buClr>
                <a:schemeClr val="accent2"/>
              </a:buClr>
              <a:buFont typeface="Wingdings" panose="05000000000000000000" pitchFamily="2" charset="2"/>
              <a:buChar char="§"/>
              <a:defRPr sz="1800">
                <a:latin typeface="+mn-lt"/>
              </a:defRPr>
            </a:lvl3pPr>
            <a:lvl4pPr marL="685800" indent="-228600">
              <a:spcBef>
                <a:spcPts val="1000"/>
              </a:spcBef>
              <a:spcAft>
                <a:spcPts val="1000"/>
              </a:spcAft>
              <a:buClr>
                <a:schemeClr val="accent2"/>
              </a:buClr>
              <a:buFont typeface="Wingdings" panose="05000000000000000000" pitchFamily="2" charset="2"/>
              <a:buChar char="§"/>
              <a:defRPr sz="1800">
                <a:latin typeface="+mn-lt"/>
              </a:defRPr>
            </a:lvl4pPr>
            <a:lvl5pPr marL="914400" indent="-228600">
              <a:spcBef>
                <a:spcPts val="1000"/>
              </a:spcBef>
              <a:spcAft>
                <a:spcPts val="1000"/>
              </a:spcAft>
              <a:buClr>
                <a:schemeClr val="accent2"/>
              </a:buClr>
              <a:buFont typeface="Wingdings" panose="05000000000000000000" pitchFamily="2" charset="2"/>
              <a:buChar char="§"/>
              <a:defRPr sz="18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Rectangle 9">
            <a:extLst>
              <a:ext uri="{FF2B5EF4-FFF2-40B4-BE49-F238E27FC236}">
                <a16:creationId xmlns:a16="http://schemas.microsoft.com/office/drawing/2014/main" id="{43D847DE-29F2-8ABB-1718-34BED4F37718}"/>
              </a:ext>
              <a:ext uri="{C183D7F6-B498-43B3-948B-1728B52AA6E4}">
                <adec:decorative xmlns:adec="http://schemas.microsoft.com/office/drawing/2017/decorative" val="1"/>
              </a:ext>
            </a:extLst>
          </p:cNvPr>
          <p:cNvSpPr/>
          <p:nvPr userDrawn="1"/>
        </p:nvSpPr>
        <p:spPr>
          <a:xfrm>
            <a:off x="0" y="6303963"/>
            <a:ext cx="12192000" cy="554037"/>
          </a:xfrm>
          <a:prstGeom prst="rect">
            <a:avLst/>
          </a:prstGeom>
          <a:gradFill flip="none" rotWithShape="1">
            <a:gsLst>
              <a:gs pos="0">
                <a:schemeClr val="accent5"/>
              </a:gs>
              <a:gs pos="100000">
                <a:schemeClr val="accent2">
                  <a:lumMod val="97000"/>
                  <a:lumOff val="3000"/>
                </a:schemeClr>
              </a:gs>
              <a:gs pos="5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5" name="Date Placeholder 4">
            <a:extLst>
              <a:ext uri="{FF2B5EF4-FFF2-40B4-BE49-F238E27FC236}">
                <a16:creationId xmlns:a16="http://schemas.microsoft.com/office/drawing/2014/main" id="{C6CFCEB5-4092-FD13-478E-51CD74FDB82E}"/>
              </a:ext>
            </a:extLst>
          </p:cNvPr>
          <p:cNvSpPr>
            <a:spLocks noGrp="1"/>
          </p:cNvSpPr>
          <p:nvPr>
            <p:ph type="dt" sz="half" idx="10"/>
          </p:nvPr>
        </p:nvSpPr>
        <p:spPr/>
        <p:txBody>
          <a:bodyPr/>
          <a:lstStyle/>
          <a:p>
            <a:fld id="{D6D8061D-18C3-4F4F-85EF-561633F58754}" type="datetimeFigureOut">
              <a:rPr lang="en-US" smtClean="0"/>
              <a:t>12/3/2025</a:t>
            </a:fld>
            <a:endParaRPr lang="en-US"/>
          </a:p>
        </p:txBody>
      </p:sp>
      <p:sp>
        <p:nvSpPr>
          <p:cNvPr id="6" name="Footer Placeholder 5">
            <a:extLst>
              <a:ext uri="{FF2B5EF4-FFF2-40B4-BE49-F238E27FC236}">
                <a16:creationId xmlns:a16="http://schemas.microsoft.com/office/drawing/2014/main" id="{5D077A4D-E7C0-912D-293F-D93F0CB5CA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6AA9E1-334B-5F8F-8A92-67DD095F7838}"/>
              </a:ext>
            </a:extLst>
          </p:cNvPr>
          <p:cNvSpPr>
            <a:spLocks noGrp="1"/>
          </p:cNvSpPr>
          <p:nvPr>
            <p:ph type="sldNum" sz="quarter" idx="12"/>
          </p:nvPr>
        </p:nvSpPr>
        <p:spPr/>
        <p:txBody>
          <a:bodyPr/>
          <a:lstStyle/>
          <a:p>
            <a:fld id="{CBD12358-51D2-46B3-9BDE-DF29528B9454}" type="slidenum">
              <a:rPr lang="en-US" smtClean="0"/>
              <a:t>‹#›</a:t>
            </a:fld>
            <a:endParaRPr lang="en-US"/>
          </a:p>
        </p:txBody>
      </p:sp>
    </p:spTree>
    <p:extLst>
      <p:ext uri="{BB962C8B-B14F-4D97-AF65-F5344CB8AC3E}">
        <p14:creationId xmlns:p14="http://schemas.microsoft.com/office/powerpoint/2010/main" val="424716604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7BD59-35CC-9BB3-8621-6FA3356F81AA}"/>
              </a:ext>
            </a:extLst>
          </p:cNvPr>
          <p:cNvSpPr>
            <a:spLocks noGrp="1"/>
          </p:cNvSpPr>
          <p:nvPr>
            <p:ph type="title" hasCustomPrompt="1"/>
          </p:nvPr>
        </p:nvSpPr>
        <p:spPr/>
        <p:txBody>
          <a:bodyPr anchor="ctr" anchorCtr="0">
            <a:noAutofit/>
          </a:bodyPr>
          <a:lstStyle>
            <a:lvl1pPr algn="ctr">
              <a:defRPr sz="3200"/>
            </a:lvl1pPr>
          </a:lstStyle>
          <a:p>
            <a:r>
              <a:rPr lang="en-US" dirty="0"/>
              <a:t>Click to add title</a:t>
            </a:r>
          </a:p>
        </p:txBody>
      </p:sp>
      <p:sp>
        <p:nvSpPr>
          <p:cNvPr id="8" name="Table Placeholder 7">
            <a:extLst>
              <a:ext uri="{FF2B5EF4-FFF2-40B4-BE49-F238E27FC236}">
                <a16:creationId xmlns:a16="http://schemas.microsoft.com/office/drawing/2014/main" id="{0CEAFE70-86D3-8690-31CA-F9A1FBA494D0}"/>
              </a:ext>
            </a:extLst>
          </p:cNvPr>
          <p:cNvSpPr>
            <a:spLocks noGrp="1"/>
          </p:cNvSpPr>
          <p:nvPr>
            <p:ph type="tbl" sz="quarter" idx="13"/>
          </p:nvPr>
        </p:nvSpPr>
        <p:spPr>
          <a:xfrm>
            <a:off x="613186" y="2107800"/>
            <a:ext cx="10965628" cy="3920196"/>
          </a:xfrm>
        </p:spPr>
        <p:txBody>
          <a:bodyPr/>
          <a:lstStyle>
            <a:lvl1pPr>
              <a:defRPr/>
            </a:lvl1pPr>
          </a:lstStyle>
          <a:p>
            <a:r>
              <a:rPr lang="en-US"/>
              <a:t>Click icon to add table</a:t>
            </a:r>
            <a:endParaRPr lang="en-US" dirty="0"/>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fld id="{D6D8061D-18C3-4F4F-85EF-561633F58754}" type="datetimeFigureOut">
              <a:rPr lang="en-US" smtClean="0"/>
              <a:t>12/3/2025</a:t>
            </a:fld>
            <a:endParaRPr lang="en-US"/>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a:p>
        </p:txBody>
      </p:sp>
    </p:spTree>
    <p:extLst>
      <p:ext uri="{BB962C8B-B14F-4D97-AF65-F5344CB8AC3E}">
        <p14:creationId xmlns:p14="http://schemas.microsoft.com/office/powerpoint/2010/main" val="231731410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ntent 3">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76EE6F3F-63EB-5C0E-2307-3B7CBBA1C374}"/>
              </a:ext>
            </a:extLst>
          </p:cNvPr>
          <p:cNvSpPr>
            <a:spLocks noGrp="1"/>
          </p:cNvSpPr>
          <p:nvPr>
            <p:ph type="pic" sz="quarter" idx="11"/>
          </p:nvPr>
        </p:nvSpPr>
        <p:spPr>
          <a:xfrm>
            <a:off x="0" y="0"/>
            <a:ext cx="12192000" cy="6858000"/>
          </a:xfrm>
          <a:solidFill>
            <a:schemeClr val="tx1"/>
          </a:solidFill>
        </p:spPr>
        <p:txBody>
          <a:bodyPr>
            <a:normAutofit/>
          </a:bodyPr>
          <a:lstStyle>
            <a:lvl1pPr marL="0" indent="0" algn="ctr">
              <a:buNone/>
              <a:defRPr sz="2000">
                <a:solidFill>
                  <a:schemeClr val="bg1"/>
                </a:solidFill>
              </a:defRPr>
            </a:lvl1pPr>
          </a:lstStyle>
          <a:p>
            <a:r>
              <a:rPr lang="en-US"/>
              <a:t>Click icon to add picture</a:t>
            </a:r>
            <a:endParaRPr lang="en-US" dirty="0"/>
          </a:p>
        </p:txBody>
      </p:sp>
      <p:sp>
        <p:nvSpPr>
          <p:cNvPr id="2" name="Title 1">
            <a:extLst>
              <a:ext uri="{FF2B5EF4-FFF2-40B4-BE49-F238E27FC236}">
                <a16:creationId xmlns:a16="http://schemas.microsoft.com/office/drawing/2014/main" id="{F657BD59-35CC-9BB3-8621-6FA3356F81AA}"/>
              </a:ext>
            </a:extLst>
          </p:cNvPr>
          <p:cNvSpPr>
            <a:spLocks noGrp="1"/>
          </p:cNvSpPr>
          <p:nvPr>
            <p:ph type="title" hasCustomPrompt="1"/>
          </p:nvPr>
        </p:nvSpPr>
        <p:spPr>
          <a:xfrm>
            <a:off x="1362437" y="400485"/>
            <a:ext cx="9467127" cy="2527911"/>
          </a:xfrm>
        </p:spPr>
        <p:txBody>
          <a:bodyPr anchor="b">
            <a:noAutofit/>
          </a:bodyPr>
          <a:lstStyle>
            <a:lvl1pPr algn="ctr">
              <a:spcBef>
                <a:spcPts val="1000"/>
              </a:spcBef>
              <a:defRPr>
                <a:solidFill>
                  <a:schemeClr val="bg1"/>
                </a:solidFill>
              </a:defRPr>
            </a:lvl1pPr>
          </a:lstStyle>
          <a:p>
            <a:r>
              <a:rPr lang="en-US" dirty="0"/>
              <a:t>Click to add title</a:t>
            </a:r>
          </a:p>
        </p:txBody>
      </p:sp>
      <p:sp>
        <p:nvSpPr>
          <p:cNvPr id="10" name="Text Placeholder 9">
            <a:extLst>
              <a:ext uri="{FF2B5EF4-FFF2-40B4-BE49-F238E27FC236}">
                <a16:creationId xmlns:a16="http://schemas.microsoft.com/office/drawing/2014/main" id="{E12DA517-30B0-BC62-0422-F995FB9189E2}"/>
              </a:ext>
            </a:extLst>
          </p:cNvPr>
          <p:cNvSpPr>
            <a:spLocks noGrp="1"/>
          </p:cNvSpPr>
          <p:nvPr>
            <p:ph type="body" sz="quarter" idx="10" hasCustomPrompt="1"/>
          </p:nvPr>
        </p:nvSpPr>
        <p:spPr>
          <a:xfrm>
            <a:off x="1362075" y="3738622"/>
            <a:ext cx="9467850" cy="2527911"/>
          </a:xfrm>
        </p:spPr>
        <p:txBody>
          <a:bodyPr>
            <a:normAutofit/>
          </a:bodyPr>
          <a:lstStyle>
            <a:lvl1pPr marL="0" indent="0" algn="ctr">
              <a:spcBef>
                <a:spcPts val="1000"/>
              </a:spcBef>
              <a:buNone/>
              <a:defRPr sz="1800">
                <a:solidFill>
                  <a:schemeClr val="bg1"/>
                </a:solidFill>
              </a:defRPr>
            </a:lvl1pPr>
            <a:lvl2pPr marL="457200" indent="0" algn="ctr">
              <a:spcBef>
                <a:spcPts val="1000"/>
              </a:spcBef>
              <a:buNone/>
              <a:defRPr sz="1800">
                <a:solidFill>
                  <a:schemeClr val="bg1"/>
                </a:solidFill>
              </a:defRPr>
            </a:lvl2pPr>
            <a:lvl3pPr marL="914400" indent="0" algn="ctr">
              <a:spcBef>
                <a:spcPts val="1000"/>
              </a:spcBef>
              <a:buNone/>
              <a:defRPr sz="1800">
                <a:solidFill>
                  <a:schemeClr val="bg1"/>
                </a:solidFill>
              </a:defRPr>
            </a:lvl3pPr>
            <a:lvl4pPr marL="1371600" indent="0" algn="ctr">
              <a:spcBef>
                <a:spcPts val="1000"/>
              </a:spcBef>
              <a:buNone/>
              <a:defRPr sz="1800">
                <a:solidFill>
                  <a:schemeClr val="bg1"/>
                </a:solidFill>
              </a:defRPr>
            </a:lvl4pPr>
            <a:lvl5pPr marL="1828800" indent="0" algn="ctr">
              <a:spcBef>
                <a:spcPts val="1000"/>
              </a:spcBef>
              <a:buNone/>
              <a:defRPr sz="1800">
                <a:solidFill>
                  <a:schemeClr val="bg1"/>
                </a:solidFill>
              </a:defRPr>
            </a:lvl5pPr>
          </a:lstStyle>
          <a:p>
            <a:pPr lvl="0"/>
            <a:r>
              <a:rPr lang="en-US" dirty="0"/>
              <a:t>Click to add text</a:t>
            </a:r>
          </a:p>
        </p:txBody>
      </p:sp>
    </p:spTree>
    <p:extLst>
      <p:ext uri="{BB962C8B-B14F-4D97-AF65-F5344CB8AC3E}">
        <p14:creationId xmlns:p14="http://schemas.microsoft.com/office/powerpoint/2010/main" val="211492096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7C128EC-663C-4D57-BF43-C3C8410B93CC}" type="datetimeFigureOut">
              <a:rPr lang="en-US" smtClean="0"/>
              <a:t>12/3/2025</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US"/>
          </a:p>
        </p:txBody>
      </p:sp>
      <p:sp>
        <p:nvSpPr>
          <p:cNvPr id="5" name="Slide Number Placeholder 4"/>
          <p:cNvSpPr>
            <a:spLocks noGrp="1"/>
          </p:cNvSpPr>
          <p:nvPr>
            <p:ph type="sldNum" sz="quarter" idx="12"/>
          </p:nvPr>
        </p:nvSpPr>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2122636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7C128EC-663C-4D57-BF43-C3C8410B93CC}"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2106282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GB"/>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7C128EC-663C-4D57-BF43-C3C8410B93CC}"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889868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C128EC-663C-4D57-BF43-C3C8410B93CC}"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3092099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7C128EC-663C-4D57-BF43-C3C8410B93CC}"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419254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7C128EC-663C-4D57-BF43-C3C8410B93CC}" type="datetimeFigureOut">
              <a:rPr lang="en-US" smtClean="0"/>
              <a:t>12/3/2025</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1717085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7C128EC-663C-4D57-BF43-C3C8410B93CC}" type="datetimeFigureOut">
              <a:rPr lang="en-US" smtClean="0"/>
              <a:t>12/3/2025</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US"/>
          </a:p>
        </p:txBody>
      </p:sp>
      <p:sp>
        <p:nvSpPr>
          <p:cNvPr id="5" name="Slide Number Placeholder 4"/>
          <p:cNvSpPr>
            <a:spLocks noGrp="1"/>
          </p:cNvSpPr>
          <p:nvPr>
            <p:ph type="sldNum" sz="quarter" idx="12"/>
          </p:nvPr>
        </p:nvSpPr>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346146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C128EC-663C-4D57-BF43-C3C8410B93CC}" type="datetimeFigureOut">
              <a:rPr lang="en-US" smtClean="0"/>
              <a:t>12/3/2025</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29807251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GB"/>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7C128EC-663C-4D57-BF43-C3C8410B93CC}"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930568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7C128EC-663C-4D57-BF43-C3C8410B93CC}"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3061868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C128EC-663C-4D57-BF43-C3C8410B93CC}"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162683514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C128EC-663C-4D57-BF43-C3C8410B93CC}"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F7A9EB7-EBC7-41E7-8EB9-A4BF9B0E1106}"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99104091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GB"/>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7C128EC-663C-4D57-BF43-C3C8410B93CC}"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254084536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7C128EC-663C-4D57-BF43-C3C8410B93CC}"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F7A9EB7-EBC7-41E7-8EB9-A4BF9B0E1106}"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2014040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7C128EC-663C-4D57-BF43-C3C8410B93CC}"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343041915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7C128EC-663C-4D57-BF43-C3C8410B93CC}"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3571305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7C128EC-663C-4D57-BF43-C3C8410B93CC}"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F7A9EB7-EBC7-41E7-8EB9-A4BF9B0E1106}" type="slidenum">
              <a:rPr lang="en-US" smtClean="0"/>
              <a:t>‹#›</a:t>
            </a:fld>
            <a:endParaRPr lang="en-US"/>
          </a:p>
        </p:txBody>
      </p:sp>
    </p:spTree>
    <p:extLst>
      <p:ext uri="{BB962C8B-B14F-4D97-AF65-F5344CB8AC3E}">
        <p14:creationId xmlns:p14="http://schemas.microsoft.com/office/powerpoint/2010/main" val="15397143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638300" y="301117"/>
            <a:ext cx="10067925" cy="619126"/>
          </a:xfrm>
          <a:prstGeom prst="rect">
            <a:avLst/>
          </a:prstGeom>
        </p:spPr>
        <p:txBody>
          <a:bodyPr anchor="b">
            <a:normAutofit/>
          </a:bodyPr>
          <a:lstStyle>
            <a:lvl1pPr>
              <a:defRPr sz="3200" b="1"/>
            </a:lvl1pPr>
          </a:lstStyle>
          <a:p>
            <a:r>
              <a:rPr lang="en-US"/>
              <a:t>THE KENYA NATIONAL EXAMINATIONS COUNCIL</a:t>
            </a:r>
          </a:p>
        </p:txBody>
      </p:sp>
      <p:pic>
        <p:nvPicPr>
          <p:cNvPr id="8" name="Picture 1" descr="KNEC LOGO.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92148" y="0"/>
            <a:ext cx="1255651" cy="1438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 descr="KNEC LOGO.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620500" y="6203298"/>
            <a:ext cx="571500" cy="654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610058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5C196-B079-9DD1-9459-4FC4E797CD3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CF12A76B-300E-00D5-7AB6-064F9812E7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3386DF7B-984C-FECA-8819-859D615EB549}"/>
              </a:ext>
            </a:extLst>
          </p:cNvPr>
          <p:cNvSpPr>
            <a:spLocks noGrp="1"/>
          </p:cNvSpPr>
          <p:nvPr>
            <p:ph type="dt" sz="half" idx="10"/>
          </p:nvPr>
        </p:nvSpPr>
        <p:spPr/>
        <p:txBody>
          <a:bodyPr/>
          <a:lstStyle/>
          <a:p>
            <a:fld id="{B14DE844-3586-4F46-ABE6-BF6E5435034E}" type="datetimeFigureOut">
              <a:rPr lang="en-KE" smtClean="0"/>
              <a:t>03/12/2025</a:t>
            </a:fld>
            <a:endParaRPr lang="en-KE"/>
          </a:p>
        </p:txBody>
      </p:sp>
      <p:sp>
        <p:nvSpPr>
          <p:cNvPr id="5" name="Footer Placeholder 4">
            <a:extLst>
              <a:ext uri="{FF2B5EF4-FFF2-40B4-BE49-F238E27FC236}">
                <a16:creationId xmlns:a16="http://schemas.microsoft.com/office/drawing/2014/main" id="{C93133C5-38E4-3737-9851-C053545703AE}"/>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0FE4E413-BDDC-B688-10FD-A696818A0D8A}"/>
              </a:ext>
            </a:extLst>
          </p:cNvPr>
          <p:cNvSpPr>
            <a:spLocks noGrp="1"/>
          </p:cNvSpPr>
          <p:nvPr>
            <p:ph type="sldNum" sz="quarter" idx="12"/>
          </p:nvPr>
        </p:nvSpPr>
        <p:spPr/>
        <p:txBody>
          <a:bodyPr/>
          <a:lstStyle/>
          <a:p>
            <a:fld id="{0B904F52-FD3E-45C2-8A27-0EFD822EA95D}" type="slidenum">
              <a:rPr lang="en-KE" smtClean="0"/>
              <a:t>‹#›</a:t>
            </a:fld>
            <a:endParaRPr lang="en-KE"/>
          </a:p>
        </p:txBody>
      </p:sp>
    </p:spTree>
    <p:extLst>
      <p:ext uri="{BB962C8B-B14F-4D97-AF65-F5344CB8AC3E}">
        <p14:creationId xmlns:p14="http://schemas.microsoft.com/office/powerpoint/2010/main" val="43738886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1A531-8A06-ADCB-374F-E750EEA3C4D8}"/>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9BE620D8-AE03-7201-FAC8-66C5B3ADC76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96F71FEA-9FC6-E854-E4CF-287ED8DE4DC9}"/>
              </a:ext>
            </a:extLst>
          </p:cNvPr>
          <p:cNvSpPr>
            <a:spLocks noGrp="1"/>
          </p:cNvSpPr>
          <p:nvPr>
            <p:ph type="dt" sz="half" idx="10"/>
          </p:nvPr>
        </p:nvSpPr>
        <p:spPr/>
        <p:txBody>
          <a:bodyPr/>
          <a:lstStyle/>
          <a:p>
            <a:fld id="{B14DE844-3586-4F46-ABE6-BF6E5435034E}" type="datetimeFigureOut">
              <a:rPr lang="en-KE" smtClean="0"/>
              <a:t>03/12/2025</a:t>
            </a:fld>
            <a:endParaRPr lang="en-KE"/>
          </a:p>
        </p:txBody>
      </p:sp>
      <p:sp>
        <p:nvSpPr>
          <p:cNvPr id="5" name="Footer Placeholder 4">
            <a:extLst>
              <a:ext uri="{FF2B5EF4-FFF2-40B4-BE49-F238E27FC236}">
                <a16:creationId xmlns:a16="http://schemas.microsoft.com/office/drawing/2014/main" id="{2A1B880E-4FB1-E01B-4B91-3E26FB4DF4FA}"/>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A2A5CF99-1D6A-71B3-6683-CDE4A9B3CDB2}"/>
              </a:ext>
            </a:extLst>
          </p:cNvPr>
          <p:cNvSpPr>
            <a:spLocks noGrp="1"/>
          </p:cNvSpPr>
          <p:nvPr>
            <p:ph type="sldNum" sz="quarter" idx="12"/>
          </p:nvPr>
        </p:nvSpPr>
        <p:spPr/>
        <p:txBody>
          <a:bodyPr/>
          <a:lstStyle/>
          <a:p>
            <a:fld id="{0B904F52-FD3E-45C2-8A27-0EFD822EA95D}" type="slidenum">
              <a:rPr lang="en-KE" smtClean="0"/>
              <a:t>‹#›</a:t>
            </a:fld>
            <a:endParaRPr lang="en-KE"/>
          </a:p>
        </p:txBody>
      </p:sp>
    </p:spTree>
    <p:extLst>
      <p:ext uri="{BB962C8B-B14F-4D97-AF65-F5344CB8AC3E}">
        <p14:creationId xmlns:p14="http://schemas.microsoft.com/office/powerpoint/2010/main" val="208893567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18AC5-3975-0B16-F00C-E7BDE14FF9C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9EA0E6A0-C922-E056-531F-F43A6284CFE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5034A13-8904-780C-FC72-BA9604A7448F}"/>
              </a:ext>
            </a:extLst>
          </p:cNvPr>
          <p:cNvSpPr>
            <a:spLocks noGrp="1"/>
          </p:cNvSpPr>
          <p:nvPr>
            <p:ph type="dt" sz="half" idx="10"/>
          </p:nvPr>
        </p:nvSpPr>
        <p:spPr/>
        <p:txBody>
          <a:bodyPr/>
          <a:lstStyle/>
          <a:p>
            <a:fld id="{B14DE844-3586-4F46-ABE6-BF6E5435034E}" type="datetimeFigureOut">
              <a:rPr lang="en-KE" smtClean="0"/>
              <a:t>03/12/2025</a:t>
            </a:fld>
            <a:endParaRPr lang="en-KE"/>
          </a:p>
        </p:txBody>
      </p:sp>
      <p:sp>
        <p:nvSpPr>
          <p:cNvPr id="5" name="Footer Placeholder 4">
            <a:extLst>
              <a:ext uri="{FF2B5EF4-FFF2-40B4-BE49-F238E27FC236}">
                <a16:creationId xmlns:a16="http://schemas.microsoft.com/office/drawing/2014/main" id="{5F85301C-AEDA-5B9C-659D-77E51755EA6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D70AA14B-7DFA-EBCF-5C4E-B12367E6ADB2}"/>
              </a:ext>
            </a:extLst>
          </p:cNvPr>
          <p:cNvSpPr>
            <a:spLocks noGrp="1"/>
          </p:cNvSpPr>
          <p:nvPr>
            <p:ph type="sldNum" sz="quarter" idx="12"/>
          </p:nvPr>
        </p:nvSpPr>
        <p:spPr/>
        <p:txBody>
          <a:bodyPr/>
          <a:lstStyle/>
          <a:p>
            <a:fld id="{0B904F52-FD3E-45C2-8A27-0EFD822EA95D}" type="slidenum">
              <a:rPr lang="en-KE" smtClean="0"/>
              <a:t>‹#›</a:t>
            </a:fld>
            <a:endParaRPr lang="en-KE"/>
          </a:p>
        </p:txBody>
      </p:sp>
    </p:spTree>
    <p:extLst>
      <p:ext uri="{BB962C8B-B14F-4D97-AF65-F5344CB8AC3E}">
        <p14:creationId xmlns:p14="http://schemas.microsoft.com/office/powerpoint/2010/main" val="7575333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87358C-D700-14C0-FEA3-5D4066354E0E}"/>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AD1FC051-295D-86F1-FE25-CF90F45A251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F7C74669-00C0-F026-A62C-BA40247044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D244B7CC-508E-CB3A-D27D-C2998806B3EC}"/>
              </a:ext>
            </a:extLst>
          </p:cNvPr>
          <p:cNvSpPr>
            <a:spLocks noGrp="1"/>
          </p:cNvSpPr>
          <p:nvPr>
            <p:ph type="dt" sz="half" idx="10"/>
          </p:nvPr>
        </p:nvSpPr>
        <p:spPr/>
        <p:txBody>
          <a:bodyPr/>
          <a:lstStyle/>
          <a:p>
            <a:fld id="{B14DE844-3586-4F46-ABE6-BF6E5435034E}" type="datetimeFigureOut">
              <a:rPr lang="en-KE" smtClean="0"/>
              <a:t>03/12/2025</a:t>
            </a:fld>
            <a:endParaRPr lang="en-KE"/>
          </a:p>
        </p:txBody>
      </p:sp>
      <p:sp>
        <p:nvSpPr>
          <p:cNvPr id="6" name="Footer Placeholder 5">
            <a:extLst>
              <a:ext uri="{FF2B5EF4-FFF2-40B4-BE49-F238E27FC236}">
                <a16:creationId xmlns:a16="http://schemas.microsoft.com/office/drawing/2014/main" id="{EC718189-B619-CAA1-6F2E-12E51E986E5F}"/>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CDD93A87-3829-D90B-C77F-1C351AE450EF}"/>
              </a:ext>
            </a:extLst>
          </p:cNvPr>
          <p:cNvSpPr>
            <a:spLocks noGrp="1"/>
          </p:cNvSpPr>
          <p:nvPr>
            <p:ph type="sldNum" sz="quarter" idx="12"/>
          </p:nvPr>
        </p:nvSpPr>
        <p:spPr/>
        <p:txBody>
          <a:bodyPr/>
          <a:lstStyle/>
          <a:p>
            <a:fld id="{0B904F52-FD3E-45C2-8A27-0EFD822EA95D}" type="slidenum">
              <a:rPr lang="en-KE" smtClean="0"/>
              <a:t>‹#›</a:t>
            </a:fld>
            <a:endParaRPr lang="en-KE"/>
          </a:p>
        </p:txBody>
      </p:sp>
    </p:spTree>
    <p:extLst>
      <p:ext uri="{BB962C8B-B14F-4D97-AF65-F5344CB8AC3E}">
        <p14:creationId xmlns:p14="http://schemas.microsoft.com/office/powerpoint/2010/main" val="13513819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3CCBC-F70A-4C19-0FEB-C99A753A690F}"/>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66BBF332-F45B-A214-8842-9FCCCEE83F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DEA41B2-BE53-C487-84A1-6C7072A859D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0BF83FC2-469A-10FA-7F19-5A107FA2EE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598C617-683E-FD8F-9EC5-B3400C7B152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A0C2B845-0456-3992-24EE-55E04CB4637A}"/>
              </a:ext>
            </a:extLst>
          </p:cNvPr>
          <p:cNvSpPr>
            <a:spLocks noGrp="1"/>
          </p:cNvSpPr>
          <p:nvPr>
            <p:ph type="dt" sz="half" idx="10"/>
          </p:nvPr>
        </p:nvSpPr>
        <p:spPr/>
        <p:txBody>
          <a:bodyPr/>
          <a:lstStyle/>
          <a:p>
            <a:fld id="{B14DE844-3586-4F46-ABE6-BF6E5435034E}" type="datetimeFigureOut">
              <a:rPr lang="en-KE" smtClean="0"/>
              <a:t>03/12/2025</a:t>
            </a:fld>
            <a:endParaRPr lang="en-KE"/>
          </a:p>
        </p:txBody>
      </p:sp>
      <p:sp>
        <p:nvSpPr>
          <p:cNvPr id="8" name="Footer Placeholder 7">
            <a:extLst>
              <a:ext uri="{FF2B5EF4-FFF2-40B4-BE49-F238E27FC236}">
                <a16:creationId xmlns:a16="http://schemas.microsoft.com/office/drawing/2014/main" id="{CF4472B2-33CA-A349-25F0-97EE54D30ED9}"/>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C2BA0640-21AC-92E5-F80B-34CE475949B3}"/>
              </a:ext>
            </a:extLst>
          </p:cNvPr>
          <p:cNvSpPr>
            <a:spLocks noGrp="1"/>
          </p:cNvSpPr>
          <p:nvPr>
            <p:ph type="sldNum" sz="quarter" idx="12"/>
          </p:nvPr>
        </p:nvSpPr>
        <p:spPr/>
        <p:txBody>
          <a:bodyPr/>
          <a:lstStyle/>
          <a:p>
            <a:fld id="{0B904F52-FD3E-45C2-8A27-0EFD822EA95D}" type="slidenum">
              <a:rPr lang="en-KE" smtClean="0"/>
              <a:t>‹#›</a:t>
            </a:fld>
            <a:endParaRPr lang="en-KE"/>
          </a:p>
        </p:txBody>
      </p:sp>
    </p:spTree>
    <p:extLst>
      <p:ext uri="{BB962C8B-B14F-4D97-AF65-F5344CB8AC3E}">
        <p14:creationId xmlns:p14="http://schemas.microsoft.com/office/powerpoint/2010/main" val="155554587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17F169-0E10-CDBD-F641-C80C488BCC8E}"/>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0F3DCBD3-AC99-5891-2366-F7BA10FEA929}"/>
              </a:ext>
            </a:extLst>
          </p:cNvPr>
          <p:cNvSpPr>
            <a:spLocks noGrp="1"/>
          </p:cNvSpPr>
          <p:nvPr>
            <p:ph type="dt" sz="half" idx="10"/>
          </p:nvPr>
        </p:nvSpPr>
        <p:spPr/>
        <p:txBody>
          <a:bodyPr/>
          <a:lstStyle/>
          <a:p>
            <a:fld id="{B14DE844-3586-4F46-ABE6-BF6E5435034E}" type="datetimeFigureOut">
              <a:rPr lang="en-KE" smtClean="0"/>
              <a:t>03/12/2025</a:t>
            </a:fld>
            <a:endParaRPr lang="en-KE"/>
          </a:p>
        </p:txBody>
      </p:sp>
      <p:sp>
        <p:nvSpPr>
          <p:cNvPr id="4" name="Footer Placeholder 3">
            <a:extLst>
              <a:ext uri="{FF2B5EF4-FFF2-40B4-BE49-F238E27FC236}">
                <a16:creationId xmlns:a16="http://schemas.microsoft.com/office/drawing/2014/main" id="{5BE4FA3B-BB9D-0204-E2FA-534FEC850F55}"/>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2537C541-21C6-E2DF-4A52-B40518071F20}"/>
              </a:ext>
            </a:extLst>
          </p:cNvPr>
          <p:cNvSpPr>
            <a:spLocks noGrp="1"/>
          </p:cNvSpPr>
          <p:nvPr>
            <p:ph type="sldNum" sz="quarter" idx="12"/>
          </p:nvPr>
        </p:nvSpPr>
        <p:spPr/>
        <p:txBody>
          <a:bodyPr/>
          <a:lstStyle/>
          <a:p>
            <a:fld id="{0B904F52-FD3E-45C2-8A27-0EFD822EA95D}" type="slidenum">
              <a:rPr lang="en-KE" smtClean="0"/>
              <a:t>‹#›</a:t>
            </a:fld>
            <a:endParaRPr lang="en-KE"/>
          </a:p>
        </p:txBody>
      </p:sp>
    </p:spTree>
    <p:extLst>
      <p:ext uri="{BB962C8B-B14F-4D97-AF65-F5344CB8AC3E}">
        <p14:creationId xmlns:p14="http://schemas.microsoft.com/office/powerpoint/2010/main" val="375081303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1298D4-1F10-A94F-67E3-62EA86B280BE}"/>
              </a:ext>
            </a:extLst>
          </p:cNvPr>
          <p:cNvSpPr>
            <a:spLocks noGrp="1"/>
          </p:cNvSpPr>
          <p:nvPr>
            <p:ph type="dt" sz="half" idx="10"/>
          </p:nvPr>
        </p:nvSpPr>
        <p:spPr/>
        <p:txBody>
          <a:bodyPr/>
          <a:lstStyle/>
          <a:p>
            <a:fld id="{B14DE844-3586-4F46-ABE6-BF6E5435034E}" type="datetimeFigureOut">
              <a:rPr lang="en-KE" smtClean="0"/>
              <a:t>03/12/2025</a:t>
            </a:fld>
            <a:endParaRPr lang="en-KE"/>
          </a:p>
        </p:txBody>
      </p:sp>
      <p:sp>
        <p:nvSpPr>
          <p:cNvPr id="3" name="Footer Placeholder 2">
            <a:extLst>
              <a:ext uri="{FF2B5EF4-FFF2-40B4-BE49-F238E27FC236}">
                <a16:creationId xmlns:a16="http://schemas.microsoft.com/office/drawing/2014/main" id="{0F893866-03C4-FA3B-9667-A5D90B47BC7D}"/>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25A99233-D769-E7F6-E7C8-FEE59F0A8DB7}"/>
              </a:ext>
            </a:extLst>
          </p:cNvPr>
          <p:cNvSpPr>
            <a:spLocks noGrp="1"/>
          </p:cNvSpPr>
          <p:nvPr>
            <p:ph type="sldNum" sz="quarter" idx="12"/>
          </p:nvPr>
        </p:nvSpPr>
        <p:spPr/>
        <p:txBody>
          <a:bodyPr/>
          <a:lstStyle/>
          <a:p>
            <a:fld id="{0B904F52-FD3E-45C2-8A27-0EFD822EA95D}" type="slidenum">
              <a:rPr lang="en-KE" smtClean="0"/>
              <a:t>‹#›</a:t>
            </a:fld>
            <a:endParaRPr lang="en-KE"/>
          </a:p>
        </p:txBody>
      </p:sp>
    </p:spTree>
    <p:extLst>
      <p:ext uri="{BB962C8B-B14F-4D97-AF65-F5344CB8AC3E}">
        <p14:creationId xmlns:p14="http://schemas.microsoft.com/office/powerpoint/2010/main" val="397910362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EAFC6-D066-7883-F2B0-50B365AC82B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75E349CA-CD81-FB6E-30D0-77C14086C3D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1C91C961-3825-7C38-20C5-6C73936FDD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4B63A35-DC13-6B2D-E0E0-3DAB86434A66}"/>
              </a:ext>
            </a:extLst>
          </p:cNvPr>
          <p:cNvSpPr>
            <a:spLocks noGrp="1"/>
          </p:cNvSpPr>
          <p:nvPr>
            <p:ph type="dt" sz="half" idx="10"/>
          </p:nvPr>
        </p:nvSpPr>
        <p:spPr/>
        <p:txBody>
          <a:bodyPr/>
          <a:lstStyle/>
          <a:p>
            <a:fld id="{B14DE844-3586-4F46-ABE6-BF6E5435034E}" type="datetimeFigureOut">
              <a:rPr lang="en-KE" smtClean="0"/>
              <a:t>03/12/2025</a:t>
            </a:fld>
            <a:endParaRPr lang="en-KE"/>
          </a:p>
        </p:txBody>
      </p:sp>
      <p:sp>
        <p:nvSpPr>
          <p:cNvPr id="6" name="Footer Placeholder 5">
            <a:extLst>
              <a:ext uri="{FF2B5EF4-FFF2-40B4-BE49-F238E27FC236}">
                <a16:creationId xmlns:a16="http://schemas.microsoft.com/office/drawing/2014/main" id="{5D86D465-5E0E-6AEE-D430-1941FFEB3B06}"/>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C69ABA1A-290B-9449-1C28-7CEE2F3AF212}"/>
              </a:ext>
            </a:extLst>
          </p:cNvPr>
          <p:cNvSpPr>
            <a:spLocks noGrp="1"/>
          </p:cNvSpPr>
          <p:nvPr>
            <p:ph type="sldNum" sz="quarter" idx="12"/>
          </p:nvPr>
        </p:nvSpPr>
        <p:spPr/>
        <p:txBody>
          <a:bodyPr/>
          <a:lstStyle/>
          <a:p>
            <a:fld id="{0B904F52-FD3E-45C2-8A27-0EFD822EA95D}" type="slidenum">
              <a:rPr lang="en-KE" smtClean="0"/>
              <a:t>‹#›</a:t>
            </a:fld>
            <a:endParaRPr lang="en-KE"/>
          </a:p>
        </p:txBody>
      </p:sp>
    </p:spTree>
    <p:extLst>
      <p:ext uri="{BB962C8B-B14F-4D97-AF65-F5344CB8AC3E}">
        <p14:creationId xmlns:p14="http://schemas.microsoft.com/office/powerpoint/2010/main" val="213789345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C7BBC-D277-FAD0-EA6E-ABB171C852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99CBDE8B-57DA-9FF9-E5D2-123661C3BDA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8F30AEF0-48B2-E748-AF66-048C1AB9C7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04F83DC-99C0-109E-1D30-AE4F61A52743}"/>
              </a:ext>
            </a:extLst>
          </p:cNvPr>
          <p:cNvSpPr>
            <a:spLocks noGrp="1"/>
          </p:cNvSpPr>
          <p:nvPr>
            <p:ph type="dt" sz="half" idx="10"/>
          </p:nvPr>
        </p:nvSpPr>
        <p:spPr/>
        <p:txBody>
          <a:bodyPr/>
          <a:lstStyle/>
          <a:p>
            <a:fld id="{B14DE844-3586-4F46-ABE6-BF6E5435034E}" type="datetimeFigureOut">
              <a:rPr lang="en-KE" smtClean="0"/>
              <a:t>03/12/2025</a:t>
            </a:fld>
            <a:endParaRPr lang="en-KE"/>
          </a:p>
        </p:txBody>
      </p:sp>
      <p:sp>
        <p:nvSpPr>
          <p:cNvPr id="6" name="Footer Placeholder 5">
            <a:extLst>
              <a:ext uri="{FF2B5EF4-FFF2-40B4-BE49-F238E27FC236}">
                <a16:creationId xmlns:a16="http://schemas.microsoft.com/office/drawing/2014/main" id="{CDED6A8D-BBF1-1C9F-2955-413B004D08B1}"/>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77EE8EBD-35D1-F1E4-DDD3-6AB8B7F6DF6D}"/>
              </a:ext>
            </a:extLst>
          </p:cNvPr>
          <p:cNvSpPr>
            <a:spLocks noGrp="1"/>
          </p:cNvSpPr>
          <p:nvPr>
            <p:ph type="sldNum" sz="quarter" idx="12"/>
          </p:nvPr>
        </p:nvSpPr>
        <p:spPr/>
        <p:txBody>
          <a:bodyPr/>
          <a:lstStyle/>
          <a:p>
            <a:fld id="{0B904F52-FD3E-45C2-8A27-0EFD822EA95D}" type="slidenum">
              <a:rPr lang="en-KE" smtClean="0"/>
              <a:t>‹#›</a:t>
            </a:fld>
            <a:endParaRPr lang="en-KE"/>
          </a:p>
        </p:txBody>
      </p:sp>
    </p:spTree>
    <p:extLst>
      <p:ext uri="{BB962C8B-B14F-4D97-AF65-F5344CB8AC3E}">
        <p14:creationId xmlns:p14="http://schemas.microsoft.com/office/powerpoint/2010/main" val="425012349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246FC-82E4-7D2E-CBB4-A8630031092E}"/>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27CD61CC-6592-0C38-37DA-910F4BC0D7E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4AD1709E-21C3-DC93-37B8-420150E2983D}"/>
              </a:ext>
            </a:extLst>
          </p:cNvPr>
          <p:cNvSpPr>
            <a:spLocks noGrp="1"/>
          </p:cNvSpPr>
          <p:nvPr>
            <p:ph type="dt" sz="half" idx="10"/>
          </p:nvPr>
        </p:nvSpPr>
        <p:spPr/>
        <p:txBody>
          <a:bodyPr/>
          <a:lstStyle/>
          <a:p>
            <a:fld id="{B14DE844-3586-4F46-ABE6-BF6E5435034E}" type="datetimeFigureOut">
              <a:rPr lang="en-KE" smtClean="0"/>
              <a:t>03/12/2025</a:t>
            </a:fld>
            <a:endParaRPr lang="en-KE"/>
          </a:p>
        </p:txBody>
      </p:sp>
      <p:sp>
        <p:nvSpPr>
          <p:cNvPr id="5" name="Footer Placeholder 4">
            <a:extLst>
              <a:ext uri="{FF2B5EF4-FFF2-40B4-BE49-F238E27FC236}">
                <a16:creationId xmlns:a16="http://schemas.microsoft.com/office/drawing/2014/main" id="{60E0BD63-000F-1B06-B301-36081B57D734}"/>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C7CB44BC-257C-EDAE-80AC-58AC864B04F5}"/>
              </a:ext>
            </a:extLst>
          </p:cNvPr>
          <p:cNvSpPr>
            <a:spLocks noGrp="1"/>
          </p:cNvSpPr>
          <p:nvPr>
            <p:ph type="sldNum" sz="quarter" idx="12"/>
          </p:nvPr>
        </p:nvSpPr>
        <p:spPr/>
        <p:txBody>
          <a:bodyPr/>
          <a:lstStyle/>
          <a:p>
            <a:fld id="{0B904F52-FD3E-45C2-8A27-0EFD822EA95D}" type="slidenum">
              <a:rPr lang="en-KE" smtClean="0"/>
              <a:t>‹#›</a:t>
            </a:fld>
            <a:endParaRPr lang="en-KE"/>
          </a:p>
        </p:txBody>
      </p:sp>
    </p:spTree>
    <p:extLst>
      <p:ext uri="{BB962C8B-B14F-4D97-AF65-F5344CB8AC3E}">
        <p14:creationId xmlns:p14="http://schemas.microsoft.com/office/powerpoint/2010/main" val="254344616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703A076-FAAA-4892-2D15-74BD9A503E7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D1B06BE4-68DE-9746-89DB-5A8070D3A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BF3C0776-C283-DE15-9E60-78BDCEF06766}"/>
              </a:ext>
            </a:extLst>
          </p:cNvPr>
          <p:cNvSpPr>
            <a:spLocks noGrp="1"/>
          </p:cNvSpPr>
          <p:nvPr>
            <p:ph type="dt" sz="half" idx="10"/>
          </p:nvPr>
        </p:nvSpPr>
        <p:spPr/>
        <p:txBody>
          <a:bodyPr/>
          <a:lstStyle/>
          <a:p>
            <a:fld id="{B14DE844-3586-4F46-ABE6-BF6E5435034E}" type="datetimeFigureOut">
              <a:rPr lang="en-KE" smtClean="0"/>
              <a:t>03/12/2025</a:t>
            </a:fld>
            <a:endParaRPr lang="en-KE"/>
          </a:p>
        </p:txBody>
      </p:sp>
      <p:sp>
        <p:nvSpPr>
          <p:cNvPr id="5" name="Footer Placeholder 4">
            <a:extLst>
              <a:ext uri="{FF2B5EF4-FFF2-40B4-BE49-F238E27FC236}">
                <a16:creationId xmlns:a16="http://schemas.microsoft.com/office/drawing/2014/main" id="{19FD5889-64F8-B048-4B30-5CACB36B8B44}"/>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EEBB87F8-966D-96EA-0233-ED774EC58DB2}"/>
              </a:ext>
            </a:extLst>
          </p:cNvPr>
          <p:cNvSpPr>
            <a:spLocks noGrp="1"/>
          </p:cNvSpPr>
          <p:nvPr>
            <p:ph type="sldNum" sz="quarter" idx="12"/>
          </p:nvPr>
        </p:nvSpPr>
        <p:spPr/>
        <p:txBody>
          <a:bodyPr/>
          <a:lstStyle/>
          <a:p>
            <a:fld id="{0B904F52-FD3E-45C2-8A27-0EFD822EA95D}" type="slidenum">
              <a:rPr lang="en-KE" smtClean="0"/>
              <a:t>‹#›</a:t>
            </a:fld>
            <a:endParaRPr lang="en-KE"/>
          </a:p>
        </p:txBody>
      </p:sp>
    </p:spTree>
    <p:extLst>
      <p:ext uri="{BB962C8B-B14F-4D97-AF65-F5344CB8AC3E}">
        <p14:creationId xmlns:p14="http://schemas.microsoft.com/office/powerpoint/2010/main" val="26953470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18" Type="http://schemas.openxmlformats.org/officeDocument/2006/relationships/theme" Target="../theme/theme4.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slideLayout" Target="../slideLayouts/slideLayout56.xml"/><Relationship Id="rId2" Type="http://schemas.openxmlformats.org/officeDocument/2006/relationships/slideLayout" Target="../slideLayouts/slideLayout41.xml"/><Relationship Id="rId16" Type="http://schemas.openxmlformats.org/officeDocument/2006/relationships/slideLayout" Target="../slideLayouts/slideLayout55.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5.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9A62E0-95CD-5E48-8C46-777402DA39B4}" type="datetimeFigureOut">
              <a:rPr lang="en-KE" smtClean="0"/>
              <a:t>03/12/2025</a:t>
            </a:fld>
            <a:endParaRPr lang="en-KE"/>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26AD38-520A-6E47-831D-FEB40697FD13}" type="slidenum">
              <a:rPr lang="en-KE" smtClean="0"/>
              <a:t>‹#›</a:t>
            </a:fld>
            <a:endParaRPr lang="en-KE"/>
          </a:p>
        </p:txBody>
      </p:sp>
    </p:spTree>
    <p:extLst>
      <p:ext uri="{BB962C8B-B14F-4D97-AF65-F5344CB8AC3E}">
        <p14:creationId xmlns:p14="http://schemas.microsoft.com/office/powerpoint/2010/main" val="130873411"/>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649" r:id="rId13"/>
    <p:sldLayoutId id="2147483661" r:id="rId14"/>
    <p:sldLayoutId id="214748377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8BD6F83-8E37-865F-4E85-9150C1D6E4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9C4CDFF-5C58-0E9B-0CD3-4660D6BEAF1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2888EA9-DECE-3482-C319-381EB0F0558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CC2608E-D319-45A2-AEFE-EEAD7B81ACB9}" type="datetimeFigureOut">
              <a:rPr lang="en-GB" smtClean="0"/>
              <a:t>03/12/2025</a:t>
            </a:fld>
            <a:endParaRPr lang="en-GB"/>
          </a:p>
        </p:txBody>
      </p:sp>
      <p:sp>
        <p:nvSpPr>
          <p:cNvPr id="5" name="Footer Placeholder 4">
            <a:extLst>
              <a:ext uri="{FF2B5EF4-FFF2-40B4-BE49-F238E27FC236}">
                <a16:creationId xmlns:a16="http://schemas.microsoft.com/office/drawing/2014/main" id="{74E1E291-53DA-4B8D-7C9F-877ED1577C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1F7473C-02AD-C234-119C-30247C3E14F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22DA567-40CE-4DE7-95FC-2EF58D9EA636}" type="slidenum">
              <a:rPr lang="en-GB" smtClean="0"/>
              <a:t>‹#›</a:t>
            </a:fld>
            <a:endParaRPr lang="en-GB"/>
          </a:p>
        </p:txBody>
      </p:sp>
    </p:spTree>
    <p:extLst>
      <p:ext uri="{BB962C8B-B14F-4D97-AF65-F5344CB8AC3E}">
        <p14:creationId xmlns:p14="http://schemas.microsoft.com/office/powerpoint/2010/main" val="525173352"/>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D97564-C310-6E8C-8689-CE18881B4A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FAD99FA-26D9-873B-BE7F-26FEC5C233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319819E-0266-97DD-DFD1-BAAA06AE32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6D8061D-18C3-4F4F-85EF-561633F58754}" type="datetimeFigureOut">
              <a:rPr lang="en-US" smtClean="0"/>
              <a:t>12/3/2025</a:t>
            </a:fld>
            <a:endParaRPr lang="en-US"/>
          </a:p>
        </p:txBody>
      </p:sp>
      <p:sp>
        <p:nvSpPr>
          <p:cNvPr id="5" name="Footer Placeholder 4">
            <a:extLst>
              <a:ext uri="{FF2B5EF4-FFF2-40B4-BE49-F238E27FC236}">
                <a16:creationId xmlns:a16="http://schemas.microsoft.com/office/drawing/2014/main" id="{2BFD19C9-01CE-9E2A-CDA5-C15940F055F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1801085-7B28-048D-E3D3-9C3614268D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BD12358-51D2-46B3-9BDE-DF29528B9454}" type="slidenum">
              <a:rPr lang="en-US" smtClean="0"/>
              <a:t>‹#›</a:t>
            </a:fld>
            <a:endParaRPr lang="en-US"/>
          </a:p>
        </p:txBody>
      </p:sp>
    </p:spTree>
    <p:extLst>
      <p:ext uri="{BB962C8B-B14F-4D97-AF65-F5344CB8AC3E}">
        <p14:creationId xmlns:p14="http://schemas.microsoft.com/office/powerpoint/2010/main" val="1581843264"/>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 id="2147483743" r:id="rId13"/>
  </p:sldLayoutIdLst>
  <p:txStyles>
    <p:titleStyle>
      <a:lvl1pPr algn="l" defTabSz="914400" rtl="0" eaLnBrk="1" latinLnBrk="0" hangingPunct="1">
        <a:lnSpc>
          <a:spcPct val="90000"/>
        </a:lnSpc>
        <a:spcBef>
          <a:spcPct val="0"/>
        </a:spcBef>
        <a:buNone/>
        <a:defRPr sz="4800" kern="1200" cap="all" spc="300"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US"/>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US"/>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US"/>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US"/>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US"/>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US"/>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US"/>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US"/>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US"/>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US"/>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US"/>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US"/>
            </a:p>
          </p:txBody>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US"/>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US"/>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US"/>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US"/>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US"/>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US"/>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US"/>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US"/>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US"/>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US"/>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US"/>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US"/>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7C128EC-663C-4D57-BF43-C3C8410B93CC}" type="datetimeFigureOut">
              <a:rPr lang="en-US" smtClean="0"/>
              <a:t>12/3/2025</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F7A9EB7-EBC7-41E7-8EB9-A4BF9B0E1106}" type="slidenum">
              <a:rPr lang="en-US" smtClean="0"/>
              <a:t>‹#›</a:t>
            </a:fld>
            <a:endParaRPr lang="en-US"/>
          </a:p>
        </p:txBody>
      </p:sp>
    </p:spTree>
    <p:extLst>
      <p:ext uri="{BB962C8B-B14F-4D97-AF65-F5344CB8AC3E}">
        <p14:creationId xmlns:p14="http://schemas.microsoft.com/office/powerpoint/2010/main" val="1363716695"/>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0DED7E-0C18-840A-57A8-18D4DA3FC34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2148CA90-4282-E762-1769-C753A5E30B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3ADAF93F-1064-DCEB-AEA8-E9591A2571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14DE844-3586-4F46-ABE6-BF6E5435034E}" type="datetimeFigureOut">
              <a:rPr lang="en-KE" smtClean="0"/>
              <a:t>03/12/2025</a:t>
            </a:fld>
            <a:endParaRPr lang="en-KE"/>
          </a:p>
        </p:txBody>
      </p:sp>
      <p:sp>
        <p:nvSpPr>
          <p:cNvPr id="5" name="Footer Placeholder 4">
            <a:extLst>
              <a:ext uri="{FF2B5EF4-FFF2-40B4-BE49-F238E27FC236}">
                <a16:creationId xmlns:a16="http://schemas.microsoft.com/office/drawing/2014/main" id="{3EF74B4B-5440-2C32-BC46-AA624ACF1C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KE"/>
          </a:p>
        </p:txBody>
      </p:sp>
      <p:sp>
        <p:nvSpPr>
          <p:cNvPr id="6" name="Slide Number Placeholder 5">
            <a:extLst>
              <a:ext uri="{FF2B5EF4-FFF2-40B4-BE49-F238E27FC236}">
                <a16:creationId xmlns:a16="http://schemas.microsoft.com/office/drawing/2014/main" id="{CC38329C-58B5-4041-FD44-10E4A379583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B904F52-FD3E-45C2-8A27-0EFD822EA95D}" type="slidenum">
              <a:rPr lang="en-KE" smtClean="0"/>
              <a:t>‹#›</a:t>
            </a:fld>
            <a:endParaRPr lang="en-KE"/>
          </a:p>
        </p:txBody>
      </p:sp>
    </p:spTree>
    <p:extLst>
      <p:ext uri="{BB962C8B-B14F-4D97-AF65-F5344CB8AC3E}">
        <p14:creationId xmlns:p14="http://schemas.microsoft.com/office/powerpoint/2010/main" val="3573596875"/>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tags" Target="../tags/tag7.xml"/><Relationship Id="rId7" Type="http://schemas.openxmlformats.org/officeDocument/2006/relationships/image" Target="../media/image20.jpg"/><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notesSlide" Target="../notesSlides/notesSlide4.xml"/><Relationship Id="rId5" Type="http://schemas.openxmlformats.org/officeDocument/2006/relationships/slideLayout" Target="../slideLayouts/slideLayout17.xml"/><Relationship Id="rId4" Type="http://schemas.openxmlformats.org/officeDocument/2006/relationships/tags" Target="../tags/tag8.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p:cNvSpPr txBox="1"/>
          <p:nvPr/>
        </p:nvSpPr>
        <p:spPr>
          <a:xfrm>
            <a:off x="1524000" y="2617076"/>
            <a:ext cx="9980613" cy="3743083"/>
          </a:xfrm>
          <a:prstGeom prst="rect">
            <a:avLst/>
          </a:prstGeom>
        </p:spPr>
        <p:txBody>
          <a:bodyPr>
            <a:normAutofit/>
          </a:bodyPr>
          <a:lstStyle>
            <a:lvl1pPr marL="342900" indent="-342900" algn="l" defTabSz="457200" rtl="0" eaLnBrk="1" latinLnBrk="0" hangingPunct="1">
              <a:spcBef>
                <a:spcPts val="1000"/>
              </a:spcBef>
              <a:spcAft>
                <a:spcPts val="0"/>
              </a:spcAft>
              <a:buClr>
                <a:schemeClr val="accent1"/>
              </a:buClr>
              <a:buFont typeface="Wingdings 3" panose="05040102010807070707"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panose="05040102010807070707"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panose="05040102010807070707"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9pPr>
          </a:lstStyle>
          <a:p>
            <a:pPr marL="0" indent="0">
              <a:buNone/>
            </a:pPr>
            <a:endParaRPr lang="en-GB" sz="2800" b="1"/>
          </a:p>
        </p:txBody>
      </p:sp>
      <p:sp>
        <p:nvSpPr>
          <p:cNvPr id="3" name="TextBox 2">
            <a:extLst>
              <a:ext uri="{FF2B5EF4-FFF2-40B4-BE49-F238E27FC236}">
                <a16:creationId xmlns:a16="http://schemas.microsoft.com/office/drawing/2014/main" id="{1EA98B24-1D56-B710-AAA7-553F79EBD483}"/>
              </a:ext>
            </a:extLst>
          </p:cNvPr>
          <p:cNvSpPr txBox="1"/>
          <p:nvPr/>
        </p:nvSpPr>
        <p:spPr>
          <a:xfrm>
            <a:off x="831225" y="2075380"/>
            <a:ext cx="11271731" cy="3675237"/>
          </a:xfrm>
          <a:prstGeom prst="rect">
            <a:avLst/>
          </a:prstGeom>
          <a:noFill/>
        </p:spPr>
        <p:txBody>
          <a:bodyPr wrap="square">
            <a:spAutoFit/>
          </a:bodyPr>
          <a:lstStyle/>
          <a:p>
            <a:pPr marL="635" marR="0" lvl="0" indent="-635" algn="ctr" rtl="0">
              <a:lnSpc>
                <a:spcPct val="115000"/>
              </a:lnSpc>
              <a:spcBef>
                <a:spcPts val="1000"/>
              </a:spcBef>
              <a:spcAft>
                <a:spcPts val="0"/>
              </a:spcAft>
              <a:buNone/>
            </a:pPr>
            <a:r>
              <a:rPr lang="en-GB" sz="3200" b="1" i="0" u="none" strike="noStrike" cap="none" dirty="0">
                <a:solidFill>
                  <a:schemeClr val="accent4"/>
                </a:solidFill>
                <a:latin typeface="Times New Roman"/>
                <a:ea typeface="Times New Roman"/>
                <a:cs typeface="Times New Roman"/>
                <a:sym typeface="Times New Roman"/>
              </a:rPr>
              <a:t>COMPETENCY BASED ASSESSMENT FRAMEWORK</a:t>
            </a:r>
          </a:p>
          <a:p>
            <a:pPr marL="635" marR="0" lvl="0" indent="-635" algn="ctr" rtl="0">
              <a:lnSpc>
                <a:spcPct val="115000"/>
              </a:lnSpc>
              <a:spcBef>
                <a:spcPts val="1000"/>
              </a:spcBef>
              <a:spcAft>
                <a:spcPts val="0"/>
              </a:spcAft>
              <a:buNone/>
            </a:pPr>
            <a:endParaRPr lang="en-GB" sz="3200" b="1" i="0" u="none" strike="noStrike" cap="none" dirty="0">
              <a:solidFill>
                <a:schemeClr val="accent4"/>
              </a:solidFill>
              <a:latin typeface="Times New Roman"/>
              <a:ea typeface="Times New Roman"/>
              <a:cs typeface="Times New Roman"/>
              <a:sym typeface="Times New Roman"/>
            </a:endParaRPr>
          </a:p>
          <a:p>
            <a:pPr marL="635" marR="0" lvl="0" indent="-635" algn="ctr" rtl="0">
              <a:lnSpc>
                <a:spcPct val="115000"/>
              </a:lnSpc>
              <a:spcBef>
                <a:spcPts val="1000"/>
              </a:spcBef>
              <a:spcAft>
                <a:spcPts val="0"/>
              </a:spcAft>
              <a:buNone/>
            </a:pPr>
            <a:r>
              <a:rPr lang="en-GB" sz="2400" b="1" i="0" u="none" strike="noStrike" cap="none" dirty="0">
                <a:solidFill>
                  <a:schemeClr val="accent1"/>
                </a:solidFill>
                <a:latin typeface="Times New Roman"/>
                <a:ea typeface="Times New Roman"/>
                <a:cs typeface="Times New Roman"/>
                <a:sym typeface="Times New Roman"/>
              </a:rPr>
              <a:t>A PAPER PRESENTED DURING  </a:t>
            </a:r>
            <a:endParaRPr lang="en-GB" sz="2400" b="0" i="0" u="none" strike="noStrike" cap="none" dirty="0">
              <a:solidFill>
                <a:schemeClr val="accent1"/>
              </a:solidFill>
              <a:latin typeface="Calibri"/>
              <a:ea typeface="Calibri"/>
              <a:cs typeface="Calibri"/>
              <a:sym typeface="Calibri"/>
            </a:endParaRPr>
          </a:p>
          <a:p>
            <a:pPr marL="635" marR="0" lvl="0" indent="-635" algn="ctr" rtl="0">
              <a:lnSpc>
                <a:spcPct val="115000"/>
              </a:lnSpc>
              <a:spcBef>
                <a:spcPts val="1000"/>
              </a:spcBef>
              <a:spcAft>
                <a:spcPts val="0"/>
              </a:spcAft>
              <a:buNone/>
            </a:pPr>
            <a:r>
              <a:rPr lang="en-GB" sz="2400" b="1" dirty="0">
                <a:solidFill>
                  <a:schemeClr val="accent1"/>
                </a:solidFill>
                <a:latin typeface="Times New Roman"/>
                <a:ea typeface="Times New Roman"/>
                <a:cs typeface="Times New Roman"/>
                <a:sym typeface="Times New Roman"/>
              </a:rPr>
              <a:t>SENIOR SCHOOL TEACHERS RETOOLING </a:t>
            </a:r>
            <a:endParaRPr lang="en-GB" sz="2800" b="0" i="0" u="none" strike="noStrike" cap="none" dirty="0">
              <a:solidFill>
                <a:schemeClr val="accent1"/>
              </a:solidFill>
              <a:latin typeface="Calibri"/>
              <a:ea typeface="Calibri"/>
              <a:cs typeface="Calibri"/>
              <a:sym typeface="Calibri"/>
            </a:endParaRPr>
          </a:p>
          <a:p>
            <a:pPr marL="635" marR="0" lvl="0" indent="-635" algn="ctr" rtl="0">
              <a:lnSpc>
                <a:spcPct val="115000"/>
              </a:lnSpc>
              <a:spcBef>
                <a:spcPts val="1000"/>
              </a:spcBef>
              <a:spcAft>
                <a:spcPts val="0"/>
              </a:spcAft>
              <a:buNone/>
            </a:pPr>
            <a:endParaRPr lang="en-GB" sz="2800" b="1" dirty="0">
              <a:solidFill>
                <a:srgbClr val="FF0000"/>
              </a:solidFill>
              <a:latin typeface="Times New Roman"/>
              <a:ea typeface="Times New Roman"/>
              <a:cs typeface="Times New Roman"/>
              <a:sym typeface="Times New Roman"/>
            </a:endParaRPr>
          </a:p>
          <a:p>
            <a:pPr marL="635" marR="0" lvl="0" indent="-635" algn="ctr" rtl="0">
              <a:lnSpc>
                <a:spcPct val="115000"/>
              </a:lnSpc>
              <a:spcBef>
                <a:spcPts val="1000"/>
              </a:spcBef>
              <a:spcAft>
                <a:spcPts val="0"/>
              </a:spcAft>
              <a:buNone/>
            </a:pPr>
            <a:r>
              <a:rPr lang="en-GB" sz="2800" b="1" dirty="0">
                <a:solidFill>
                  <a:srgbClr val="FF0000"/>
                </a:solidFill>
                <a:latin typeface="Times New Roman"/>
                <a:ea typeface="Times New Roman"/>
                <a:cs typeface="Times New Roman"/>
                <a:sym typeface="Times New Roman"/>
              </a:rPr>
              <a:t>DECEMBER</a:t>
            </a:r>
            <a:r>
              <a:rPr lang="en-GB" sz="2800" b="1" i="0" u="none" strike="noStrike" cap="none" dirty="0">
                <a:solidFill>
                  <a:srgbClr val="FF0000"/>
                </a:solidFill>
                <a:latin typeface="Times New Roman"/>
                <a:ea typeface="Times New Roman"/>
                <a:cs typeface="Times New Roman"/>
                <a:sym typeface="Times New Roman"/>
              </a:rPr>
              <a:t> 2025</a:t>
            </a:r>
            <a:endParaRPr lang="en-GB" sz="2800" b="0" i="0" u="none" strike="noStrike" cap="none" dirty="0">
              <a:solidFill>
                <a:srgbClr val="FF0000"/>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08722"/>
            <a:ext cx="12046226" cy="815008"/>
          </a:xfrm>
          <a:solidFill>
            <a:srgbClr val="FEFBD0"/>
          </a:solidFill>
        </p:spPr>
        <p:txBody>
          <a:bodyPr vert="horz" lIns="91440" tIns="45720" rIns="91440" bIns="45720" rtlCol="0" anchor="b">
            <a:noAutofit/>
          </a:bodyPr>
          <a:lstStyle/>
          <a:p>
            <a:pPr marL="0" marR="0" lvl="0" indent="0" algn="ctr" defTabSz="914400" rtl="0" eaLnBrk="1" fontAlgn="base" latinLnBrk="0" hangingPunct="1">
              <a:lnSpc>
                <a:spcPct val="90000"/>
              </a:lnSpc>
              <a:spcBef>
                <a:spcPct val="0"/>
              </a:spcBef>
              <a:spcAft>
                <a:spcPct val="0"/>
              </a:spcAft>
              <a:buClrTx/>
              <a:buSzTx/>
              <a:buFontTx/>
              <a:buNone/>
              <a:defRPr/>
            </a:pPr>
            <a:r>
              <a:rPr lang="en-US" sz="4400" b="1" spc="-50" dirty="0">
                <a:solidFill>
                  <a:srgbClr val="FF0000"/>
                </a:solidFill>
                <a:latin typeface="Times New Roman" panose="02020603050405020304" pitchFamily="18" charset="0"/>
                <a:cs typeface="Times New Roman" panose="02020603050405020304" pitchFamily="18" charset="0"/>
              </a:rPr>
              <a:t>Session Outcomes</a:t>
            </a:r>
            <a:endParaRPr kumimoji="0" lang="en-US" sz="4400" b="0" i="0" u="none" strike="noStrike" kern="1200" cap="none" spc="-50" normalizeH="0" baseline="0" noProof="0" dirty="0">
              <a:ln>
                <a:noFill/>
              </a:ln>
              <a:solidFill>
                <a:srgbClr val="FF0000"/>
              </a:solidFill>
              <a:effectLst/>
              <a:uLnTx/>
              <a:uFillTx/>
              <a:latin typeface="Times New Roman" panose="02020603050405020304" pitchFamily="18" charset="0"/>
              <a:ea typeface="+mj-ea"/>
              <a:cs typeface="Times New Roman" panose="02020603050405020304" pitchFamily="18" charset="0"/>
            </a:endParaRPr>
          </a:p>
        </p:txBody>
      </p:sp>
      <p:sp>
        <p:nvSpPr>
          <p:cNvPr id="3" name="Content Placeholder 2"/>
          <p:cNvSpPr>
            <a:spLocks noGrp="1"/>
          </p:cNvSpPr>
          <p:nvPr>
            <p:ph sz="half" idx="1"/>
          </p:nvPr>
        </p:nvSpPr>
        <p:spPr>
          <a:xfrm>
            <a:off x="820220" y="1560443"/>
            <a:ext cx="10579964" cy="4880113"/>
          </a:xfrm>
        </p:spPr>
        <p:txBody>
          <a:bodyPr vert="horz" wrap="square" lIns="0" tIns="45720" rIns="0" bIns="45720" numCol="1" anchor="t" anchorCtr="0" compatLnSpc="1">
            <a:normAutofit fontScale="77500" lnSpcReduction="20000"/>
          </a:bodyPr>
          <a:lstStyle/>
          <a:p>
            <a:pPr marL="457200" marR="0" lvl="0" indent="-90805" algn="l" defTabSz="914400" rtl="0" eaLnBrk="1" fontAlgn="base" latinLnBrk="0" hangingPunct="1">
              <a:lnSpc>
                <a:spcPct val="150000"/>
              </a:lnSpc>
              <a:spcBef>
                <a:spcPts val="1200"/>
              </a:spcBef>
              <a:spcAft>
                <a:spcPts val="200"/>
              </a:spcAft>
              <a:buClr>
                <a:schemeClr val="accent1"/>
              </a:buClr>
              <a:buSzPct val="100000"/>
              <a:buFont typeface="Calibri" panose="020F0502020204030204" pitchFamily="34" charset="0"/>
              <a:buChar char=" "/>
              <a:defRPr/>
            </a:pPr>
            <a:r>
              <a:rPr kumimoji="0" lang="en-US" sz="3200" b="0" i="0" u="none" strike="noStrike" kern="1200" cap="none" spc="0" normalizeH="0" baseline="0" noProof="0" dirty="0">
                <a:ln>
                  <a:noFill/>
                </a:ln>
                <a:solidFill>
                  <a:srgbClr val="404040"/>
                </a:solidFill>
                <a:effectLst/>
                <a:uLnTx/>
                <a:uFillTx/>
                <a:latin typeface="Times New Roman" panose="02020603050405020304" pitchFamily="18" charset="0"/>
                <a:cs typeface="Times New Roman" panose="02020603050405020304" pitchFamily="18" charset="0"/>
              </a:rPr>
              <a:t>By the end of the session, the participant should be able to;</a:t>
            </a:r>
          </a:p>
          <a:p>
            <a:pPr marL="880745" marR="0" lvl="0" indent="-514350" algn="l" defTabSz="914400" rtl="0" eaLnBrk="1" fontAlgn="base" latinLnBrk="0" hangingPunct="1">
              <a:lnSpc>
                <a:spcPct val="150000"/>
              </a:lnSpc>
              <a:spcBef>
                <a:spcPts val="1200"/>
              </a:spcBef>
              <a:spcAft>
                <a:spcPts val="200"/>
              </a:spcAft>
              <a:buClr>
                <a:schemeClr val="accent1"/>
              </a:buClr>
              <a:buSzPct val="100000"/>
              <a:buFont typeface="+mj-lt"/>
              <a:buAutoNum type="alphaLcParenR"/>
              <a:defRPr/>
            </a:pPr>
            <a:r>
              <a:rPr lang="en-US" sz="3000" dirty="0">
                <a:solidFill>
                  <a:srgbClr val="404040"/>
                </a:solidFill>
                <a:latin typeface="Times New Roman" panose="02020603050405020304" pitchFamily="18" charset="0"/>
                <a:cs typeface="Times New Roman" panose="02020603050405020304" pitchFamily="18" charset="0"/>
              </a:rPr>
              <a:t>j</a:t>
            </a:r>
            <a:r>
              <a:rPr kumimoji="0" lang="en-US" sz="3000" b="0" i="0" u="none" strike="noStrike" kern="1200" cap="none" spc="0" normalizeH="0" baseline="0" noProof="0" dirty="0" err="1">
                <a:ln>
                  <a:noFill/>
                </a:ln>
                <a:solidFill>
                  <a:srgbClr val="404040"/>
                </a:solidFill>
                <a:effectLst/>
                <a:uLnTx/>
                <a:uFillTx/>
                <a:latin typeface="Times New Roman" panose="02020603050405020304" pitchFamily="18" charset="0"/>
                <a:cs typeface="Times New Roman" panose="02020603050405020304" pitchFamily="18" charset="0"/>
              </a:rPr>
              <a:t>ustify</a:t>
            </a:r>
            <a:r>
              <a:rPr lang="en-US" sz="3000" dirty="0">
                <a:solidFill>
                  <a:srgbClr val="404040"/>
                </a:solidFill>
                <a:latin typeface="Times New Roman" panose="02020603050405020304" pitchFamily="18" charset="0"/>
                <a:cs typeface="Times New Roman" panose="02020603050405020304" pitchFamily="18" charset="0"/>
              </a:rPr>
              <a:t> the rationale for change of</a:t>
            </a:r>
            <a:r>
              <a:rPr kumimoji="0" lang="en-US" sz="3000" b="0" i="0" u="none" strike="noStrike" kern="1200" cap="none" spc="0" normalizeH="0" baseline="0" noProof="0" dirty="0">
                <a:ln>
                  <a:noFill/>
                </a:ln>
                <a:solidFill>
                  <a:srgbClr val="404040"/>
                </a:solidFill>
                <a:effectLst/>
                <a:uLnTx/>
                <a:uFillTx/>
                <a:latin typeface="Times New Roman" panose="02020603050405020304" pitchFamily="18" charset="0"/>
                <a:cs typeface="Times New Roman" panose="02020603050405020304" pitchFamily="18" charset="0"/>
              </a:rPr>
              <a:t> </a:t>
            </a:r>
            <a:r>
              <a:rPr lang="en-US" sz="3000" dirty="0">
                <a:solidFill>
                  <a:srgbClr val="404040"/>
                </a:solidFill>
                <a:latin typeface="Times New Roman" panose="02020603050405020304" pitchFamily="18" charset="0"/>
                <a:cs typeface="Times New Roman" panose="02020603050405020304" pitchFamily="18" charset="0"/>
              </a:rPr>
              <a:t>assessments modes in CBE;</a:t>
            </a:r>
          </a:p>
          <a:p>
            <a:pPr marL="880745" marR="0" lvl="0" indent="-514350" algn="l" defTabSz="914400" rtl="0" eaLnBrk="1" fontAlgn="base" latinLnBrk="0" hangingPunct="1">
              <a:lnSpc>
                <a:spcPct val="150000"/>
              </a:lnSpc>
              <a:spcBef>
                <a:spcPts val="1200"/>
              </a:spcBef>
              <a:spcAft>
                <a:spcPts val="200"/>
              </a:spcAft>
              <a:buClr>
                <a:schemeClr val="accent1"/>
              </a:buClr>
              <a:buSzPct val="100000"/>
              <a:buFont typeface="+mj-lt"/>
              <a:buAutoNum type="alphaLcParenR"/>
              <a:defRPr/>
            </a:pPr>
            <a:r>
              <a:rPr kumimoji="0" lang="en-US" sz="3200" b="0" i="0" u="none" strike="noStrike" kern="1200" cap="none" spc="0" normalizeH="0" baseline="0" noProof="0" dirty="0">
                <a:ln>
                  <a:noFill/>
                </a:ln>
                <a:solidFill>
                  <a:srgbClr val="404040"/>
                </a:solidFill>
                <a:effectLst/>
                <a:uLnTx/>
                <a:uFillTx/>
                <a:latin typeface="Times New Roman" panose="02020603050405020304" pitchFamily="18" charset="0"/>
                <a:cs typeface="Times New Roman" panose="02020603050405020304" pitchFamily="18" charset="0"/>
              </a:rPr>
              <a:t>explain the meaning of CBA;</a:t>
            </a:r>
          </a:p>
          <a:p>
            <a:pPr marL="880745" marR="0" lvl="0" indent="-514350" algn="l" defTabSz="914400" rtl="0" eaLnBrk="1" fontAlgn="base" latinLnBrk="0" hangingPunct="1">
              <a:lnSpc>
                <a:spcPct val="150000"/>
              </a:lnSpc>
              <a:spcBef>
                <a:spcPts val="1200"/>
              </a:spcBef>
              <a:spcAft>
                <a:spcPts val="200"/>
              </a:spcAft>
              <a:buClr>
                <a:schemeClr val="accent1"/>
              </a:buClr>
              <a:buSzPct val="100000"/>
              <a:buFont typeface="+mj-lt"/>
              <a:buAutoNum type="alphaLcParenR"/>
              <a:defRPr/>
            </a:pPr>
            <a:r>
              <a:rPr kumimoji="0" lang="en-US" sz="3200" b="0" i="0" u="none" strike="noStrike" kern="1200" cap="none" spc="0" normalizeH="0" baseline="0" noProof="0" dirty="0">
                <a:ln>
                  <a:noFill/>
                </a:ln>
                <a:solidFill>
                  <a:srgbClr val="404040"/>
                </a:solidFill>
                <a:effectLst/>
                <a:uLnTx/>
                <a:uFillTx/>
                <a:latin typeface="Times New Roman" panose="02020603050405020304" pitchFamily="18" charset="0"/>
                <a:cs typeface="Times New Roman" panose="02020603050405020304" pitchFamily="18" charset="0"/>
              </a:rPr>
              <a:t>explore the linkage between CBC and CBA;</a:t>
            </a:r>
          </a:p>
          <a:p>
            <a:pPr marL="880745" marR="0" lvl="0" indent="-514350" algn="l" defTabSz="914400" rtl="0" eaLnBrk="1" fontAlgn="base" latinLnBrk="0" hangingPunct="1">
              <a:lnSpc>
                <a:spcPct val="150000"/>
              </a:lnSpc>
              <a:spcBef>
                <a:spcPts val="1200"/>
              </a:spcBef>
              <a:spcAft>
                <a:spcPts val="200"/>
              </a:spcAft>
              <a:buClr>
                <a:schemeClr val="accent1"/>
              </a:buClr>
              <a:buSzPct val="100000"/>
              <a:buFont typeface="+mj-lt"/>
              <a:buAutoNum type="alphaLcParenR"/>
              <a:defRPr/>
            </a:pPr>
            <a:r>
              <a:rPr kumimoji="0" lang="en-US" sz="3200" b="0" i="0" u="none" strike="noStrike" kern="1200" cap="none" spc="0" normalizeH="0" baseline="0" noProof="0" dirty="0">
                <a:ln>
                  <a:noFill/>
                </a:ln>
                <a:solidFill>
                  <a:srgbClr val="404040"/>
                </a:solidFill>
                <a:effectLst/>
                <a:uLnTx/>
                <a:uFillTx/>
                <a:latin typeface="Times New Roman" panose="02020603050405020304" pitchFamily="18" charset="0"/>
                <a:cs typeface="Times New Roman" panose="02020603050405020304" pitchFamily="18" charset="0"/>
              </a:rPr>
              <a:t>explain the CBA Framework;</a:t>
            </a:r>
          </a:p>
          <a:p>
            <a:pPr marL="880745" marR="0" lvl="0" indent="-514350" algn="l" defTabSz="914400" rtl="0" eaLnBrk="1" fontAlgn="base" latinLnBrk="0" hangingPunct="1">
              <a:lnSpc>
                <a:spcPct val="150000"/>
              </a:lnSpc>
              <a:spcBef>
                <a:spcPts val="1200"/>
              </a:spcBef>
              <a:spcAft>
                <a:spcPts val="200"/>
              </a:spcAft>
              <a:buClr>
                <a:schemeClr val="accent1"/>
              </a:buClr>
              <a:buSzPct val="100000"/>
              <a:buFont typeface="+mj-lt"/>
              <a:buAutoNum type="alphaLcParenR"/>
              <a:defRPr/>
            </a:pPr>
            <a:r>
              <a:rPr lang="en-US" sz="3200" dirty="0">
                <a:solidFill>
                  <a:srgbClr val="404040"/>
                </a:solidFill>
                <a:latin typeface="Times New Roman" panose="02020603050405020304" pitchFamily="18" charset="0"/>
                <a:cs typeface="Times New Roman" panose="02020603050405020304" pitchFamily="18" charset="0"/>
              </a:rPr>
              <a:t>explore the theories and principles underpinning CBA;</a:t>
            </a:r>
          </a:p>
          <a:p>
            <a:pPr marL="880745" marR="0" lvl="0" indent="-514350" algn="l" defTabSz="914400" rtl="0" eaLnBrk="1" fontAlgn="base" latinLnBrk="0" hangingPunct="1">
              <a:lnSpc>
                <a:spcPct val="150000"/>
              </a:lnSpc>
              <a:spcBef>
                <a:spcPts val="1200"/>
              </a:spcBef>
              <a:spcAft>
                <a:spcPts val="200"/>
              </a:spcAft>
              <a:buClr>
                <a:schemeClr val="accent1"/>
              </a:buClr>
              <a:buSzPct val="100000"/>
              <a:buFont typeface="+mj-lt"/>
              <a:buAutoNum type="alphaLcParenR"/>
              <a:defRPr/>
            </a:pPr>
            <a:r>
              <a:rPr kumimoji="0" lang="en-US" sz="3200" b="0" i="0" u="none" strike="noStrike" kern="1200" cap="none" spc="0" normalizeH="0" baseline="0" noProof="0" dirty="0">
                <a:ln>
                  <a:noFill/>
                </a:ln>
                <a:solidFill>
                  <a:srgbClr val="404040"/>
                </a:solidFill>
                <a:effectLst/>
                <a:uLnTx/>
                <a:uFillTx/>
                <a:latin typeface="Times New Roman" panose="02020603050405020304" pitchFamily="18" charset="0"/>
                <a:cs typeface="Times New Roman" panose="02020603050405020304" pitchFamily="18" charset="0"/>
              </a:rPr>
              <a:t>appreciate the paradigm shifts in assessment.</a:t>
            </a:r>
          </a:p>
          <a:p>
            <a:pPr marL="0" marR="0" lvl="0" indent="0" algn="l" defTabSz="914400" rtl="0" eaLnBrk="1" fontAlgn="base" latinLnBrk="0" hangingPunct="1">
              <a:lnSpc>
                <a:spcPct val="100000"/>
              </a:lnSpc>
              <a:spcBef>
                <a:spcPts val="0"/>
              </a:spcBef>
              <a:spcAft>
                <a:spcPts val="0"/>
              </a:spcAft>
              <a:buClr>
                <a:schemeClr val="accent1"/>
              </a:buClr>
              <a:buSzPct val="100000"/>
              <a:buFont typeface="+mj-lt"/>
              <a:buAutoNum type="alphaLcParenR"/>
              <a:defRPr/>
            </a:pPr>
            <a:endParaRPr kumimoji="0" lang="en-US" sz="1900" b="0" i="0" u="none" strike="noStrike" kern="1200" cap="none" spc="0" normalizeH="0" baseline="0" noProof="0" dirty="0">
              <a:ln>
                <a:noFill/>
              </a:ln>
              <a:solidFill>
                <a:srgbClr val="404040"/>
              </a:solidFill>
              <a:effectLst/>
              <a:uLnTx/>
              <a:uFillTx/>
              <a:latin typeface="+mn-lt"/>
              <a:ea typeface="+mn-ea"/>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B866983-C17C-06D6-30AA-65EF34A6FBBD}"/>
              </a:ext>
            </a:extLst>
          </p:cNvPr>
          <p:cNvPicPr>
            <a:picLocks noChangeAspect="1"/>
          </p:cNvPicPr>
          <p:nvPr/>
        </p:nvPicPr>
        <p:blipFill>
          <a:blip r:embed="rId2">
            <a:alphaModFix amt="35000"/>
          </a:blip>
          <a:srcRect b="15730"/>
          <a:stretch>
            <a:fillRect/>
          </a:stretch>
        </p:blipFill>
        <p:spPr>
          <a:xfrm>
            <a:off x="20" y="10"/>
            <a:ext cx="12191980" cy="6857990"/>
          </a:xfrm>
          <a:prstGeom prst="rect">
            <a:avLst/>
          </a:prstGeom>
        </p:spPr>
      </p:pic>
      <p:sp>
        <p:nvSpPr>
          <p:cNvPr id="2" name="Title 1"/>
          <p:cNvSpPr>
            <a:spLocks noGrp="1"/>
          </p:cNvSpPr>
          <p:nvPr>
            <p:ph type="title"/>
          </p:nvPr>
        </p:nvSpPr>
        <p:spPr>
          <a:xfrm>
            <a:off x="511628" y="82096"/>
            <a:ext cx="11190514" cy="1325563"/>
          </a:xfrm>
        </p:spPr>
        <p:txBody>
          <a:bodyPr>
            <a:normAutofit/>
          </a:bodyPr>
          <a:lstStyle/>
          <a:p>
            <a:r>
              <a:rPr lang="en-GB" b="1" dirty="0">
                <a:solidFill>
                  <a:srgbClr val="FFFFFF"/>
                </a:solidFill>
                <a:latin typeface="Albertus Medium" panose="020E0602030304020304" pitchFamily="34" charset="0"/>
              </a:rPr>
              <a:t>Why Change Assessment Modes under CBE</a:t>
            </a:r>
          </a:p>
        </p:txBody>
      </p:sp>
      <p:graphicFrame>
        <p:nvGraphicFramePr>
          <p:cNvPr id="5" name="Content Placeholder 2">
            <a:extLst>
              <a:ext uri="{FF2B5EF4-FFF2-40B4-BE49-F238E27FC236}">
                <a16:creationId xmlns:a16="http://schemas.microsoft.com/office/drawing/2014/main" id="{33E228F6-8178-426A-08F7-9C1CC93D4208}"/>
              </a:ext>
            </a:extLst>
          </p:cNvPr>
          <p:cNvGraphicFramePr>
            <a:graphicFrameLocks noGrp="1"/>
          </p:cNvGraphicFramePr>
          <p:nvPr>
            <p:ph idx="1"/>
            <p:extLst>
              <p:ext uri="{D42A27DB-BD31-4B8C-83A1-F6EECF244321}">
                <p14:modId xmlns:p14="http://schemas.microsoft.com/office/powerpoint/2010/main" val="3668981732"/>
              </p:ext>
            </p:extLst>
          </p:nvPr>
        </p:nvGraphicFramePr>
        <p:xfrm>
          <a:off x="103423" y="1220363"/>
          <a:ext cx="12006923" cy="56376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0C8DADF-5E21-DB09-9DE6-0082947716E6}"/>
              </a:ext>
            </a:extLst>
          </p:cNvPr>
          <p:cNvSpPr txBox="1"/>
          <p:nvPr/>
        </p:nvSpPr>
        <p:spPr>
          <a:xfrm>
            <a:off x="0" y="1033671"/>
            <a:ext cx="7205870" cy="4832092"/>
          </a:xfrm>
          <a:prstGeom prst="rect">
            <a:avLst/>
          </a:prstGeom>
          <a:noFill/>
        </p:spPr>
        <p:txBody>
          <a:bodyPr wrap="square">
            <a:spAutoFit/>
          </a:bodyPr>
          <a:lstStyle/>
          <a:p>
            <a:pPr marL="457200" indent="-457200">
              <a:buFont typeface="Wingdings" panose="05000000000000000000" pitchFamily="2" charset="2"/>
              <a:buChar char="§"/>
            </a:pPr>
            <a:r>
              <a:rPr lang="en-GB" sz="2800" dirty="0"/>
              <a:t>An assessment framework is a </a:t>
            </a:r>
            <a:r>
              <a:rPr lang="en-GB" sz="2800" b="1" dirty="0"/>
              <a:t>structured plan </a:t>
            </a:r>
            <a:r>
              <a:rPr lang="en-GB" sz="2800" dirty="0"/>
              <a:t>that defines the </a:t>
            </a:r>
          </a:p>
          <a:p>
            <a:pPr marL="2743200" lvl="5" indent="-457200">
              <a:buFont typeface="Wingdings" panose="05000000000000000000" pitchFamily="2" charset="2"/>
              <a:buChar char="v"/>
            </a:pPr>
            <a:r>
              <a:rPr lang="en-GB" sz="2800" b="1" dirty="0"/>
              <a:t>purpose of assessment, </a:t>
            </a:r>
          </a:p>
          <a:p>
            <a:pPr marL="2743200" lvl="5" indent="-457200">
              <a:buFont typeface="Wingdings" panose="05000000000000000000" pitchFamily="2" charset="2"/>
              <a:buChar char="v"/>
            </a:pPr>
            <a:r>
              <a:rPr lang="en-GB" sz="2800" b="1" dirty="0"/>
              <a:t>tools to be used, </a:t>
            </a:r>
          </a:p>
          <a:p>
            <a:pPr marL="2743200" lvl="5" indent="-457200">
              <a:buFont typeface="Wingdings" panose="05000000000000000000" pitchFamily="2" charset="2"/>
              <a:buChar char="v"/>
            </a:pPr>
            <a:r>
              <a:rPr lang="en-GB" sz="2800" b="1" dirty="0"/>
              <a:t>modes of delivery, </a:t>
            </a:r>
          </a:p>
          <a:p>
            <a:pPr marL="2743200" lvl="5" indent="-457200">
              <a:buFont typeface="Wingdings" panose="05000000000000000000" pitchFamily="2" charset="2"/>
              <a:buChar char="v"/>
            </a:pPr>
            <a:r>
              <a:rPr lang="en-GB" sz="2800" b="1" dirty="0"/>
              <a:t>Feedback and reporting mechanisms.</a:t>
            </a:r>
          </a:p>
          <a:p>
            <a:pPr marL="457200" indent="-457200">
              <a:buFont typeface="Wingdings" panose="05000000000000000000" pitchFamily="2" charset="2"/>
              <a:buChar char="§"/>
            </a:pPr>
            <a:r>
              <a:rPr lang="en-GB" sz="2800" b="1" dirty="0"/>
              <a:t> </a:t>
            </a:r>
            <a:r>
              <a:rPr lang="en-GB" sz="2800" dirty="0"/>
              <a:t>It ensures that assessments are </a:t>
            </a:r>
            <a:r>
              <a:rPr lang="en-GB" sz="2800" b="1" dirty="0"/>
              <a:t>purposeful, consistent, and aligned with specific goals, </a:t>
            </a:r>
            <a:r>
              <a:rPr lang="en-GB" sz="2800" dirty="0"/>
              <a:t>while providing clear </a:t>
            </a:r>
            <a:r>
              <a:rPr lang="en-GB" sz="2800" b="1" dirty="0"/>
              <a:t>criteria for measuring performance </a:t>
            </a:r>
            <a:r>
              <a:rPr lang="en-GB" sz="2800" dirty="0"/>
              <a:t>and guiding improvement.</a:t>
            </a:r>
            <a:endParaRPr lang="en-KE" sz="2800" dirty="0"/>
          </a:p>
        </p:txBody>
      </p:sp>
      <p:sp>
        <p:nvSpPr>
          <p:cNvPr id="7" name="Title 1">
            <a:extLst>
              <a:ext uri="{FF2B5EF4-FFF2-40B4-BE49-F238E27FC236}">
                <a16:creationId xmlns:a16="http://schemas.microsoft.com/office/drawing/2014/main" id="{C801C62D-0DDF-4CE8-CF6C-510F1AEA07D9}"/>
              </a:ext>
            </a:extLst>
          </p:cNvPr>
          <p:cNvSpPr>
            <a:spLocks noGrp="1"/>
          </p:cNvSpPr>
          <p:nvPr>
            <p:ph type="title"/>
          </p:nvPr>
        </p:nvSpPr>
        <p:spPr>
          <a:xfrm>
            <a:off x="0" y="159027"/>
            <a:ext cx="6987209" cy="874644"/>
          </a:xfrm>
          <a:solidFill>
            <a:srgbClr val="FEFBD0"/>
          </a:solidFill>
          <a:ln>
            <a:solidFill>
              <a:schemeClr val="accent2">
                <a:lumMod val="40000"/>
                <a:lumOff val="60000"/>
              </a:schemeClr>
            </a:solidFill>
          </a:ln>
        </p:spPr>
        <p:txBody>
          <a:bodyPr>
            <a:noAutofit/>
          </a:bodyPr>
          <a:lstStyle/>
          <a:p>
            <a:pPr algn="ctr"/>
            <a:r>
              <a:rPr lang="en-GB" sz="5400" b="1" dirty="0">
                <a:solidFill>
                  <a:srgbClr val="FF0000"/>
                </a:solidFill>
                <a:latin typeface="Albertus Medium" panose="020E0602030304020304" pitchFamily="34" charset="0"/>
              </a:rPr>
              <a:t>Assessment framework</a:t>
            </a:r>
            <a:endParaRPr lang="en-KE" sz="5400" dirty="0">
              <a:solidFill>
                <a:srgbClr val="FF0000"/>
              </a:solidFill>
              <a:latin typeface="Albertus Medium" panose="020E0602030304020304" pitchFamily="34" charset="0"/>
            </a:endParaRPr>
          </a:p>
        </p:txBody>
      </p:sp>
      <p:pic>
        <p:nvPicPr>
          <p:cNvPr id="2" name="Picture 1">
            <a:extLst>
              <a:ext uri="{FF2B5EF4-FFF2-40B4-BE49-F238E27FC236}">
                <a16:creationId xmlns:a16="http://schemas.microsoft.com/office/drawing/2014/main" id="{D0C0DD7D-FF28-A62B-BB97-6D32C8381648}"/>
              </a:ext>
            </a:extLst>
          </p:cNvPr>
          <p:cNvPicPr>
            <a:picLocks noChangeAspect="1"/>
          </p:cNvPicPr>
          <p:nvPr/>
        </p:nvPicPr>
        <p:blipFill>
          <a:blip r:embed="rId2"/>
          <a:srcRect t="17946" b="5858"/>
          <a:stretch>
            <a:fillRect/>
          </a:stretch>
        </p:blipFill>
        <p:spPr>
          <a:xfrm>
            <a:off x="6728791" y="287294"/>
            <a:ext cx="5463209" cy="6283412"/>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8446409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9CC5E-55DA-F6A7-D0E7-A9B39456DAB1}"/>
              </a:ext>
            </a:extLst>
          </p:cNvPr>
          <p:cNvSpPr>
            <a:spLocks noGrp="1"/>
          </p:cNvSpPr>
          <p:nvPr>
            <p:ph type="title"/>
          </p:nvPr>
        </p:nvSpPr>
        <p:spPr>
          <a:xfrm>
            <a:off x="838200" y="184373"/>
            <a:ext cx="10515600" cy="921414"/>
          </a:xfrm>
        </p:spPr>
        <p:txBody>
          <a:bodyPr>
            <a:noAutofit/>
          </a:bodyPr>
          <a:lstStyle/>
          <a:p>
            <a:pPr algn="ctr"/>
            <a:r>
              <a:rPr lang="en-GB" b="1" dirty="0">
                <a:solidFill>
                  <a:srgbClr val="FF0000"/>
                </a:solidFill>
                <a:latin typeface="Albertus Medium" panose="020E0602030304020304" pitchFamily="34" charset="0"/>
              </a:rPr>
              <a:t>Pillars of Assessment</a:t>
            </a:r>
            <a:br>
              <a:rPr lang="en-GB" b="1" dirty="0">
                <a:solidFill>
                  <a:srgbClr val="FF0000"/>
                </a:solidFill>
                <a:latin typeface="Albertus Medium" panose="020E0602030304020304" pitchFamily="34" charset="0"/>
              </a:rPr>
            </a:br>
            <a:endParaRPr lang="en-KE" dirty="0">
              <a:solidFill>
                <a:srgbClr val="FF0000"/>
              </a:solidFill>
              <a:latin typeface="Albertus Medium" panose="020E0602030304020304" pitchFamily="34" charset="0"/>
            </a:endParaRPr>
          </a:p>
        </p:txBody>
      </p:sp>
      <p:graphicFrame>
        <p:nvGraphicFramePr>
          <p:cNvPr id="7" name="Content Placeholder 6">
            <a:extLst>
              <a:ext uri="{FF2B5EF4-FFF2-40B4-BE49-F238E27FC236}">
                <a16:creationId xmlns:a16="http://schemas.microsoft.com/office/drawing/2014/main" id="{5B605680-708D-52D8-F52B-1895F70BEAF8}"/>
              </a:ext>
            </a:extLst>
          </p:cNvPr>
          <p:cNvGraphicFramePr>
            <a:graphicFrameLocks noGrp="1"/>
          </p:cNvGraphicFramePr>
          <p:nvPr>
            <p:ph idx="1"/>
            <p:extLst>
              <p:ext uri="{D42A27DB-BD31-4B8C-83A1-F6EECF244321}">
                <p14:modId xmlns:p14="http://schemas.microsoft.com/office/powerpoint/2010/main" val="2347597048"/>
              </p:ext>
            </p:extLst>
          </p:nvPr>
        </p:nvGraphicFramePr>
        <p:xfrm>
          <a:off x="331304" y="1245245"/>
          <a:ext cx="11529391" cy="56127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34C53153-8D6E-57C6-D5D4-DD8BD46DA0DC}"/>
              </a:ext>
            </a:extLst>
          </p:cNvPr>
          <p:cNvSpPr txBox="1"/>
          <p:nvPr/>
        </p:nvSpPr>
        <p:spPr>
          <a:xfrm>
            <a:off x="964096" y="529184"/>
            <a:ext cx="11227904" cy="646331"/>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term </a:t>
            </a:r>
            <a:r>
              <a:rPr kumimoji="0" lang="en-GB"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"Pillars of Assessment"</a:t>
            </a:r>
            <a:r>
              <a:rPr kumimoji="0" lang="en-GB"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refers to </a:t>
            </a:r>
            <a:r>
              <a:rPr kumimoji="0" lang="en-GB"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components or foundational element</a:t>
            </a:r>
            <a:r>
              <a:rPr kumimoji="0" lang="en-GB"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that supports an effective assessment system.</a:t>
            </a:r>
            <a:endParaRPr kumimoji="0" lang="en-KE"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851768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08390-7739-605A-A129-EEC5CF9FC04F}"/>
              </a:ext>
            </a:extLst>
          </p:cNvPr>
          <p:cNvSpPr>
            <a:spLocks noGrp="1"/>
          </p:cNvSpPr>
          <p:nvPr>
            <p:ph type="title"/>
          </p:nvPr>
        </p:nvSpPr>
        <p:spPr>
          <a:xfrm>
            <a:off x="784456" y="38490"/>
            <a:ext cx="10515600" cy="960438"/>
          </a:xfrm>
        </p:spPr>
        <p:txBody>
          <a:bodyPr>
            <a:normAutofit/>
          </a:bodyPr>
          <a:lstStyle/>
          <a:p>
            <a:pPr algn="ctr"/>
            <a:r>
              <a:rPr lang="en-GB" sz="5400" b="1" dirty="0">
                <a:solidFill>
                  <a:srgbClr val="FF0000"/>
                </a:solidFill>
                <a:latin typeface="Albertus Medium" panose="020E0602030304020304" pitchFamily="34" charset="0"/>
              </a:rPr>
              <a:t>What is CBA?</a:t>
            </a:r>
            <a:endParaRPr lang="en-KE" sz="5400" b="1" dirty="0">
              <a:solidFill>
                <a:srgbClr val="FF0000"/>
              </a:solidFill>
              <a:latin typeface="Albertus Medium" panose="020E0602030304020304" pitchFamily="34" charset="0"/>
            </a:endParaRPr>
          </a:p>
        </p:txBody>
      </p:sp>
      <p:grpSp>
        <p:nvGrpSpPr>
          <p:cNvPr id="19" name="Group 18">
            <a:extLst>
              <a:ext uri="{FF2B5EF4-FFF2-40B4-BE49-F238E27FC236}">
                <a16:creationId xmlns:a16="http://schemas.microsoft.com/office/drawing/2014/main" id="{5963591D-A44C-3F43-BE95-A08C221F49F5}"/>
              </a:ext>
            </a:extLst>
          </p:cNvPr>
          <p:cNvGrpSpPr/>
          <p:nvPr/>
        </p:nvGrpSpPr>
        <p:grpSpPr>
          <a:xfrm>
            <a:off x="82307" y="998928"/>
            <a:ext cx="11685623" cy="5820582"/>
            <a:chOff x="381939" y="1329774"/>
            <a:chExt cx="11409639" cy="4613122"/>
          </a:xfrm>
        </p:grpSpPr>
        <p:sp>
          <p:nvSpPr>
            <p:cNvPr id="8" name="Freeform 7">
              <a:extLst>
                <a:ext uri="{FF2B5EF4-FFF2-40B4-BE49-F238E27FC236}">
                  <a16:creationId xmlns:a16="http://schemas.microsoft.com/office/drawing/2014/main" id="{8CFC1B61-59F6-3C46-B699-0CA620D390FC}"/>
                </a:ext>
              </a:extLst>
            </p:cNvPr>
            <p:cNvSpPr/>
            <p:nvPr/>
          </p:nvSpPr>
          <p:spPr>
            <a:xfrm>
              <a:off x="400422" y="1329774"/>
              <a:ext cx="1289247" cy="1841782"/>
            </a:xfrm>
            <a:custGeom>
              <a:avLst/>
              <a:gdLst>
                <a:gd name="connsiteX0" fmla="*/ 0 w 1841781"/>
                <a:gd name="connsiteY0" fmla="*/ 0 h 1289246"/>
                <a:gd name="connsiteX1" fmla="*/ 1197158 w 1841781"/>
                <a:gd name="connsiteY1" fmla="*/ 0 h 1289246"/>
                <a:gd name="connsiteX2" fmla="*/ 1841781 w 1841781"/>
                <a:gd name="connsiteY2" fmla="*/ 644623 h 1289246"/>
                <a:gd name="connsiteX3" fmla="*/ 1197158 w 1841781"/>
                <a:gd name="connsiteY3" fmla="*/ 1289246 h 1289246"/>
                <a:gd name="connsiteX4" fmla="*/ 0 w 1841781"/>
                <a:gd name="connsiteY4" fmla="*/ 1289246 h 1289246"/>
                <a:gd name="connsiteX5" fmla="*/ 644623 w 1841781"/>
                <a:gd name="connsiteY5" fmla="*/ 644623 h 1289246"/>
                <a:gd name="connsiteX6" fmla="*/ 0 w 1841781"/>
                <a:gd name="connsiteY6" fmla="*/ 0 h 1289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41781" h="1289246">
                  <a:moveTo>
                    <a:pt x="1841780" y="0"/>
                  </a:moveTo>
                  <a:lnTo>
                    <a:pt x="1841780" y="838010"/>
                  </a:lnTo>
                  <a:lnTo>
                    <a:pt x="920891" y="1289246"/>
                  </a:lnTo>
                  <a:lnTo>
                    <a:pt x="1" y="838010"/>
                  </a:lnTo>
                  <a:lnTo>
                    <a:pt x="1" y="0"/>
                  </a:lnTo>
                  <a:lnTo>
                    <a:pt x="920891" y="451236"/>
                  </a:lnTo>
                  <a:lnTo>
                    <a:pt x="1841780" y="0"/>
                  </a:lnTo>
                  <a:close/>
                </a:path>
              </a:pathLst>
            </a:custGeom>
            <a:solidFill>
              <a:srgbClr val="E97132">
                <a:hueOff val="0"/>
                <a:satOff val="0"/>
                <a:lumOff val="0"/>
                <a:alphaOff val="0"/>
              </a:srgbClr>
            </a:solidFill>
            <a:ln w="19050" cap="flat" cmpd="sng" algn="ctr">
              <a:solidFill>
                <a:srgbClr val="E97132">
                  <a:hueOff val="0"/>
                  <a:satOff val="0"/>
                  <a:lumOff val="0"/>
                  <a:alphaOff val="0"/>
                </a:srgbClr>
              </a:solidFill>
              <a:prstDash val="solid"/>
              <a:miter lim="800000"/>
            </a:ln>
            <a:effectLst/>
          </p:spPr>
          <p:txBody>
            <a:bodyPr spcFirstLastPara="0" vert="horz" wrap="square" lIns="22861" tIns="667483" rIns="22860" bIns="667484" numCol="1" spcCol="1270" anchor="ctr" anchorCtr="0">
              <a:noAutofit/>
            </a:bodyPr>
            <a:lstStyle/>
            <a:p>
              <a:pPr marL="0" marR="0" lvl="0" indent="0" algn="ctr" defTabSz="1600200" eaLnBrk="1" fontAlgn="auto" latinLnBrk="0" hangingPunct="1">
                <a:lnSpc>
                  <a:spcPct val="90000"/>
                </a:lnSpc>
                <a:spcBef>
                  <a:spcPct val="0"/>
                </a:spcBef>
                <a:spcAft>
                  <a:spcPct val="35000"/>
                </a:spcAft>
                <a:buClrTx/>
                <a:buSzTx/>
                <a:buFontTx/>
                <a:buNone/>
                <a:tabLst/>
                <a:defRPr/>
              </a:pPr>
              <a:endParaRPr kumimoji="0" lang="en-US" sz="3600" b="0" i="0" u="none" strike="noStrike" kern="0" cap="none" spc="0" normalizeH="0" baseline="0" noProof="0">
                <a:ln>
                  <a:noFill/>
                </a:ln>
                <a:solidFill>
                  <a:prstClr val="white"/>
                </a:solidFill>
                <a:effectLst/>
                <a:uLnTx/>
                <a:uFillTx/>
                <a:latin typeface="Aptos" panose="02110004020202020204"/>
                <a:ea typeface="+mn-ea"/>
                <a:cs typeface="+mn-cs"/>
              </a:endParaRPr>
            </a:p>
          </p:txBody>
        </p:sp>
        <p:sp>
          <p:nvSpPr>
            <p:cNvPr id="9" name="Freeform 8">
              <a:extLst>
                <a:ext uri="{FF2B5EF4-FFF2-40B4-BE49-F238E27FC236}">
                  <a16:creationId xmlns:a16="http://schemas.microsoft.com/office/drawing/2014/main" id="{488EF580-8365-2841-AD48-74D379908E14}"/>
                </a:ext>
              </a:extLst>
            </p:cNvPr>
            <p:cNvSpPr/>
            <p:nvPr/>
          </p:nvSpPr>
          <p:spPr>
            <a:xfrm>
              <a:off x="1689668" y="1329775"/>
              <a:ext cx="10101910" cy="1320880"/>
            </a:xfrm>
            <a:custGeom>
              <a:avLst/>
              <a:gdLst>
                <a:gd name="connsiteX0" fmla="*/ 199530 w 1197157"/>
                <a:gd name="connsiteY0" fmla="*/ 0 h 9946518"/>
                <a:gd name="connsiteX1" fmla="*/ 997627 w 1197157"/>
                <a:gd name="connsiteY1" fmla="*/ 0 h 9946518"/>
                <a:gd name="connsiteX2" fmla="*/ 1197157 w 1197157"/>
                <a:gd name="connsiteY2" fmla="*/ 199530 h 9946518"/>
                <a:gd name="connsiteX3" fmla="*/ 1197157 w 1197157"/>
                <a:gd name="connsiteY3" fmla="*/ 9946518 h 9946518"/>
                <a:gd name="connsiteX4" fmla="*/ 1197157 w 1197157"/>
                <a:gd name="connsiteY4" fmla="*/ 9946518 h 9946518"/>
                <a:gd name="connsiteX5" fmla="*/ 0 w 1197157"/>
                <a:gd name="connsiteY5" fmla="*/ 9946518 h 9946518"/>
                <a:gd name="connsiteX6" fmla="*/ 0 w 1197157"/>
                <a:gd name="connsiteY6" fmla="*/ 9946518 h 9946518"/>
                <a:gd name="connsiteX7" fmla="*/ 0 w 1197157"/>
                <a:gd name="connsiteY7" fmla="*/ 199530 h 9946518"/>
                <a:gd name="connsiteX8" fmla="*/ 199530 w 1197157"/>
                <a:gd name="connsiteY8" fmla="*/ 0 h 9946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97157" h="9946518">
                  <a:moveTo>
                    <a:pt x="1197157" y="1657788"/>
                  </a:moveTo>
                  <a:lnTo>
                    <a:pt x="1197157" y="8288730"/>
                  </a:lnTo>
                  <a:cubicBezTo>
                    <a:pt x="1197157" y="9204296"/>
                    <a:pt x="1186405" y="9946514"/>
                    <a:pt x="1173142" y="9946514"/>
                  </a:cubicBezTo>
                  <a:lnTo>
                    <a:pt x="0" y="9946514"/>
                  </a:lnTo>
                  <a:lnTo>
                    <a:pt x="0" y="9946514"/>
                  </a:lnTo>
                  <a:lnTo>
                    <a:pt x="0" y="4"/>
                  </a:lnTo>
                  <a:lnTo>
                    <a:pt x="0" y="4"/>
                  </a:lnTo>
                  <a:lnTo>
                    <a:pt x="1173142" y="4"/>
                  </a:lnTo>
                  <a:cubicBezTo>
                    <a:pt x="1186405" y="4"/>
                    <a:pt x="1197157" y="742222"/>
                    <a:pt x="1197157" y="1657788"/>
                  </a:cubicBezTo>
                  <a:close/>
                </a:path>
              </a:pathLst>
            </a:custGeom>
            <a:solidFill>
              <a:sysClr val="window" lastClr="FFFFFF">
                <a:alpha val="90000"/>
                <a:hueOff val="0"/>
                <a:satOff val="0"/>
                <a:lumOff val="0"/>
                <a:alphaOff val="0"/>
              </a:sysClr>
            </a:solidFill>
            <a:ln w="19050" cap="flat" cmpd="sng" algn="ctr">
              <a:solidFill>
                <a:srgbClr val="E97132">
                  <a:hueOff val="0"/>
                  <a:satOff val="0"/>
                  <a:lumOff val="0"/>
                  <a:alphaOff val="0"/>
                </a:srgbClr>
              </a:solidFill>
              <a:prstDash val="solid"/>
              <a:miter lim="800000"/>
            </a:ln>
            <a:effectLst/>
          </p:spPr>
          <p:txBody>
            <a:bodyPr spcFirstLastPara="0" vert="horz" wrap="square" lIns="177801" tIns="74315" rIns="74315" bIns="74316" numCol="1" spcCol="1270" anchor="ctr" anchorCtr="0">
              <a:noAutofit/>
            </a:bodyPr>
            <a:lstStyle/>
            <a:p>
              <a:pPr marL="203454" lvl="1" indent="-203454" defTabSz="989013">
                <a:lnSpc>
                  <a:spcPct val="90000"/>
                </a:lnSpc>
                <a:spcBef>
                  <a:spcPct val="0"/>
                </a:spcBef>
                <a:spcAft>
                  <a:spcPct val="15000"/>
                </a:spcAft>
                <a:buClr>
                  <a:srgbClr val="156082"/>
                </a:buClr>
                <a:buSzPct val="100000"/>
                <a:buFontTx/>
                <a:buChar char="•"/>
                <a:defRPr/>
              </a:pPr>
              <a:r>
                <a:rPr lang="en-US" sz="3600" kern="0" dirty="0">
                  <a:ln/>
                  <a:solidFill>
                    <a:prstClr val="black">
                      <a:hueOff val="0"/>
                      <a:satOff val="0"/>
                      <a:lumOff val="0"/>
                      <a:alphaOff val="0"/>
                    </a:prstClr>
                  </a:solidFill>
                  <a:latin typeface="Times New Roman" panose="02020603050405020304" pitchFamily="18" charset="0"/>
                  <a:cs typeface="Times New Roman" panose="02020603050405020304" pitchFamily="18" charset="0"/>
                </a:rPr>
                <a:t>I</a:t>
              </a:r>
              <a:r>
                <a:rPr lang="en-GB" sz="3600" dirty="0">
                  <a:latin typeface="Times New Roman" panose="02020603050405020304" pitchFamily="18" charset="0"/>
                  <a:cs typeface="Times New Roman" panose="02020603050405020304" pitchFamily="18" charset="0"/>
                </a:rPr>
                <a:t>s the process of evaluating a </a:t>
              </a:r>
              <a:r>
                <a:rPr lang="en-GB" sz="3600" b="1" dirty="0">
                  <a:latin typeface="Times New Roman" panose="02020603050405020304" pitchFamily="18" charset="0"/>
                  <a:cs typeface="Times New Roman" panose="02020603050405020304" pitchFamily="18" charset="0"/>
                </a:rPr>
                <a:t>learner’s ability to apply knowledge</a:t>
              </a:r>
              <a:r>
                <a:rPr lang="en-GB" sz="3600" dirty="0">
                  <a:latin typeface="Times New Roman" panose="02020603050405020304" pitchFamily="18" charset="0"/>
                  <a:cs typeface="Times New Roman" panose="02020603050405020304" pitchFamily="18" charset="0"/>
                </a:rPr>
                <a:t> and </a:t>
              </a:r>
              <a:r>
                <a:rPr lang="en-GB" sz="3600" b="1" dirty="0">
                  <a:latin typeface="Times New Roman" panose="02020603050405020304" pitchFamily="18" charset="0"/>
                  <a:cs typeface="Times New Roman" panose="02020603050405020304" pitchFamily="18" charset="0"/>
                </a:rPr>
                <a:t>skills</a:t>
              </a:r>
              <a:r>
                <a:rPr lang="en-GB" sz="3600" dirty="0">
                  <a:latin typeface="Times New Roman" panose="02020603050405020304" pitchFamily="18" charset="0"/>
                  <a:cs typeface="Times New Roman" panose="02020603050405020304" pitchFamily="18" charset="0"/>
                </a:rPr>
                <a:t> in real or </a:t>
              </a:r>
              <a:r>
                <a:rPr lang="en-GB" sz="3600" b="1" dirty="0">
                  <a:latin typeface="Times New Roman" panose="02020603050405020304" pitchFamily="18" charset="0"/>
                  <a:cs typeface="Times New Roman" panose="02020603050405020304" pitchFamily="18" charset="0"/>
                </a:rPr>
                <a:t>meaningful contexts</a:t>
              </a:r>
              <a:endParaRPr kumimoji="0" lang="en-US" sz="4000" b="1"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cs typeface="Times New Roman" panose="02020603050405020304" pitchFamily="18" charset="0"/>
              </a:endParaRPr>
            </a:p>
          </p:txBody>
        </p:sp>
        <p:sp>
          <p:nvSpPr>
            <p:cNvPr id="10" name="Freeform 9">
              <a:extLst>
                <a:ext uri="{FF2B5EF4-FFF2-40B4-BE49-F238E27FC236}">
                  <a16:creationId xmlns:a16="http://schemas.microsoft.com/office/drawing/2014/main" id="{8D943F24-D4A8-3F4D-A0CE-FB117DED1D58}"/>
                </a:ext>
              </a:extLst>
            </p:cNvPr>
            <p:cNvSpPr/>
            <p:nvPr/>
          </p:nvSpPr>
          <p:spPr>
            <a:xfrm>
              <a:off x="400422" y="2703560"/>
              <a:ext cx="1289247" cy="1841782"/>
            </a:xfrm>
            <a:custGeom>
              <a:avLst/>
              <a:gdLst>
                <a:gd name="connsiteX0" fmla="*/ 0 w 1841781"/>
                <a:gd name="connsiteY0" fmla="*/ 0 h 1289246"/>
                <a:gd name="connsiteX1" fmla="*/ 1197158 w 1841781"/>
                <a:gd name="connsiteY1" fmla="*/ 0 h 1289246"/>
                <a:gd name="connsiteX2" fmla="*/ 1841781 w 1841781"/>
                <a:gd name="connsiteY2" fmla="*/ 644623 h 1289246"/>
                <a:gd name="connsiteX3" fmla="*/ 1197158 w 1841781"/>
                <a:gd name="connsiteY3" fmla="*/ 1289246 h 1289246"/>
                <a:gd name="connsiteX4" fmla="*/ 0 w 1841781"/>
                <a:gd name="connsiteY4" fmla="*/ 1289246 h 1289246"/>
                <a:gd name="connsiteX5" fmla="*/ 644623 w 1841781"/>
                <a:gd name="connsiteY5" fmla="*/ 644623 h 1289246"/>
                <a:gd name="connsiteX6" fmla="*/ 0 w 1841781"/>
                <a:gd name="connsiteY6" fmla="*/ 0 h 1289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41781" h="1289246">
                  <a:moveTo>
                    <a:pt x="1841780" y="0"/>
                  </a:moveTo>
                  <a:lnTo>
                    <a:pt x="1841780" y="838010"/>
                  </a:lnTo>
                  <a:lnTo>
                    <a:pt x="920891" y="1289246"/>
                  </a:lnTo>
                  <a:lnTo>
                    <a:pt x="1" y="838010"/>
                  </a:lnTo>
                  <a:lnTo>
                    <a:pt x="1" y="0"/>
                  </a:lnTo>
                  <a:lnTo>
                    <a:pt x="920891" y="451236"/>
                  </a:lnTo>
                  <a:lnTo>
                    <a:pt x="1841780" y="0"/>
                  </a:lnTo>
                  <a:close/>
                </a:path>
              </a:pathLst>
            </a:custGeom>
            <a:solidFill>
              <a:srgbClr val="00B0F0"/>
            </a:solidFill>
            <a:ln w="19050" cap="flat" cmpd="sng" algn="ctr">
              <a:solidFill>
                <a:srgbClr val="196B24">
                  <a:hueOff val="0"/>
                  <a:satOff val="0"/>
                  <a:lumOff val="0"/>
                  <a:alphaOff val="0"/>
                </a:srgbClr>
              </a:solidFill>
              <a:prstDash val="solid"/>
              <a:miter lim="800000"/>
            </a:ln>
            <a:effectLst/>
          </p:spPr>
          <p:txBody>
            <a:bodyPr spcFirstLastPara="0" vert="horz" wrap="square" lIns="22861" tIns="667483" rIns="22860" bIns="667484" numCol="1" spcCol="1270" anchor="ctr" anchorCtr="0">
              <a:noAutofit/>
            </a:bodyPr>
            <a:lstStyle/>
            <a:p>
              <a:pPr marL="0" marR="0" lvl="0" indent="0" algn="ctr" defTabSz="1600200" eaLnBrk="1" fontAlgn="auto" latinLnBrk="0" hangingPunct="1">
                <a:lnSpc>
                  <a:spcPct val="90000"/>
                </a:lnSpc>
                <a:spcBef>
                  <a:spcPct val="0"/>
                </a:spcBef>
                <a:spcAft>
                  <a:spcPct val="35000"/>
                </a:spcAft>
                <a:buClrTx/>
                <a:buSzTx/>
                <a:buFontTx/>
                <a:buNone/>
                <a:tabLst/>
                <a:defRPr/>
              </a:pPr>
              <a:endParaRPr kumimoji="0" lang="en-US" sz="3600" b="0" i="0" u="none" strike="noStrike" kern="0" cap="none" spc="0" normalizeH="0" baseline="0" noProof="0" dirty="0">
                <a:ln>
                  <a:noFill/>
                </a:ln>
                <a:solidFill>
                  <a:prstClr val="white"/>
                </a:solidFill>
                <a:effectLst/>
                <a:uLnTx/>
                <a:uFillTx/>
                <a:latin typeface="Aptos" panose="02110004020202020204"/>
                <a:ea typeface="+mn-ea"/>
                <a:cs typeface="+mn-cs"/>
              </a:endParaRPr>
            </a:p>
          </p:txBody>
        </p:sp>
        <p:sp>
          <p:nvSpPr>
            <p:cNvPr id="11" name="Freeform 10">
              <a:extLst>
                <a:ext uri="{FF2B5EF4-FFF2-40B4-BE49-F238E27FC236}">
                  <a16:creationId xmlns:a16="http://schemas.microsoft.com/office/drawing/2014/main" id="{57E05102-9314-404C-9D72-8900EEFEA87A}"/>
                </a:ext>
              </a:extLst>
            </p:cNvPr>
            <p:cNvSpPr/>
            <p:nvPr/>
          </p:nvSpPr>
          <p:spPr>
            <a:xfrm>
              <a:off x="1689668" y="2737471"/>
              <a:ext cx="10101910" cy="1320879"/>
            </a:xfrm>
            <a:custGeom>
              <a:avLst/>
              <a:gdLst>
                <a:gd name="connsiteX0" fmla="*/ 199530 w 1197157"/>
                <a:gd name="connsiteY0" fmla="*/ 0 h 9946518"/>
                <a:gd name="connsiteX1" fmla="*/ 997627 w 1197157"/>
                <a:gd name="connsiteY1" fmla="*/ 0 h 9946518"/>
                <a:gd name="connsiteX2" fmla="*/ 1197157 w 1197157"/>
                <a:gd name="connsiteY2" fmla="*/ 199530 h 9946518"/>
                <a:gd name="connsiteX3" fmla="*/ 1197157 w 1197157"/>
                <a:gd name="connsiteY3" fmla="*/ 9946518 h 9946518"/>
                <a:gd name="connsiteX4" fmla="*/ 1197157 w 1197157"/>
                <a:gd name="connsiteY4" fmla="*/ 9946518 h 9946518"/>
                <a:gd name="connsiteX5" fmla="*/ 0 w 1197157"/>
                <a:gd name="connsiteY5" fmla="*/ 9946518 h 9946518"/>
                <a:gd name="connsiteX6" fmla="*/ 0 w 1197157"/>
                <a:gd name="connsiteY6" fmla="*/ 9946518 h 9946518"/>
                <a:gd name="connsiteX7" fmla="*/ 0 w 1197157"/>
                <a:gd name="connsiteY7" fmla="*/ 199530 h 9946518"/>
                <a:gd name="connsiteX8" fmla="*/ 199530 w 1197157"/>
                <a:gd name="connsiteY8" fmla="*/ 0 h 9946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97157" h="9946518">
                  <a:moveTo>
                    <a:pt x="1197157" y="1657788"/>
                  </a:moveTo>
                  <a:lnTo>
                    <a:pt x="1197157" y="8288730"/>
                  </a:lnTo>
                  <a:cubicBezTo>
                    <a:pt x="1197157" y="9204296"/>
                    <a:pt x="1186405" y="9946514"/>
                    <a:pt x="1173142" y="9946514"/>
                  </a:cubicBezTo>
                  <a:lnTo>
                    <a:pt x="0" y="9946514"/>
                  </a:lnTo>
                  <a:lnTo>
                    <a:pt x="0" y="9946514"/>
                  </a:lnTo>
                  <a:lnTo>
                    <a:pt x="0" y="4"/>
                  </a:lnTo>
                  <a:lnTo>
                    <a:pt x="0" y="4"/>
                  </a:lnTo>
                  <a:lnTo>
                    <a:pt x="1173142" y="4"/>
                  </a:lnTo>
                  <a:cubicBezTo>
                    <a:pt x="1186405" y="4"/>
                    <a:pt x="1197157" y="742222"/>
                    <a:pt x="1197157" y="1657788"/>
                  </a:cubicBezTo>
                  <a:close/>
                </a:path>
              </a:pathLst>
            </a:custGeom>
            <a:solidFill>
              <a:sysClr val="window" lastClr="FFFFFF">
                <a:alpha val="90000"/>
                <a:hueOff val="0"/>
                <a:satOff val="0"/>
                <a:lumOff val="0"/>
                <a:alphaOff val="0"/>
              </a:sysClr>
            </a:solidFill>
            <a:ln w="19050" cap="flat" cmpd="sng" algn="ctr">
              <a:solidFill>
                <a:srgbClr val="196B24">
                  <a:hueOff val="0"/>
                  <a:satOff val="0"/>
                  <a:lumOff val="0"/>
                  <a:alphaOff val="0"/>
                </a:srgbClr>
              </a:solidFill>
              <a:prstDash val="solid"/>
              <a:miter lim="800000"/>
            </a:ln>
            <a:effectLst/>
          </p:spPr>
          <p:txBody>
            <a:bodyPr spcFirstLastPara="0" vert="horz" wrap="square" lIns="177801" tIns="74315" rIns="74315" bIns="74316" numCol="1" spcCol="1270" anchor="ctr" anchorCtr="0">
              <a:noAutofit/>
            </a:bodyPr>
            <a:lstStyle/>
            <a:p>
              <a:pPr marL="203454" marR="0" lvl="1" indent="-203454" defTabSz="989013" eaLnBrk="1" fontAlgn="auto" latinLnBrk="0" hangingPunct="1">
                <a:lnSpc>
                  <a:spcPct val="90000"/>
                </a:lnSpc>
                <a:spcBef>
                  <a:spcPct val="0"/>
                </a:spcBef>
                <a:spcAft>
                  <a:spcPct val="15000"/>
                </a:spcAft>
                <a:buClr>
                  <a:srgbClr val="156082"/>
                </a:buClr>
                <a:buSzPct val="100000"/>
                <a:buFontTx/>
                <a:buChar char="•"/>
                <a:tabLst/>
                <a:defRPr/>
              </a:pPr>
              <a:r>
                <a:rPr kumimoji="0" lang="en-US" sz="3200" b="0" i="0" u="none" strike="noStrike" kern="0" cap="none" spc="0" normalizeH="0" baseline="0" noProof="0" dirty="0">
                  <a:ln/>
                  <a:solidFill>
                    <a:prstClr val="black">
                      <a:hueOff val="0"/>
                      <a:satOff val="0"/>
                      <a:lumOff val="0"/>
                      <a:alphaOff val="0"/>
                    </a:prstClr>
                  </a:solidFill>
                  <a:effectLst/>
                  <a:uLnTx/>
                  <a:uFillTx/>
                  <a:latin typeface="Times New Roman" panose="02020603050405020304" pitchFamily="18" charset="0"/>
                  <a:cs typeface="Times New Roman" panose="02020603050405020304" pitchFamily="18" charset="0"/>
                </a:rPr>
                <a:t>Involves </a:t>
              </a:r>
              <a:r>
                <a:rPr lang="en-GB" sz="3200" b="1" dirty="0">
                  <a:latin typeface="Times New Roman" panose="02020603050405020304" pitchFamily="18" charset="0"/>
                  <a:cs typeface="Times New Roman" panose="02020603050405020304" pitchFamily="18" charset="0"/>
                </a:rPr>
                <a:t>intentional process of collecting credible evidence</a:t>
              </a:r>
              <a:r>
                <a:rPr lang="en-GB" sz="3200" dirty="0">
                  <a:latin typeface="Times New Roman" panose="02020603050405020304" pitchFamily="18" charset="0"/>
                  <a:cs typeface="Times New Roman" panose="02020603050405020304" pitchFamily="18" charset="0"/>
                </a:rPr>
                <a:t> and making informed judgments about what a learner </a:t>
              </a:r>
              <a:r>
                <a:rPr lang="en-GB" sz="3200" b="1" dirty="0">
                  <a:latin typeface="Times New Roman" panose="02020603050405020304" pitchFamily="18" charset="0"/>
                  <a:cs typeface="Times New Roman" panose="02020603050405020304" pitchFamily="18" charset="0"/>
                </a:rPr>
                <a:t>understands</a:t>
              </a:r>
              <a:r>
                <a:rPr lang="en-GB" sz="3200" dirty="0">
                  <a:latin typeface="Times New Roman" panose="02020603050405020304" pitchFamily="18" charset="0"/>
                  <a:cs typeface="Times New Roman" panose="02020603050405020304" pitchFamily="18" charset="0"/>
                </a:rPr>
                <a:t> and </a:t>
              </a:r>
              <a:r>
                <a:rPr lang="en-GB" sz="3200" b="1" dirty="0">
                  <a:latin typeface="Times New Roman" panose="02020603050405020304" pitchFamily="18" charset="0"/>
                  <a:cs typeface="Times New Roman" panose="02020603050405020304" pitchFamily="18" charset="0"/>
                </a:rPr>
                <a:t>can do</a:t>
              </a:r>
              <a:r>
                <a:rPr lang="en-GB" sz="3200" dirty="0">
                  <a:latin typeface="Times New Roman" panose="02020603050405020304" pitchFamily="18" charset="0"/>
                  <a:cs typeface="Times New Roman" panose="02020603050405020304" pitchFamily="18" charset="0"/>
                </a:rPr>
                <a:t>.</a:t>
              </a:r>
              <a:endParaRPr kumimoji="0" lang="en-US" sz="32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cs typeface="Times New Roman" panose="02020603050405020304" pitchFamily="18" charset="0"/>
              </a:endParaRPr>
            </a:p>
          </p:txBody>
        </p:sp>
        <p:sp>
          <p:nvSpPr>
            <p:cNvPr id="12" name="Freeform 11">
              <a:extLst>
                <a:ext uri="{FF2B5EF4-FFF2-40B4-BE49-F238E27FC236}">
                  <a16:creationId xmlns:a16="http://schemas.microsoft.com/office/drawing/2014/main" id="{EC34DE73-B553-2F47-B2AE-1DE3C5B3033F}"/>
                </a:ext>
              </a:extLst>
            </p:cNvPr>
            <p:cNvSpPr/>
            <p:nvPr/>
          </p:nvSpPr>
          <p:spPr>
            <a:xfrm>
              <a:off x="381939" y="4101114"/>
              <a:ext cx="1289247" cy="1841782"/>
            </a:xfrm>
            <a:custGeom>
              <a:avLst/>
              <a:gdLst>
                <a:gd name="connsiteX0" fmla="*/ 0 w 1841781"/>
                <a:gd name="connsiteY0" fmla="*/ 0 h 1289246"/>
                <a:gd name="connsiteX1" fmla="*/ 1197158 w 1841781"/>
                <a:gd name="connsiteY1" fmla="*/ 0 h 1289246"/>
                <a:gd name="connsiteX2" fmla="*/ 1841781 w 1841781"/>
                <a:gd name="connsiteY2" fmla="*/ 644623 h 1289246"/>
                <a:gd name="connsiteX3" fmla="*/ 1197158 w 1841781"/>
                <a:gd name="connsiteY3" fmla="*/ 1289246 h 1289246"/>
                <a:gd name="connsiteX4" fmla="*/ 0 w 1841781"/>
                <a:gd name="connsiteY4" fmla="*/ 1289246 h 1289246"/>
                <a:gd name="connsiteX5" fmla="*/ 644623 w 1841781"/>
                <a:gd name="connsiteY5" fmla="*/ 644623 h 1289246"/>
                <a:gd name="connsiteX6" fmla="*/ 0 w 1841781"/>
                <a:gd name="connsiteY6" fmla="*/ 0 h 1289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41781" h="1289246">
                  <a:moveTo>
                    <a:pt x="1841780" y="0"/>
                  </a:moveTo>
                  <a:lnTo>
                    <a:pt x="1841780" y="838010"/>
                  </a:lnTo>
                  <a:lnTo>
                    <a:pt x="920891" y="1289246"/>
                  </a:lnTo>
                  <a:lnTo>
                    <a:pt x="1" y="838010"/>
                  </a:lnTo>
                  <a:lnTo>
                    <a:pt x="1" y="0"/>
                  </a:lnTo>
                  <a:lnTo>
                    <a:pt x="920891" y="451236"/>
                  </a:lnTo>
                  <a:lnTo>
                    <a:pt x="1841780" y="0"/>
                  </a:lnTo>
                  <a:close/>
                </a:path>
              </a:pathLst>
            </a:custGeom>
            <a:solidFill>
              <a:srgbClr val="0F9ED5">
                <a:hueOff val="0"/>
                <a:satOff val="0"/>
                <a:lumOff val="0"/>
                <a:alphaOff val="0"/>
              </a:srgbClr>
            </a:solidFill>
            <a:ln w="19050" cap="flat" cmpd="sng" algn="ctr">
              <a:solidFill>
                <a:srgbClr val="0F9ED5">
                  <a:hueOff val="0"/>
                  <a:satOff val="0"/>
                  <a:lumOff val="0"/>
                  <a:alphaOff val="0"/>
                </a:srgbClr>
              </a:solidFill>
              <a:prstDash val="solid"/>
              <a:miter lim="800000"/>
            </a:ln>
            <a:effectLst/>
          </p:spPr>
          <p:txBody>
            <a:bodyPr spcFirstLastPara="0" vert="horz" wrap="square" lIns="22861" tIns="667483" rIns="22860" bIns="667484" numCol="1" spcCol="1270" anchor="ctr" anchorCtr="0">
              <a:noAutofit/>
            </a:bodyPr>
            <a:lstStyle/>
            <a:p>
              <a:pPr marL="0" marR="0" lvl="0" indent="0" algn="ctr" defTabSz="1600200" eaLnBrk="1" fontAlgn="auto" latinLnBrk="0" hangingPunct="1">
                <a:lnSpc>
                  <a:spcPct val="90000"/>
                </a:lnSpc>
                <a:spcBef>
                  <a:spcPct val="0"/>
                </a:spcBef>
                <a:spcAft>
                  <a:spcPct val="35000"/>
                </a:spcAft>
                <a:buClrTx/>
                <a:buSzTx/>
                <a:buFontTx/>
                <a:buNone/>
                <a:tabLst/>
                <a:defRPr/>
              </a:pPr>
              <a:endParaRPr kumimoji="0" lang="en-US" sz="3600" b="0" i="0" u="none" strike="noStrike" kern="0" cap="none" spc="0" normalizeH="0" baseline="0" noProof="0">
                <a:ln>
                  <a:noFill/>
                </a:ln>
                <a:solidFill>
                  <a:prstClr val="white"/>
                </a:solidFill>
                <a:effectLst/>
                <a:uLnTx/>
                <a:uFillTx/>
                <a:latin typeface="Aptos" panose="02110004020202020204"/>
                <a:ea typeface="+mn-ea"/>
                <a:cs typeface="+mn-cs"/>
              </a:endParaRPr>
            </a:p>
          </p:txBody>
        </p:sp>
        <p:sp>
          <p:nvSpPr>
            <p:cNvPr id="13" name="Freeform 12">
              <a:extLst>
                <a:ext uri="{FF2B5EF4-FFF2-40B4-BE49-F238E27FC236}">
                  <a16:creationId xmlns:a16="http://schemas.microsoft.com/office/drawing/2014/main" id="{3FD375CE-0D8B-EC44-843F-35806FA590A3}"/>
                </a:ext>
              </a:extLst>
            </p:cNvPr>
            <p:cNvSpPr/>
            <p:nvPr/>
          </p:nvSpPr>
          <p:spPr>
            <a:xfrm>
              <a:off x="1689668" y="4247105"/>
              <a:ext cx="10101910" cy="1472771"/>
            </a:xfrm>
            <a:custGeom>
              <a:avLst/>
              <a:gdLst>
                <a:gd name="connsiteX0" fmla="*/ 199530 w 1197157"/>
                <a:gd name="connsiteY0" fmla="*/ 0 h 9946518"/>
                <a:gd name="connsiteX1" fmla="*/ 997627 w 1197157"/>
                <a:gd name="connsiteY1" fmla="*/ 0 h 9946518"/>
                <a:gd name="connsiteX2" fmla="*/ 1197157 w 1197157"/>
                <a:gd name="connsiteY2" fmla="*/ 199530 h 9946518"/>
                <a:gd name="connsiteX3" fmla="*/ 1197157 w 1197157"/>
                <a:gd name="connsiteY3" fmla="*/ 9946518 h 9946518"/>
                <a:gd name="connsiteX4" fmla="*/ 1197157 w 1197157"/>
                <a:gd name="connsiteY4" fmla="*/ 9946518 h 9946518"/>
                <a:gd name="connsiteX5" fmla="*/ 0 w 1197157"/>
                <a:gd name="connsiteY5" fmla="*/ 9946518 h 9946518"/>
                <a:gd name="connsiteX6" fmla="*/ 0 w 1197157"/>
                <a:gd name="connsiteY6" fmla="*/ 9946518 h 9946518"/>
                <a:gd name="connsiteX7" fmla="*/ 0 w 1197157"/>
                <a:gd name="connsiteY7" fmla="*/ 199530 h 9946518"/>
                <a:gd name="connsiteX8" fmla="*/ 199530 w 1197157"/>
                <a:gd name="connsiteY8" fmla="*/ 0 h 9946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97157" h="9946518">
                  <a:moveTo>
                    <a:pt x="1197157" y="1657788"/>
                  </a:moveTo>
                  <a:lnTo>
                    <a:pt x="1197157" y="8288730"/>
                  </a:lnTo>
                  <a:cubicBezTo>
                    <a:pt x="1197157" y="9204296"/>
                    <a:pt x="1186405" y="9946514"/>
                    <a:pt x="1173142" y="9946514"/>
                  </a:cubicBezTo>
                  <a:lnTo>
                    <a:pt x="0" y="9946514"/>
                  </a:lnTo>
                  <a:lnTo>
                    <a:pt x="0" y="9946514"/>
                  </a:lnTo>
                  <a:lnTo>
                    <a:pt x="0" y="4"/>
                  </a:lnTo>
                  <a:lnTo>
                    <a:pt x="0" y="4"/>
                  </a:lnTo>
                  <a:lnTo>
                    <a:pt x="1173142" y="4"/>
                  </a:lnTo>
                  <a:cubicBezTo>
                    <a:pt x="1186405" y="4"/>
                    <a:pt x="1197157" y="742222"/>
                    <a:pt x="1197157" y="1657788"/>
                  </a:cubicBezTo>
                  <a:close/>
                </a:path>
              </a:pathLst>
            </a:custGeom>
            <a:solidFill>
              <a:sysClr val="window" lastClr="FFFFFF">
                <a:alpha val="90000"/>
                <a:hueOff val="0"/>
                <a:satOff val="0"/>
                <a:lumOff val="0"/>
                <a:alphaOff val="0"/>
              </a:sysClr>
            </a:solidFill>
            <a:ln w="19050" cap="flat" cmpd="sng" algn="ctr">
              <a:solidFill>
                <a:srgbClr val="0F9ED5">
                  <a:hueOff val="0"/>
                  <a:satOff val="0"/>
                  <a:lumOff val="0"/>
                  <a:alphaOff val="0"/>
                </a:srgbClr>
              </a:solidFill>
              <a:prstDash val="solid"/>
              <a:miter lim="800000"/>
            </a:ln>
            <a:effectLst/>
          </p:spPr>
          <p:txBody>
            <a:bodyPr spcFirstLastPara="0" vert="horz" wrap="square" lIns="177801" tIns="74315" rIns="74315" bIns="74316" numCol="1" spcCol="1270" anchor="ctr" anchorCtr="0">
              <a:noAutofit/>
            </a:bodyPr>
            <a:lstStyle/>
            <a:p>
              <a:pPr marL="203454" lvl="1" indent="-203454" defTabSz="989013">
                <a:lnSpc>
                  <a:spcPct val="90000"/>
                </a:lnSpc>
                <a:spcBef>
                  <a:spcPct val="0"/>
                </a:spcBef>
                <a:spcAft>
                  <a:spcPct val="15000"/>
                </a:spcAft>
                <a:buClr>
                  <a:srgbClr val="156082"/>
                </a:buClr>
                <a:buSzPct val="100000"/>
                <a:buFontTx/>
                <a:buChar char="•"/>
                <a:defRPr/>
              </a:pPr>
              <a:r>
                <a:rPr lang="en-GB" sz="3200" dirty="0">
                  <a:latin typeface="Times New Roman" panose="02020603050405020304" pitchFamily="18" charset="0"/>
                  <a:cs typeface="Times New Roman" panose="02020603050405020304" pitchFamily="18" charset="0"/>
                </a:rPr>
                <a:t>carried out using a </a:t>
              </a:r>
              <a:r>
                <a:rPr lang="en-GB" sz="3200" b="1" dirty="0">
                  <a:latin typeface="Times New Roman" panose="02020603050405020304" pitchFamily="18" charset="0"/>
                  <a:cs typeface="Times New Roman" panose="02020603050405020304" pitchFamily="18" charset="0"/>
                </a:rPr>
                <a:t>variety of tools and methods</a:t>
              </a:r>
              <a:r>
                <a:rPr lang="en-GB" sz="3200" dirty="0">
                  <a:latin typeface="Times New Roman" panose="02020603050405020304" pitchFamily="18" charset="0"/>
                  <a:cs typeface="Times New Roman" panose="02020603050405020304" pitchFamily="18" charset="0"/>
                </a:rPr>
                <a:t>, including </a:t>
              </a:r>
              <a:r>
                <a:rPr lang="en-GB" sz="3200" b="1" dirty="0">
                  <a:latin typeface="Times New Roman" panose="02020603050405020304" pitchFamily="18" charset="0"/>
                  <a:cs typeface="Times New Roman" panose="02020603050405020304" pitchFamily="18" charset="0"/>
                </a:rPr>
                <a:t>written tests</a:t>
              </a:r>
              <a:r>
                <a:rPr lang="en-GB" sz="3200" dirty="0">
                  <a:latin typeface="Times New Roman" panose="02020603050405020304" pitchFamily="18" charset="0"/>
                  <a:cs typeface="Times New Roman" panose="02020603050405020304" pitchFamily="18" charset="0"/>
                </a:rPr>
                <a:t>, </a:t>
              </a:r>
              <a:r>
                <a:rPr lang="en-GB" sz="3200" b="1" dirty="0">
                  <a:latin typeface="Times New Roman" panose="02020603050405020304" pitchFamily="18" charset="0"/>
                  <a:cs typeface="Times New Roman" panose="02020603050405020304" pitchFamily="18" charset="0"/>
                </a:rPr>
                <a:t>projects</a:t>
              </a:r>
              <a:r>
                <a:rPr lang="en-GB" sz="3200" dirty="0">
                  <a:latin typeface="Times New Roman" panose="02020603050405020304" pitchFamily="18" charset="0"/>
                  <a:cs typeface="Times New Roman" panose="02020603050405020304" pitchFamily="18" charset="0"/>
                </a:rPr>
                <a:t>, and </a:t>
              </a:r>
              <a:r>
                <a:rPr lang="en-GB" sz="3200" b="1" dirty="0">
                  <a:latin typeface="Times New Roman" panose="02020603050405020304" pitchFamily="18" charset="0"/>
                  <a:cs typeface="Times New Roman" panose="02020603050405020304" pitchFamily="18" charset="0"/>
                </a:rPr>
                <a:t>practical activities</a:t>
              </a:r>
              <a:r>
                <a:rPr lang="en-GB" sz="3200" dirty="0">
                  <a:latin typeface="Times New Roman" panose="02020603050405020304" pitchFamily="18" charset="0"/>
                  <a:cs typeface="Times New Roman" panose="02020603050405020304" pitchFamily="18" charset="0"/>
                </a:rPr>
                <a:t>, to capture diverse aspects of learning </a:t>
              </a:r>
              <a:r>
                <a:rPr kumimoji="0" lang="en-US" sz="3200" b="0" i="0" u="none" strike="noStrike" kern="0" cap="none" spc="0" normalizeH="0" baseline="0" noProof="0" dirty="0">
                  <a:ln/>
                  <a:solidFill>
                    <a:prstClr val="black">
                      <a:hueOff val="0"/>
                      <a:satOff val="0"/>
                      <a:lumOff val="0"/>
                      <a:alphaOff val="0"/>
                    </a:prstClr>
                  </a:solidFill>
                  <a:effectLst/>
                  <a:uLnTx/>
                  <a:uFillTx/>
                  <a:latin typeface="Times New Roman" panose="02020603050405020304" pitchFamily="18" charset="0"/>
                  <a:cs typeface="Times New Roman" panose="02020603050405020304" pitchFamily="18" charset="0"/>
                </a:rPr>
                <a:t> </a:t>
              </a:r>
              <a:endParaRPr kumimoji="0" lang="en-US" sz="32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cs typeface="Times New Roman" panose="02020603050405020304" pitchFamily="18" charset="0"/>
              </a:endParaRPr>
            </a:p>
          </p:txBody>
        </p:sp>
        <p:pic>
          <p:nvPicPr>
            <p:cNvPr id="15" name="Picture 14" descr="A child in uniform with a football ball&#10;&#10;AI-generated content may be incorrect.">
              <a:extLst>
                <a:ext uri="{FF2B5EF4-FFF2-40B4-BE49-F238E27FC236}">
                  <a16:creationId xmlns:a16="http://schemas.microsoft.com/office/drawing/2014/main" id="{0E514A45-85C3-CB48-8139-2DA8AD11705D}"/>
                </a:ext>
              </a:extLst>
            </p:cNvPr>
            <p:cNvPicPr>
              <a:picLocks noChangeAspect="1"/>
            </p:cNvPicPr>
            <p:nvPr/>
          </p:nvPicPr>
          <p:blipFill>
            <a:blip r:embed="rId2"/>
            <a:stretch>
              <a:fillRect/>
            </a:stretch>
          </p:blipFill>
          <p:spPr>
            <a:xfrm>
              <a:off x="640739" y="1898381"/>
              <a:ext cx="903926" cy="858730"/>
            </a:xfrm>
            <a:prstGeom prst="rect">
              <a:avLst/>
            </a:prstGeom>
            <a:solidFill>
              <a:schemeClr val="accent5">
                <a:lumMod val="60000"/>
                <a:lumOff val="40000"/>
              </a:schemeClr>
            </a:solidFill>
          </p:spPr>
        </p:pic>
        <p:pic>
          <p:nvPicPr>
            <p:cNvPr id="17" name="Picture 16" descr="A test paper with a pen&#10;&#10;AI-generated content may be incorrect.">
              <a:extLst>
                <a:ext uri="{FF2B5EF4-FFF2-40B4-BE49-F238E27FC236}">
                  <a16:creationId xmlns:a16="http://schemas.microsoft.com/office/drawing/2014/main" id="{124D277A-681B-9343-B37F-E698CA9CCDEC}"/>
                </a:ext>
              </a:extLst>
            </p:cNvPr>
            <p:cNvPicPr>
              <a:picLocks noChangeAspect="1"/>
            </p:cNvPicPr>
            <p:nvPr/>
          </p:nvPicPr>
          <p:blipFill>
            <a:blip r:embed="rId3"/>
            <a:stretch>
              <a:fillRect/>
            </a:stretch>
          </p:blipFill>
          <p:spPr>
            <a:xfrm>
              <a:off x="657675" y="4824922"/>
              <a:ext cx="774737" cy="774737"/>
            </a:xfrm>
            <a:prstGeom prst="rect">
              <a:avLst/>
            </a:prstGeom>
          </p:spPr>
        </p:pic>
        <p:pic>
          <p:nvPicPr>
            <p:cNvPr id="18" name="Picture 17" descr="A yellow folder with papers and a briefcase&#10;&#10;AI-generated content may be incorrect.">
              <a:extLst>
                <a:ext uri="{FF2B5EF4-FFF2-40B4-BE49-F238E27FC236}">
                  <a16:creationId xmlns:a16="http://schemas.microsoft.com/office/drawing/2014/main" id="{623F927C-CDDF-8643-BFB6-7F215332D799}"/>
                </a:ext>
              </a:extLst>
            </p:cNvPr>
            <p:cNvPicPr>
              <a:picLocks noChangeAspect="1"/>
            </p:cNvPicPr>
            <p:nvPr/>
          </p:nvPicPr>
          <p:blipFill>
            <a:blip r:embed="rId4"/>
            <a:stretch>
              <a:fillRect/>
            </a:stretch>
          </p:blipFill>
          <p:spPr>
            <a:xfrm>
              <a:off x="587024" y="3295934"/>
              <a:ext cx="837534" cy="837534"/>
            </a:xfrm>
            <a:prstGeom prst="rect">
              <a:avLst/>
            </a:prstGeom>
          </p:spPr>
        </p:pic>
      </p:grpSp>
    </p:spTree>
    <p:extLst>
      <p:ext uri="{BB962C8B-B14F-4D97-AF65-F5344CB8AC3E}">
        <p14:creationId xmlns:p14="http://schemas.microsoft.com/office/powerpoint/2010/main" val="21429547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bwMode="auto">
          <a:xfrm>
            <a:off x="159026" y="109330"/>
            <a:ext cx="11897139" cy="765313"/>
          </a:xfrm>
          <a:solidFill>
            <a:schemeClr val="bg2"/>
          </a:solidFill>
          <a:effectLst/>
          <a:scene3d>
            <a:camera prst="orthographicFront"/>
            <a:lightRig rig="balanced" dir="t"/>
          </a:scene3d>
          <a:sp3d prstMaterial="plastic"/>
        </p:spPr>
        <p:txBody>
          <a:bodyPr vert="horz" wrap="square" lIns="0" tIns="45720" rIns="0" bIns="45720" numCol="1" anchor="t" anchorCtr="0" compatLnSpc="1">
            <a:noAutofit/>
          </a:bodyPr>
          <a:lstStyle/>
          <a:p>
            <a:pPr marL="90805" marR="0" lvl="0" indent="-90805" algn="ctr" defTabSz="914400" rtl="0" eaLnBrk="1" fontAlgn="base" latinLnBrk="0" hangingPunct="1">
              <a:lnSpc>
                <a:spcPct val="100000"/>
              </a:lnSpc>
              <a:spcBef>
                <a:spcPts val="600"/>
              </a:spcBef>
              <a:spcAft>
                <a:spcPts val="600"/>
              </a:spcAft>
              <a:buClr>
                <a:schemeClr val="accent1"/>
              </a:buClr>
              <a:buSzPct val="100000"/>
              <a:buFont typeface="Calibri" panose="020F0502020204030204" pitchFamily="34" charset="0"/>
              <a:buChar char=" "/>
              <a:defRPr/>
            </a:pPr>
            <a:r>
              <a:rPr lang="en-US" sz="4000" b="1" dirty="0">
                <a:solidFill>
                  <a:srgbClr val="FF0000"/>
                </a:solidFill>
                <a:latin typeface="Times New Roman" panose="02020603050405020304" pitchFamily="18" charset="0"/>
                <a:cs typeface="Times New Roman" panose="02020603050405020304" pitchFamily="18" charset="0"/>
              </a:rPr>
              <a:t>Activity 1 </a:t>
            </a:r>
          </a:p>
          <a:p>
            <a:pPr marL="90805" marR="0" lvl="0" indent="-90805" algn="ctr" defTabSz="914400" rtl="0" eaLnBrk="1" fontAlgn="base" latinLnBrk="0" hangingPunct="1">
              <a:lnSpc>
                <a:spcPct val="100000"/>
              </a:lnSpc>
              <a:spcBef>
                <a:spcPts val="600"/>
              </a:spcBef>
              <a:spcAft>
                <a:spcPts val="600"/>
              </a:spcAft>
              <a:buClr>
                <a:schemeClr val="accent1"/>
              </a:buClr>
              <a:buSzPct val="100000"/>
              <a:buFont typeface="Calibri" panose="020F0502020204030204" pitchFamily="34" charset="0"/>
              <a:buChar char=" "/>
              <a:defRPr/>
            </a:pPr>
            <a:endParaRPr lang="en-US" b="1" dirty="0">
              <a:solidFill>
                <a:srgbClr val="FF0000"/>
              </a:solidFill>
              <a:latin typeface="Times New Roman" panose="02020603050405020304" pitchFamily="18" charset="0"/>
              <a:cs typeface="Times New Roman" panose="02020603050405020304" pitchFamily="18" charset="0"/>
            </a:endParaRPr>
          </a:p>
          <a:p>
            <a:pPr marL="90805" marR="0" lvl="0" indent="-90805" algn="ctr" defTabSz="914400" rtl="0" eaLnBrk="1" fontAlgn="base" latinLnBrk="0" hangingPunct="1">
              <a:lnSpc>
                <a:spcPct val="100000"/>
              </a:lnSpc>
              <a:spcBef>
                <a:spcPts val="600"/>
              </a:spcBef>
              <a:spcAft>
                <a:spcPts val="600"/>
              </a:spcAft>
              <a:buClr>
                <a:schemeClr val="accent1"/>
              </a:buClr>
              <a:buSzPct val="100000"/>
              <a:buFont typeface="Calibri" panose="020F0502020204030204" pitchFamily="34" charset="0"/>
              <a:buChar char=" "/>
              <a:defRPr/>
            </a:pPr>
            <a:endParaRPr kumimoji="0" lang="en-US" sz="12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CD6822D-D001-E552-A11E-A48A0DA46224}"/>
              </a:ext>
            </a:extLst>
          </p:cNvPr>
          <p:cNvSpPr txBox="1"/>
          <p:nvPr/>
        </p:nvSpPr>
        <p:spPr>
          <a:xfrm>
            <a:off x="576470" y="1103243"/>
            <a:ext cx="11479695" cy="4208909"/>
          </a:xfrm>
          <a:prstGeom prst="rect">
            <a:avLst/>
          </a:prstGeom>
          <a:noFill/>
        </p:spPr>
        <p:txBody>
          <a:bodyPr wrap="square">
            <a:spAutoFit/>
          </a:bodyPr>
          <a:lstStyle/>
          <a:p>
            <a:pPr marL="90805" marR="0" lvl="0" indent="-90805" defTabSz="914400" rtl="0" eaLnBrk="1" fontAlgn="base" latinLnBrk="0" hangingPunct="1">
              <a:lnSpc>
                <a:spcPct val="150000"/>
              </a:lnSpc>
              <a:spcBef>
                <a:spcPts val="600"/>
              </a:spcBef>
              <a:spcAft>
                <a:spcPts val="600"/>
              </a:spcAft>
              <a:buClr>
                <a:srgbClr val="1D9A78"/>
              </a:buClr>
              <a:buSzPct val="100000"/>
              <a:buFont typeface="Calibri" panose="020F0502020204030204" pitchFamily="34" charset="0"/>
              <a:buChar char=" "/>
              <a:tabLst/>
              <a:defRPr/>
            </a:pPr>
            <a:r>
              <a:rPr kumimoji="0" lang="en-US" sz="28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1</a:t>
            </a:r>
            <a:r>
              <a:rPr kumimoji="0" lang="en-US" sz="2800" i="0" u="none" strike="noStrike" kern="1200" cap="none" spc="0" normalizeH="0" baseline="0" noProof="0" dirty="0">
                <a:ln>
                  <a:noFill/>
                </a:ln>
                <a:effectLst/>
                <a:uLnTx/>
                <a:uFillTx/>
                <a:latin typeface="Albertus Medium" panose="020E0602030304020304" pitchFamily="34" charset="0"/>
                <a:cs typeface="Times New Roman" panose="02020603050405020304" pitchFamily="18" charset="0"/>
              </a:rPr>
              <a:t>. What is a competency? </a:t>
            </a:r>
          </a:p>
          <a:p>
            <a:pPr marL="90805" lvl="0" indent="-90805" defTabSz="914400" fontAlgn="base">
              <a:lnSpc>
                <a:spcPct val="150000"/>
              </a:lnSpc>
              <a:spcBef>
                <a:spcPts val="600"/>
              </a:spcBef>
              <a:spcAft>
                <a:spcPts val="600"/>
              </a:spcAft>
              <a:buClr>
                <a:srgbClr val="1D9A78"/>
              </a:buClr>
              <a:buSzPct val="100000"/>
              <a:buFont typeface="Calibri" panose="020F0502020204030204" pitchFamily="34" charset="0"/>
              <a:buChar char=" "/>
              <a:defRPr/>
            </a:pPr>
            <a:r>
              <a:rPr lang="en-US" sz="2800" dirty="0">
                <a:latin typeface="Albertus Medium" panose="020E0602030304020304" pitchFamily="34" charset="0"/>
                <a:cs typeface="Times New Roman" panose="02020603050405020304" pitchFamily="18" charset="0"/>
              </a:rPr>
              <a:t>2. </a:t>
            </a:r>
            <a:r>
              <a:rPr lang="en-US" sz="2800" dirty="0"/>
              <a:t>When have you seen competency demonstrated clearly by someone either a peer, colleague, or mentor and what made their actions ‘competent’?</a:t>
            </a:r>
          </a:p>
          <a:p>
            <a:pPr marL="90805" lvl="0" indent="-90805" defTabSz="914400" fontAlgn="base">
              <a:lnSpc>
                <a:spcPct val="150000"/>
              </a:lnSpc>
              <a:spcBef>
                <a:spcPts val="600"/>
              </a:spcBef>
              <a:spcAft>
                <a:spcPts val="600"/>
              </a:spcAft>
              <a:buClr>
                <a:srgbClr val="1D9A78"/>
              </a:buClr>
              <a:buSzPct val="100000"/>
              <a:buFont typeface="Calibri" panose="020F0502020204030204" pitchFamily="34" charset="0"/>
              <a:buChar char=" "/>
              <a:defRPr/>
            </a:pPr>
            <a:r>
              <a:rPr kumimoji="0" lang="en-US" sz="2800" i="0" u="none" strike="noStrike" kern="1200" cap="none" spc="0" normalizeH="0" baseline="0" noProof="0" dirty="0">
                <a:ln>
                  <a:noFill/>
                </a:ln>
                <a:effectLst/>
                <a:uLnTx/>
                <a:uFillTx/>
                <a:latin typeface="Albertus Medium" panose="020E0602030304020304" pitchFamily="34" charset="0"/>
                <a:cs typeface="Times New Roman" panose="02020603050405020304" pitchFamily="18" charset="0"/>
              </a:rPr>
              <a:t>3. </a:t>
            </a:r>
            <a:r>
              <a:rPr lang="en-US" sz="2800" dirty="0"/>
              <a:t>What do you personally think distinguishes a </a:t>
            </a:r>
            <a:r>
              <a:rPr lang="en-US" sz="2800" i="1" dirty="0"/>
              <a:t>competent</a:t>
            </a:r>
            <a:r>
              <a:rPr lang="en-US" sz="2800" dirty="0"/>
              <a:t> performer from someone who is still learning? Give an example from your own experience.</a:t>
            </a:r>
            <a:endParaRPr kumimoji="0" lang="en-US" sz="2800" b="1" i="0" u="none" strike="noStrike" kern="1200" cap="none" spc="0" normalizeH="0" baseline="0" noProof="0" dirty="0">
              <a:ln>
                <a:noFill/>
              </a:ln>
              <a:effectLst/>
              <a:uLnTx/>
              <a:uFillTx/>
              <a:latin typeface="Albertus Medium" panose="020E06020303040203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7B79A93B-669B-30DD-A995-41D2182E9192}"/>
              </a:ext>
            </a:extLst>
          </p:cNvPr>
          <p:cNvSpPr txBox="1"/>
          <p:nvPr/>
        </p:nvSpPr>
        <p:spPr>
          <a:xfrm>
            <a:off x="1242392" y="5436704"/>
            <a:ext cx="10287000" cy="954107"/>
          </a:xfrm>
          <a:prstGeom prst="rect">
            <a:avLst/>
          </a:prstGeom>
          <a:noFill/>
        </p:spPr>
        <p:txBody>
          <a:bodyPr wrap="square">
            <a:spAutoFit/>
          </a:bodyPr>
          <a:lstStyle/>
          <a:p>
            <a:pPr algn="ctr"/>
            <a:r>
              <a:rPr lang="en-GB" sz="2800" b="1" dirty="0">
                <a:solidFill>
                  <a:srgbClr val="0000FF"/>
                </a:solidFill>
                <a:latin typeface="Albertus Medium" panose="020E0602030304020304" pitchFamily="34" charset="0"/>
              </a:rPr>
              <a:t>Invite a few randomly selected participants to briefly share their personal experiences</a:t>
            </a:r>
            <a:endParaRPr lang="en-KE" sz="2800" b="1" dirty="0">
              <a:solidFill>
                <a:srgbClr val="0000FF"/>
              </a:solidFill>
              <a:latin typeface="Albertus Medium" panose="020E06020303040203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C06E4CCE-D08D-5AD7-5D0E-71821D11A3B3}"/>
              </a:ext>
            </a:extLst>
          </p:cNvPr>
          <p:cNvSpPr>
            <a:spLocks noChangeArrowheads="1"/>
          </p:cNvSpPr>
          <p:nvPr/>
        </p:nvSpPr>
        <p:spPr bwMode="auto">
          <a:xfrm>
            <a:off x="300499" y="2459434"/>
            <a:ext cx="11745727" cy="4216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KE" sz="25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Example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KE" sz="25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 senior</a:t>
            </a:r>
            <a:r>
              <a:rPr kumimoji="0" lang="en-KE"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school science teacher </a:t>
            </a:r>
            <a:r>
              <a:rPr kumimoji="0" lang="en-GB"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can </a:t>
            </a:r>
            <a:r>
              <a:rPr kumimoji="0" lang="en-KE"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demonstrate </a:t>
            </a:r>
            <a:r>
              <a:rPr kumimoji="0" lang="en-KE" altLang="en-KE" sz="25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competency</a:t>
            </a:r>
            <a:r>
              <a:rPr kumimoji="0" lang="en-KE"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by:</a:t>
            </a:r>
          </a:p>
          <a:p>
            <a:pPr marL="971550" lvl="1" indent="-514350" defTabSz="914400" eaLnBrk="0" fontAlgn="base" hangingPunct="0">
              <a:spcBef>
                <a:spcPct val="0"/>
              </a:spcBef>
              <a:spcAft>
                <a:spcPct val="0"/>
              </a:spcAft>
              <a:buFont typeface="+mj-lt"/>
              <a:buAutoNum type="alphaLcParenR"/>
            </a:pPr>
            <a:r>
              <a:rPr kumimoji="0" lang="en-KE"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Applying </a:t>
            </a:r>
            <a:r>
              <a:rPr kumimoji="0" lang="en-KE" altLang="en-KE" sz="25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subject </a:t>
            </a:r>
            <a:r>
              <a:rPr kumimoji="0" lang="en-KE" altLang="en-KE" sz="25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knowledge</a:t>
            </a:r>
            <a:r>
              <a:rPr kumimoji="0" lang="en-KE"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to explain concepts clearly</a:t>
            </a:r>
            <a:r>
              <a:rPr kumimoji="0" lang="en-GB"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lang="en-GB" sz="2500" dirty="0"/>
              <a:t>using relevant examples.</a:t>
            </a:r>
            <a:r>
              <a:rPr kumimoji="0" lang="en-KE"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971550" lvl="1" indent="-514350" defTabSz="914400" eaLnBrk="0" fontAlgn="base" hangingPunct="0">
              <a:spcBef>
                <a:spcPct val="0"/>
              </a:spcBef>
              <a:spcAft>
                <a:spcPct val="0"/>
              </a:spcAft>
              <a:buFont typeface="+mj-lt"/>
              <a:buAutoNum type="alphaLcParenR"/>
            </a:pPr>
            <a:r>
              <a:rPr kumimoji="0" lang="en-KE"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Using </a:t>
            </a:r>
            <a:r>
              <a:rPr kumimoji="0" lang="en-KE" altLang="en-KE" sz="25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instructional </a:t>
            </a:r>
            <a:r>
              <a:rPr kumimoji="0" lang="en-KE" altLang="en-KE" sz="25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skills</a:t>
            </a:r>
            <a:r>
              <a:rPr kumimoji="0" lang="en-KE"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to engage </a:t>
            </a:r>
            <a:r>
              <a:rPr kumimoji="0" lang="en-GB"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learners</a:t>
            </a:r>
            <a:r>
              <a:rPr kumimoji="0" lang="en-KE"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through experiments and discussions</a:t>
            </a:r>
            <a:r>
              <a:rPr lang="en-GB" altLang="en-KE" sz="2500" dirty="0">
                <a:latin typeface="Times New Roman" panose="02020603050405020304" pitchFamily="18" charset="0"/>
                <a:cs typeface="Times New Roman" panose="02020603050405020304" pitchFamily="18" charset="0"/>
              </a:rPr>
              <a:t> &amp;</a:t>
            </a:r>
            <a:r>
              <a:rPr kumimoji="0" lang="en-GB"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lang="en-GB" sz="2500" dirty="0"/>
              <a:t>fieldwork aligned with CBC</a:t>
            </a:r>
            <a:r>
              <a:rPr kumimoji="0" lang="en-KE"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971550" lvl="1" indent="-514350" defTabSz="914400" eaLnBrk="0" fontAlgn="base" hangingPunct="0">
              <a:spcBef>
                <a:spcPct val="0"/>
              </a:spcBef>
              <a:spcAft>
                <a:spcPct val="0"/>
              </a:spcAft>
              <a:buFont typeface="+mj-lt"/>
              <a:buAutoNum type="alphaLcParenR"/>
            </a:pPr>
            <a:r>
              <a:rPr kumimoji="0" lang="en-KE"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Showing </a:t>
            </a:r>
            <a:r>
              <a:rPr kumimoji="0" lang="en-KE" altLang="en-KE" sz="25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professional </a:t>
            </a:r>
            <a:r>
              <a:rPr kumimoji="0" lang="en-KE" altLang="en-KE" sz="25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values</a:t>
            </a:r>
            <a:r>
              <a:rPr kumimoji="0" lang="en-KE"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lang="en-GB" sz="2500" dirty="0"/>
              <a:t>by respecting learners’ diverse backgrounds and learning needs across urban and rural settings</a:t>
            </a:r>
            <a:endParaRPr kumimoji="0" lang="en-KE"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971550" lvl="1" indent="-514350" defTabSz="914400" eaLnBrk="0" fontAlgn="base" hangingPunct="0">
              <a:spcBef>
                <a:spcPct val="0"/>
              </a:spcBef>
              <a:spcAft>
                <a:spcPct val="0"/>
              </a:spcAft>
              <a:buFont typeface="+mj-lt"/>
              <a:buAutoNum type="alphaLcParenR"/>
            </a:pPr>
            <a:r>
              <a:rPr kumimoji="0" lang="en-KE"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Maintaining a positive </a:t>
            </a:r>
            <a:r>
              <a:rPr kumimoji="0" lang="en-KE" altLang="en-KE" sz="25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attitude</a:t>
            </a:r>
            <a:r>
              <a:rPr kumimoji="0" lang="en-KE"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lang="en-GB" sz="2500" dirty="0"/>
              <a:t>that fosters curiosity, resilience, and a growth mindset among learners.</a:t>
            </a:r>
            <a:endParaRPr kumimoji="0" lang="en-KE"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971550" lvl="1" indent="-514350" defTabSz="914400" eaLnBrk="0" fontAlgn="base" hangingPunct="0">
              <a:spcBef>
                <a:spcPct val="0"/>
              </a:spcBef>
              <a:spcAft>
                <a:spcPct val="0"/>
              </a:spcAft>
              <a:buFont typeface="+mj-lt"/>
              <a:buAutoNum type="alphaLcParenR"/>
            </a:pPr>
            <a:r>
              <a:rPr kumimoji="0" lang="en-KE" altLang="en-KE" sz="25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Successfully</a:t>
            </a:r>
            <a:r>
              <a:rPr kumimoji="0" lang="en-KE" altLang="en-KE"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managing a classroom and adapting lessons to real-world scenarios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KE" altLang="en-KE" sz="1800" b="0" i="0" u="none" strike="noStrike" cap="none" normalizeH="0" baseline="0" dirty="0">
              <a:ln>
                <a:noFill/>
              </a:ln>
              <a:solidFill>
                <a:schemeClr val="tx1"/>
              </a:solidFill>
              <a:effectLst/>
              <a:latin typeface="Arial" panose="020B0604020202020204" pitchFamily="34" charset="0"/>
            </a:endParaRPr>
          </a:p>
        </p:txBody>
      </p:sp>
      <p:graphicFrame>
        <p:nvGraphicFramePr>
          <p:cNvPr id="6" name="TextBox 2">
            <a:extLst>
              <a:ext uri="{FF2B5EF4-FFF2-40B4-BE49-F238E27FC236}">
                <a16:creationId xmlns:a16="http://schemas.microsoft.com/office/drawing/2014/main" id="{344F6CDF-DF52-BDFB-0404-5C86F9B5DA51}"/>
              </a:ext>
            </a:extLst>
          </p:cNvPr>
          <p:cNvGraphicFramePr/>
          <p:nvPr>
            <p:extLst>
              <p:ext uri="{D42A27DB-BD31-4B8C-83A1-F6EECF244321}">
                <p14:modId xmlns:p14="http://schemas.microsoft.com/office/powerpoint/2010/main" val="4215152331"/>
              </p:ext>
            </p:extLst>
          </p:nvPr>
        </p:nvGraphicFramePr>
        <p:xfrm>
          <a:off x="79513" y="243825"/>
          <a:ext cx="12112487" cy="2123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40397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3BB492-A747-0D5F-51F2-099FE433D75F}"/>
              </a:ext>
            </a:extLst>
          </p:cNvPr>
          <p:cNvPicPr>
            <a:picLocks noChangeAspect="1"/>
          </p:cNvPicPr>
          <p:nvPr/>
        </p:nvPicPr>
        <p:blipFill>
          <a:blip r:embed="rId2"/>
          <a:stretch>
            <a:fillRect/>
          </a:stretch>
        </p:blipFill>
        <p:spPr>
          <a:xfrm>
            <a:off x="9472281" y="2716382"/>
            <a:ext cx="2850347" cy="2057400"/>
          </a:xfrm>
          <a:prstGeom prst="ellipse">
            <a:avLst/>
          </a:prstGeom>
          <a:ln>
            <a:noFill/>
          </a:ln>
          <a:effectLst>
            <a:softEdge rad="112500"/>
          </a:effectLst>
        </p:spPr>
      </p:pic>
      <p:sp>
        <p:nvSpPr>
          <p:cNvPr id="2" name="Title 1">
            <a:extLst>
              <a:ext uri="{FF2B5EF4-FFF2-40B4-BE49-F238E27FC236}">
                <a16:creationId xmlns:a16="http://schemas.microsoft.com/office/drawing/2014/main" id="{D3CAB2BA-0F82-A873-5E7D-063CFBFF0FD6}"/>
              </a:ext>
            </a:extLst>
          </p:cNvPr>
          <p:cNvSpPr>
            <a:spLocks noGrp="1"/>
          </p:cNvSpPr>
          <p:nvPr>
            <p:ph type="title"/>
          </p:nvPr>
        </p:nvSpPr>
        <p:spPr/>
        <p:txBody>
          <a:bodyPr>
            <a:normAutofit/>
          </a:bodyPr>
          <a:lstStyle/>
          <a:p>
            <a:r>
              <a:rPr lang="en-GB" sz="5400" b="1">
                <a:solidFill>
                  <a:srgbClr val="FF0000"/>
                </a:solidFill>
                <a:latin typeface="Albertus Medium" panose="020E0602030304020304" pitchFamily="34" charset="0"/>
              </a:rPr>
              <a:t>Therefore</a:t>
            </a:r>
            <a:endParaRPr lang="en-KE" sz="5400" b="1" dirty="0">
              <a:solidFill>
                <a:srgbClr val="FF0000"/>
              </a:solidFill>
              <a:latin typeface="Albertus Medium" panose="020E0602030304020304" pitchFamily="34" charset="0"/>
            </a:endParaRPr>
          </a:p>
        </p:txBody>
      </p:sp>
      <p:sp>
        <p:nvSpPr>
          <p:cNvPr id="4" name="TextBox 3">
            <a:extLst>
              <a:ext uri="{FF2B5EF4-FFF2-40B4-BE49-F238E27FC236}">
                <a16:creationId xmlns:a16="http://schemas.microsoft.com/office/drawing/2014/main" id="{DE6ACC78-8CBD-DF9E-738A-4D344A44CB4B}"/>
              </a:ext>
            </a:extLst>
          </p:cNvPr>
          <p:cNvSpPr txBox="1"/>
          <p:nvPr/>
        </p:nvSpPr>
        <p:spPr>
          <a:xfrm>
            <a:off x="198783" y="1610139"/>
            <a:ext cx="11837504" cy="4269887"/>
          </a:xfrm>
          <a:prstGeom prst="rect">
            <a:avLst/>
          </a:prstGeom>
          <a:noFill/>
        </p:spPr>
        <p:txBody>
          <a:bodyPr wrap="square">
            <a:spAutoFit/>
          </a:bodyPr>
          <a:lstStyle/>
          <a:p>
            <a:pPr>
              <a:lnSpc>
                <a:spcPct val="200000"/>
              </a:lnSpc>
              <a:buNone/>
            </a:pPr>
            <a:r>
              <a:rPr lang="en-GB" sz="2800" b="1" dirty="0">
                <a:latin typeface="Times New Roman" panose="02020603050405020304" pitchFamily="18" charset="0"/>
                <a:cs typeface="Times New Roman" panose="02020603050405020304" pitchFamily="18" charset="0"/>
              </a:rPr>
              <a:t>CBA</a:t>
            </a:r>
            <a:r>
              <a:rPr lang="en-GB" sz="2800" dirty="0">
                <a:latin typeface="Times New Roman" panose="02020603050405020304" pitchFamily="18" charset="0"/>
                <a:cs typeface="Times New Roman" panose="02020603050405020304" pitchFamily="18" charset="0"/>
              </a:rPr>
              <a:t> is a continuous process that focuses on </a:t>
            </a:r>
            <a:r>
              <a:rPr lang="en-GB" sz="2800" b="1" dirty="0">
                <a:latin typeface="Times New Roman" panose="02020603050405020304" pitchFamily="18" charset="0"/>
                <a:cs typeface="Times New Roman" panose="02020603050405020304" pitchFamily="18" charset="0"/>
              </a:rPr>
              <a:t>documenting what a learner knows and can do</a:t>
            </a:r>
            <a:r>
              <a:rPr lang="en-GB" sz="2800" dirty="0">
                <a:latin typeface="Times New Roman" panose="02020603050405020304" pitchFamily="18" charset="0"/>
                <a:cs typeface="Times New Roman" panose="02020603050405020304" pitchFamily="18" charset="0"/>
              </a:rPr>
              <a:t>:</a:t>
            </a:r>
          </a:p>
          <a:p>
            <a:pPr marL="1428750" lvl="2" indent="-514350">
              <a:lnSpc>
                <a:spcPct val="200000"/>
              </a:lnSpc>
              <a:buFont typeface="+mj-lt"/>
              <a:buAutoNum type="alphaLcParenR"/>
            </a:pPr>
            <a:r>
              <a:rPr lang="en-GB" sz="2800" b="1" dirty="0">
                <a:latin typeface="Times New Roman" panose="02020603050405020304" pitchFamily="18" charset="0"/>
                <a:cs typeface="Times New Roman" panose="02020603050405020304" pitchFamily="18" charset="0"/>
              </a:rPr>
              <a:t>Before learning</a:t>
            </a:r>
            <a:r>
              <a:rPr lang="en-GB" sz="2800" dirty="0">
                <a:latin typeface="Times New Roman" panose="02020603050405020304" pitchFamily="18" charset="0"/>
                <a:cs typeface="Times New Roman" panose="02020603050405020304" pitchFamily="18" charset="0"/>
              </a:rPr>
              <a:t> – to identify prior knowledge and readiness</a:t>
            </a:r>
          </a:p>
          <a:p>
            <a:pPr marL="1428750" lvl="2" indent="-514350">
              <a:lnSpc>
                <a:spcPct val="200000"/>
              </a:lnSpc>
              <a:buFont typeface="+mj-lt"/>
              <a:buAutoNum type="alphaLcParenR"/>
            </a:pPr>
            <a:r>
              <a:rPr lang="en-GB" sz="2800" b="1" dirty="0">
                <a:latin typeface="Times New Roman" panose="02020603050405020304" pitchFamily="18" charset="0"/>
                <a:cs typeface="Times New Roman" panose="02020603050405020304" pitchFamily="18" charset="0"/>
              </a:rPr>
              <a:t>During learning</a:t>
            </a:r>
            <a:r>
              <a:rPr lang="en-GB" sz="2800" dirty="0">
                <a:latin typeface="Times New Roman" panose="02020603050405020304" pitchFamily="18" charset="0"/>
                <a:cs typeface="Times New Roman" panose="02020603050405020304" pitchFamily="18" charset="0"/>
              </a:rPr>
              <a:t> – to monitor progress and guide instruction</a:t>
            </a:r>
          </a:p>
          <a:p>
            <a:pPr marL="1428750" lvl="2" indent="-514350">
              <a:lnSpc>
                <a:spcPct val="200000"/>
              </a:lnSpc>
              <a:buFont typeface="+mj-lt"/>
              <a:buAutoNum type="alphaLcParenR"/>
            </a:pPr>
            <a:r>
              <a:rPr lang="en-GB" sz="2800" b="1" dirty="0">
                <a:latin typeface="Times New Roman" panose="02020603050405020304" pitchFamily="18" charset="0"/>
                <a:cs typeface="Times New Roman" panose="02020603050405020304" pitchFamily="18" charset="0"/>
              </a:rPr>
              <a:t>After learning</a:t>
            </a:r>
            <a:r>
              <a:rPr lang="en-GB" sz="2800" dirty="0">
                <a:latin typeface="Times New Roman" panose="02020603050405020304" pitchFamily="18" charset="0"/>
                <a:cs typeface="Times New Roman" panose="02020603050405020304" pitchFamily="18" charset="0"/>
              </a:rPr>
              <a:t> – to assess mastery of skills and to inform transition </a:t>
            </a:r>
          </a:p>
        </p:txBody>
      </p:sp>
    </p:spTree>
    <p:extLst>
      <p:ext uri="{BB962C8B-B14F-4D97-AF65-F5344CB8AC3E}">
        <p14:creationId xmlns:p14="http://schemas.microsoft.com/office/powerpoint/2010/main" val="31094590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75E3F45-712B-7EB4-9C80-926C84173598}"/>
              </a:ext>
            </a:extLst>
          </p:cNvPr>
          <p:cNvPicPr>
            <a:picLocks noChangeAspect="1"/>
          </p:cNvPicPr>
          <p:nvPr/>
        </p:nvPicPr>
        <p:blipFill>
          <a:blip r:embed="rId2"/>
          <a:stretch>
            <a:fillRect/>
          </a:stretch>
        </p:blipFill>
        <p:spPr>
          <a:xfrm>
            <a:off x="159026" y="37981"/>
            <a:ext cx="11873948" cy="6782037"/>
          </a:xfrm>
          <a:prstGeom prst="rect">
            <a:avLst/>
          </a:prstGeom>
        </p:spPr>
      </p:pic>
      <p:sp>
        <p:nvSpPr>
          <p:cNvPr id="4" name="TextBox 3">
            <a:extLst>
              <a:ext uri="{FF2B5EF4-FFF2-40B4-BE49-F238E27FC236}">
                <a16:creationId xmlns:a16="http://schemas.microsoft.com/office/drawing/2014/main" id="{EAC9DB20-196F-4733-820C-68A4E490B646}"/>
              </a:ext>
            </a:extLst>
          </p:cNvPr>
          <p:cNvSpPr txBox="1"/>
          <p:nvPr/>
        </p:nvSpPr>
        <p:spPr>
          <a:xfrm>
            <a:off x="283028" y="0"/>
            <a:ext cx="11625943" cy="1569660"/>
          </a:xfrm>
          <a:prstGeom prst="rect">
            <a:avLst/>
          </a:prstGeom>
          <a:noFill/>
        </p:spPr>
        <p:txBody>
          <a:bodyPr wrap="square">
            <a:spAutoFit/>
          </a:bodyPr>
          <a:lstStyle/>
          <a:p>
            <a:pPr algn="ctr"/>
            <a:r>
              <a:rPr kumimoji="0" lang="en-US" sz="96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Shifts in Assessment</a:t>
            </a:r>
            <a:endParaRPr lang="en-KE" sz="9600" dirty="0">
              <a:solidFill>
                <a:srgbClr val="FF0000"/>
              </a:solidFill>
            </a:endParaRPr>
          </a:p>
        </p:txBody>
      </p:sp>
    </p:spTree>
    <p:extLst>
      <p:ext uri="{BB962C8B-B14F-4D97-AF65-F5344CB8AC3E}">
        <p14:creationId xmlns:p14="http://schemas.microsoft.com/office/powerpoint/2010/main" val="5679353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EB49185-C241-A67F-55C0-AB285BDE880B}"/>
              </a:ext>
            </a:extLst>
          </p:cNvPr>
          <p:cNvSpPr txBox="1"/>
          <p:nvPr/>
        </p:nvSpPr>
        <p:spPr>
          <a:xfrm>
            <a:off x="954157" y="1635036"/>
            <a:ext cx="10575235" cy="2454964"/>
          </a:xfrm>
          <a:prstGeom prst="rect">
            <a:avLst/>
          </a:prstGeom>
        </p:spPr>
        <p:txBody>
          <a:bodyPr vert="horz" lIns="91440" tIns="45720" rIns="91440" bIns="45720" rtlCol="0" anchor="ctr">
            <a:normAutofit/>
          </a:bodyPr>
          <a:lstStyle/>
          <a:p>
            <a:pPr algn="ctr" defTabSz="914400">
              <a:lnSpc>
                <a:spcPct val="90000"/>
              </a:lnSpc>
              <a:spcBef>
                <a:spcPct val="0"/>
              </a:spcBef>
              <a:spcAft>
                <a:spcPts val="600"/>
              </a:spcAft>
            </a:pPr>
            <a:r>
              <a:rPr lang="en-US" sz="4400" b="1" dirty="0">
                <a:latin typeface="Albertus Medium" panose="020E0602030304020304" pitchFamily="34" charset="0"/>
                <a:ea typeface="+mj-ea"/>
                <a:cs typeface="+mj-cs"/>
              </a:rPr>
              <a:t>What are some of the major shifts in assessment practices in Kenya that you are aware of?</a:t>
            </a:r>
            <a:endParaRPr lang="en-US" sz="4400" dirty="0">
              <a:latin typeface="Albertus Medium" panose="020E0602030304020304" pitchFamily="34" charset="0"/>
              <a:ea typeface="+mj-ea"/>
              <a:cs typeface="+mj-cs"/>
            </a:endParaRPr>
          </a:p>
        </p:txBody>
      </p:sp>
      <p:sp>
        <p:nvSpPr>
          <p:cNvPr id="2" name="TextBox 1">
            <a:extLst>
              <a:ext uri="{FF2B5EF4-FFF2-40B4-BE49-F238E27FC236}">
                <a16:creationId xmlns:a16="http://schemas.microsoft.com/office/drawing/2014/main" id="{EC0BF66B-6367-0893-5563-2339BA3FA75E}"/>
              </a:ext>
            </a:extLst>
          </p:cNvPr>
          <p:cNvSpPr txBox="1"/>
          <p:nvPr/>
        </p:nvSpPr>
        <p:spPr>
          <a:xfrm>
            <a:off x="1242392" y="5436704"/>
            <a:ext cx="10287000" cy="954107"/>
          </a:xfrm>
          <a:prstGeom prst="rect">
            <a:avLst/>
          </a:prstGeom>
          <a:noFill/>
        </p:spPr>
        <p:txBody>
          <a:bodyPr wrap="square">
            <a:spAutoFit/>
          </a:bodyPr>
          <a:lstStyle/>
          <a:p>
            <a:pPr algn="ctr"/>
            <a:r>
              <a:rPr lang="en-GB" sz="2800" b="1" dirty="0">
                <a:solidFill>
                  <a:srgbClr val="0000FF"/>
                </a:solidFill>
                <a:latin typeface="Albertus Medium" panose="020E0602030304020304" pitchFamily="34" charset="0"/>
              </a:rPr>
              <a:t>Invite a few randomly selected participants to briefly share their personal experiences</a:t>
            </a:r>
            <a:endParaRPr lang="en-KE" sz="2800" b="1" dirty="0">
              <a:solidFill>
                <a:srgbClr val="0000FF"/>
              </a:solidFill>
              <a:latin typeface="Albertus Medium" panose="020E0602030304020304" pitchFamily="34" charset="0"/>
            </a:endParaRPr>
          </a:p>
        </p:txBody>
      </p:sp>
      <p:sp>
        <p:nvSpPr>
          <p:cNvPr id="7" name="TextBox 6">
            <a:extLst>
              <a:ext uri="{FF2B5EF4-FFF2-40B4-BE49-F238E27FC236}">
                <a16:creationId xmlns:a16="http://schemas.microsoft.com/office/drawing/2014/main" id="{9A8D7DB0-30FF-26DD-EAEE-738B33415477}"/>
              </a:ext>
            </a:extLst>
          </p:cNvPr>
          <p:cNvSpPr txBox="1"/>
          <p:nvPr/>
        </p:nvSpPr>
        <p:spPr>
          <a:xfrm>
            <a:off x="2382906" y="550657"/>
            <a:ext cx="6097656" cy="707886"/>
          </a:xfrm>
          <a:prstGeom prst="rect">
            <a:avLst/>
          </a:prstGeom>
          <a:noFill/>
        </p:spPr>
        <p:txBody>
          <a:bodyPr wrap="square">
            <a:spAutoFit/>
          </a:bodyPr>
          <a:lstStyle/>
          <a:p>
            <a:pPr marL="90805" marR="0" lvl="0" indent="-90805" algn="ctr" defTabSz="914400" rtl="0" eaLnBrk="1" fontAlgn="base" latinLnBrk="0" hangingPunct="1">
              <a:lnSpc>
                <a:spcPct val="100000"/>
              </a:lnSpc>
              <a:spcBef>
                <a:spcPts val="600"/>
              </a:spcBef>
              <a:spcAft>
                <a:spcPts val="600"/>
              </a:spcAft>
              <a:buClr>
                <a:srgbClr val="1D9A78"/>
              </a:buClr>
              <a:buSzPct val="100000"/>
              <a:buFont typeface="Calibri" panose="020F0502020204030204" pitchFamily="34" charset="0"/>
              <a:buChar char=" "/>
              <a:tabLst/>
              <a:defRPr/>
            </a:pPr>
            <a:r>
              <a:rPr kumimoji="0" lang="en-US" sz="4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Activity 2 </a:t>
            </a:r>
          </a:p>
        </p:txBody>
      </p:sp>
    </p:spTree>
    <p:extLst>
      <p:ext uri="{BB962C8B-B14F-4D97-AF65-F5344CB8AC3E}">
        <p14:creationId xmlns:p14="http://schemas.microsoft.com/office/powerpoint/2010/main" val="908114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2FA0CBF-925C-0B3C-2E1A-98089AC93D7F}"/>
              </a:ext>
            </a:extLst>
          </p:cNvPr>
          <p:cNvGrpSpPr/>
          <p:nvPr/>
        </p:nvGrpSpPr>
        <p:grpSpPr>
          <a:xfrm>
            <a:off x="99168" y="1155928"/>
            <a:ext cx="3568371" cy="1509152"/>
            <a:chOff x="7066" y="238984"/>
            <a:chExt cx="3366499" cy="1509152"/>
          </a:xfrm>
          <a:solidFill>
            <a:schemeClr val="accent1">
              <a:lumMod val="20000"/>
              <a:lumOff val="80000"/>
            </a:schemeClr>
          </a:solidFill>
          <a:scene3d>
            <a:camera prst="orthographicFront"/>
            <a:lightRig rig="threePt" dir="t">
              <a:rot lat="0" lon="0" rev="7500000"/>
            </a:lightRig>
          </a:scene3d>
        </p:grpSpPr>
        <p:sp>
          <p:nvSpPr>
            <p:cNvPr id="4" name="Rectangle 3">
              <a:extLst>
                <a:ext uri="{FF2B5EF4-FFF2-40B4-BE49-F238E27FC236}">
                  <a16:creationId xmlns:a16="http://schemas.microsoft.com/office/drawing/2014/main" id="{12102FBF-CCD8-1EBE-0673-D26FDF6F67C8}"/>
                </a:ext>
              </a:extLst>
            </p:cNvPr>
            <p:cNvSpPr/>
            <p:nvPr/>
          </p:nvSpPr>
          <p:spPr>
            <a:xfrm>
              <a:off x="7066" y="238984"/>
              <a:ext cx="3366499" cy="1509152"/>
            </a:xfrm>
            <a:prstGeom prst="rect">
              <a:avLst/>
            </a:prstGeom>
            <a:grpFill/>
            <a:ln>
              <a:noFill/>
            </a:ln>
            <a:effectLst>
              <a:outerShdw blurRad="38100" dist="25400" dir="5400000" rotWithShape="0">
                <a:srgbClr val="000000">
                  <a:alpha val="25000"/>
                </a:srgbClr>
              </a:outerShdw>
            </a:effectLst>
            <a:sp3d prstMaterial="plastic">
              <a:bevelT w="127000" h="25400" prst="relaxedInset"/>
            </a:sp3d>
          </p:spPr>
          <p:txBody>
            <a:bodyPr/>
            <a:lstStyle/>
            <a:p>
              <a:endParaRPr lang="en-KE"/>
            </a:p>
          </p:txBody>
        </p:sp>
        <p:sp>
          <p:nvSpPr>
            <p:cNvPr id="5" name="TextBox 4">
              <a:extLst>
                <a:ext uri="{FF2B5EF4-FFF2-40B4-BE49-F238E27FC236}">
                  <a16:creationId xmlns:a16="http://schemas.microsoft.com/office/drawing/2014/main" id="{34B436C9-E8C8-4C2A-3ADB-C46B70262239}"/>
                </a:ext>
              </a:extLst>
            </p:cNvPr>
            <p:cNvSpPr txBox="1"/>
            <p:nvPr/>
          </p:nvSpPr>
          <p:spPr>
            <a:xfrm>
              <a:off x="7066" y="238984"/>
              <a:ext cx="3366499" cy="1509152"/>
            </a:xfrm>
            <a:prstGeom prst="rect">
              <a:avLst/>
            </a:prstGeom>
            <a:grpFill/>
            <a:ln>
              <a:noFill/>
            </a:ln>
            <a:effectLst/>
            <a:sp3d/>
          </p:spPr>
          <p:txBody>
            <a:bodyPr spcFirstLastPara="0" vert="horz" wrap="square" lIns="99060" tIns="99060" rIns="99060" bIns="99060" numCol="1" spcCol="1270" anchor="ctr" anchorCtr="0">
              <a:noAutofit/>
            </a:bodyPr>
            <a:lstStyle/>
            <a:p>
              <a:pPr marL="0" marR="0" lvl="0" indent="0" algn="ctr" defTabSz="1155700" eaLnBrk="1" fontAlgn="auto" latinLnBrk="0" hangingPunct="1">
                <a:lnSpc>
                  <a:spcPct val="90000"/>
                </a:lnSpc>
                <a:spcBef>
                  <a:spcPct val="0"/>
                </a:spcBef>
                <a:spcAft>
                  <a:spcPct val="35000"/>
                </a:spcAft>
                <a:buClrTx/>
                <a:buSzTx/>
                <a:buFontTx/>
                <a:buNone/>
                <a:tabLst/>
                <a:defRPr/>
              </a:pPr>
              <a:r>
                <a:rPr kumimoji="0" lang="en-KE" sz="26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Focus</a:t>
              </a:r>
              <a:r>
                <a:rPr kumimoji="0" lang="en-GB" sz="26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es</a:t>
              </a:r>
              <a:r>
                <a:rPr kumimoji="0" lang="en-KE" sz="26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on Competencies</a:t>
              </a:r>
              <a:r>
                <a:rPr kumimoji="0" lang="en-GB" sz="26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a:t>
              </a:r>
              <a:r>
                <a:rPr kumimoji="0" lang="en-KE" sz="26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skills, knowledge</a:t>
              </a:r>
              <a:r>
                <a:rPr kumimoji="0" lang="en-GB" sz="26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&amp;</a:t>
              </a:r>
              <a:r>
                <a:rPr kumimoji="0" lang="en-KE" sz="26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values</a:t>
              </a:r>
              <a:endParaRPr kumimoji="0" lang="en-US" sz="26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grpSp>
      <p:grpSp>
        <p:nvGrpSpPr>
          <p:cNvPr id="6" name="Group 5">
            <a:extLst>
              <a:ext uri="{FF2B5EF4-FFF2-40B4-BE49-F238E27FC236}">
                <a16:creationId xmlns:a16="http://schemas.microsoft.com/office/drawing/2014/main" id="{4C85ADCD-4E11-0688-387D-C81E785E0EB3}"/>
              </a:ext>
            </a:extLst>
          </p:cNvPr>
          <p:cNvGrpSpPr/>
          <p:nvPr/>
        </p:nvGrpSpPr>
        <p:grpSpPr>
          <a:xfrm>
            <a:off x="3961143" y="1149768"/>
            <a:ext cx="3892299" cy="1456878"/>
            <a:chOff x="3683725" y="357848"/>
            <a:chExt cx="3142266" cy="1456878"/>
          </a:xfrm>
          <a:solidFill>
            <a:schemeClr val="accent1">
              <a:lumMod val="40000"/>
              <a:lumOff val="60000"/>
            </a:schemeClr>
          </a:solidFill>
          <a:scene3d>
            <a:camera prst="orthographicFront"/>
            <a:lightRig rig="threePt" dir="t">
              <a:rot lat="0" lon="0" rev="7500000"/>
            </a:lightRig>
          </a:scene3d>
        </p:grpSpPr>
        <p:sp>
          <p:nvSpPr>
            <p:cNvPr id="7" name="Rectangle 6">
              <a:extLst>
                <a:ext uri="{FF2B5EF4-FFF2-40B4-BE49-F238E27FC236}">
                  <a16:creationId xmlns:a16="http://schemas.microsoft.com/office/drawing/2014/main" id="{287D26DF-9FE5-6DA6-6925-42A57091F393}"/>
                </a:ext>
              </a:extLst>
            </p:cNvPr>
            <p:cNvSpPr/>
            <p:nvPr/>
          </p:nvSpPr>
          <p:spPr>
            <a:xfrm>
              <a:off x="3683725" y="357848"/>
              <a:ext cx="3142266" cy="1456878"/>
            </a:xfrm>
            <a:prstGeom prst="rect">
              <a:avLst/>
            </a:prstGeom>
            <a:grpFill/>
            <a:ln>
              <a:noFill/>
            </a:ln>
            <a:effectLst>
              <a:outerShdw blurRad="38100" dist="25400" dir="5400000" rotWithShape="0">
                <a:srgbClr val="000000">
                  <a:alpha val="25000"/>
                </a:srgbClr>
              </a:outerShdw>
            </a:effectLst>
            <a:sp3d prstMaterial="plastic">
              <a:bevelT w="127000" h="25400" prst="relaxedInset"/>
            </a:sp3d>
          </p:spPr>
          <p:txBody>
            <a:bodyPr/>
            <a:lstStyle/>
            <a:p>
              <a:endParaRPr lang="en-KE"/>
            </a:p>
          </p:txBody>
        </p:sp>
        <p:sp>
          <p:nvSpPr>
            <p:cNvPr id="8" name="TextBox 7">
              <a:extLst>
                <a:ext uri="{FF2B5EF4-FFF2-40B4-BE49-F238E27FC236}">
                  <a16:creationId xmlns:a16="http://schemas.microsoft.com/office/drawing/2014/main" id="{C0B1E303-A6B7-3C5E-DD89-00CDF08AF390}"/>
                </a:ext>
              </a:extLst>
            </p:cNvPr>
            <p:cNvSpPr txBox="1"/>
            <p:nvPr/>
          </p:nvSpPr>
          <p:spPr>
            <a:xfrm>
              <a:off x="3683725" y="357848"/>
              <a:ext cx="3142266" cy="1456878"/>
            </a:xfrm>
            <a:prstGeom prst="rect">
              <a:avLst/>
            </a:prstGeom>
            <a:grpFill/>
            <a:ln>
              <a:noFill/>
            </a:ln>
            <a:effectLst/>
            <a:sp3d/>
          </p:spPr>
          <p:txBody>
            <a:bodyPr spcFirstLastPara="0" vert="horz" wrap="square" lIns="95250" tIns="95250" rIns="95250" bIns="95250" numCol="1" spcCol="1270" anchor="ctr" anchorCtr="0">
              <a:noAutofit/>
            </a:bodyPr>
            <a:lstStyle/>
            <a:p>
              <a:pPr marL="0" marR="0" lvl="0" indent="0" algn="ctr" defTabSz="1111250" eaLnBrk="1" fontAlgn="auto" latinLnBrk="0" hangingPunct="1">
                <a:lnSpc>
                  <a:spcPct val="90000"/>
                </a:lnSpc>
                <a:spcBef>
                  <a:spcPct val="0"/>
                </a:spcBef>
                <a:spcAft>
                  <a:spcPct val="35000"/>
                </a:spcAft>
                <a:buClrTx/>
                <a:buSzTx/>
                <a:buFontTx/>
                <a:buNone/>
                <a:tabLst/>
                <a:defRPr/>
              </a:pPr>
              <a:r>
                <a:rPr kumimoji="0" lang="en-KE" sz="25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Continuous Assessment: </a:t>
              </a:r>
              <a:r>
                <a:rPr kumimoji="0" lang="en-GB" sz="2500" b="1"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learner </a:t>
              </a:r>
              <a:r>
                <a:rPr kumimoji="0" lang="en-KE" sz="2500" b="1"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assess</a:t>
              </a:r>
              <a:r>
                <a:rPr kumimoji="0" lang="en-GB" sz="2500" b="1"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ed</a:t>
              </a:r>
              <a:r>
                <a:rPr kumimoji="0" lang="en-KE" sz="2500" b="1"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 throughout the learning process</a:t>
              </a:r>
              <a:r>
                <a:rPr kumimoji="0" lang="en-KE" sz="2500" b="1" i="0" u="none" strike="noStrike" kern="1200" cap="none" spc="0" normalizeH="0" baseline="0" noProof="0" dirty="0">
                  <a:ln>
                    <a:noFill/>
                  </a:ln>
                  <a:solidFill>
                    <a:sysClr val="window" lastClr="FFFFFF"/>
                  </a:solidFill>
                  <a:effectLst/>
                  <a:uLnTx/>
                  <a:uFillTx/>
                  <a:latin typeface="Times New Roman" panose="02020603050405020304" pitchFamily="18" charset="0"/>
                  <a:ea typeface="+mn-ea"/>
                  <a:cs typeface="Times New Roman" panose="02020603050405020304" pitchFamily="18" charset="0"/>
                </a:rPr>
                <a:t>.</a:t>
              </a:r>
              <a:endParaRPr kumimoji="0" lang="en-US" sz="2500" b="1" i="0" u="none" strike="noStrike" kern="1200" cap="none" spc="0" normalizeH="0" baseline="0" noProof="0" dirty="0">
                <a:ln>
                  <a:noFill/>
                </a:ln>
                <a:solidFill>
                  <a:sysClr val="window" lastClr="FFFFFF"/>
                </a:solidFill>
                <a:effectLst/>
                <a:uLnTx/>
                <a:uFillTx/>
                <a:latin typeface="Times New Roman" panose="02020603050405020304" pitchFamily="18" charset="0"/>
                <a:ea typeface="+mn-ea"/>
                <a:cs typeface="Times New Roman" panose="02020603050405020304" pitchFamily="18" charset="0"/>
              </a:endParaRPr>
            </a:p>
          </p:txBody>
        </p:sp>
      </p:grpSp>
      <p:grpSp>
        <p:nvGrpSpPr>
          <p:cNvPr id="12" name="Group 11">
            <a:extLst>
              <a:ext uri="{FF2B5EF4-FFF2-40B4-BE49-F238E27FC236}">
                <a16:creationId xmlns:a16="http://schemas.microsoft.com/office/drawing/2014/main" id="{7819CA83-1529-418F-8C17-19153A93359D}"/>
              </a:ext>
            </a:extLst>
          </p:cNvPr>
          <p:cNvGrpSpPr/>
          <p:nvPr/>
        </p:nvGrpSpPr>
        <p:grpSpPr>
          <a:xfrm>
            <a:off x="8240118" y="1188447"/>
            <a:ext cx="3710345" cy="1882744"/>
            <a:chOff x="5252607" y="4"/>
            <a:chExt cx="4071610" cy="1704252"/>
          </a:xfrm>
          <a:solidFill>
            <a:schemeClr val="tx2">
              <a:lumMod val="20000"/>
              <a:lumOff val="80000"/>
            </a:schemeClr>
          </a:solidFill>
          <a:scene3d>
            <a:camera prst="orthographicFront"/>
            <a:lightRig rig="threePt" dir="t">
              <a:rot lat="0" lon="0" rev="7500000"/>
            </a:lightRig>
          </a:scene3d>
        </p:grpSpPr>
        <p:sp>
          <p:nvSpPr>
            <p:cNvPr id="13" name="Rectangle 12">
              <a:extLst>
                <a:ext uri="{FF2B5EF4-FFF2-40B4-BE49-F238E27FC236}">
                  <a16:creationId xmlns:a16="http://schemas.microsoft.com/office/drawing/2014/main" id="{512AD62B-E3F5-A126-D279-92FAB10F5F08}"/>
                </a:ext>
              </a:extLst>
            </p:cNvPr>
            <p:cNvSpPr/>
            <p:nvPr/>
          </p:nvSpPr>
          <p:spPr>
            <a:xfrm>
              <a:off x="5252607" y="4"/>
              <a:ext cx="4071610" cy="1704252"/>
            </a:xfrm>
            <a:prstGeom prst="rect">
              <a:avLst/>
            </a:prstGeom>
            <a:grpFill/>
            <a:ln>
              <a:noFill/>
            </a:ln>
            <a:effectLst>
              <a:outerShdw blurRad="38100" dist="25400" dir="5400000" rotWithShape="0">
                <a:srgbClr val="000000">
                  <a:alpha val="25000"/>
                </a:srgbClr>
              </a:outerShdw>
            </a:effectLst>
            <a:sp3d prstMaterial="plastic">
              <a:bevelT w="127000" h="25400" prst="relaxedInset"/>
            </a:sp3d>
          </p:spPr>
          <p:txBody>
            <a:bodyPr/>
            <a:lstStyle/>
            <a:p>
              <a:endParaRPr lang="en-KE"/>
            </a:p>
          </p:txBody>
        </p:sp>
        <p:sp>
          <p:nvSpPr>
            <p:cNvPr id="14" name="TextBox 13">
              <a:extLst>
                <a:ext uri="{FF2B5EF4-FFF2-40B4-BE49-F238E27FC236}">
                  <a16:creationId xmlns:a16="http://schemas.microsoft.com/office/drawing/2014/main" id="{52B02E15-F8BC-82A8-1920-1CE4BAAA7F48}"/>
                </a:ext>
              </a:extLst>
            </p:cNvPr>
            <p:cNvSpPr txBox="1"/>
            <p:nvPr/>
          </p:nvSpPr>
          <p:spPr>
            <a:xfrm>
              <a:off x="5252607" y="4"/>
              <a:ext cx="4071610" cy="1704252"/>
            </a:xfrm>
            <a:prstGeom prst="rect">
              <a:avLst/>
            </a:prstGeom>
            <a:grpFill/>
            <a:ln>
              <a:noFill/>
            </a:ln>
            <a:effectLst/>
            <a:sp3d/>
          </p:spPr>
          <p:txBody>
            <a:bodyPr spcFirstLastPara="0" vert="horz" wrap="square" lIns="106680" tIns="106680" rIns="106680" bIns="10668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en-GB"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Authentic Assessment</a:t>
              </a:r>
              <a:r>
                <a:rPr kumimoji="0" lang="en-KE"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a:t>
              </a:r>
              <a:r>
                <a:rPr kumimoji="0" lang="en-KE" sz="25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Assesses the application of knowledge and skills</a:t>
              </a:r>
              <a:r>
                <a:rPr kumimoji="0" lang="en-GB" sz="25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to solve real world</a:t>
              </a:r>
              <a:r>
                <a:rPr kumimoji="0" lang="en-KE" sz="25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a:t>
              </a:r>
              <a:r>
                <a:rPr kumimoji="0" lang="en-GB" sz="25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problems</a:t>
              </a:r>
              <a:r>
                <a:rPr kumimoji="0" lang="en-KE" sz="25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a:t>
              </a:r>
              <a:endParaRPr kumimoji="0" lang="en-US" sz="25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grpSp>
      <p:grpSp>
        <p:nvGrpSpPr>
          <p:cNvPr id="15" name="Group 14">
            <a:extLst>
              <a:ext uri="{FF2B5EF4-FFF2-40B4-BE49-F238E27FC236}">
                <a16:creationId xmlns:a16="http://schemas.microsoft.com/office/drawing/2014/main" id="{518F4104-B886-D4A2-7223-71D612793631}"/>
              </a:ext>
            </a:extLst>
          </p:cNvPr>
          <p:cNvGrpSpPr/>
          <p:nvPr/>
        </p:nvGrpSpPr>
        <p:grpSpPr>
          <a:xfrm>
            <a:off x="220204" y="4840357"/>
            <a:ext cx="3524367" cy="1918252"/>
            <a:chOff x="0" y="490669"/>
            <a:chExt cx="5100933" cy="2686359"/>
          </a:xfrm>
          <a:scene3d>
            <a:camera prst="orthographicFront"/>
            <a:lightRig rig="threePt" dir="t">
              <a:rot lat="0" lon="0" rev="7500000"/>
            </a:lightRig>
          </a:scene3d>
        </p:grpSpPr>
        <p:sp>
          <p:nvSpPr>
            <p:cNvPr id="16" name="Rectangle 15">
              <a:extLst>
                <a:ext uri="{FF2B5EF4-FFF2-40B4-BE49-F238E27FC236}">
                  <a16:creationId xmlns:a16="http://schemas.microsoft.com/office/drawing/2014/main" id="{1CB17FCE-FB0A-671A-8783-5223681F0C2A}"/>
                </a:ext>
              </a:extLst>
            </p:cNvPr>
            <p:cNvSpPr/>
            <p:nvPr/>
          </p:nvSpPr>
          <p:spPr>
            <a:xfrm>
              <a:off x="0" y="490669"/>
              <a:ext cx="5100933" cy="2686359"/>
            </a:xfrm>
            <a:prstGeom prst="rect">
              <a:avLst/>
            </a:prstGeom>
            <a:solidFill>
              <a:srgbClr val="FF0066"/>
            </a:solidFill>
            <a:ln>
              <a:noFill/>
            </a:ln>
            <a:effectLst>
              <a:outerShdw blurRad="38100" dist="25400" dir="5400000" rotWithShape="0">
                <a:srgbClr val="000000">
                  <a:alpha val="25000"/>
                </a:srgbClr>
              </a:outerShdw>
            </a:effectLst>
            <a:sp3d prstMaterial="plastic">
              <a:bevelT w="127000" h="25400" prst="relaxedInset"/>
            </a:sp3d>
          </p:spPr>
          <p:txBody>
            <a:bodyPr/>
            <a:lstStyle/>
            <a:p>
              <a:endParaRPr lang="en-KE"/>
            </a:p>
          </p:txBody>
        </p:sp>
        <p:sp>
          <p:nvSpPr>
            <p:cNvPr id="17" name="TextBox 16">
              <a:extLst>
                <a:ext uri="{FF2B5EF4-FFF2-40B4-BE49-F238E27FC236}">
                  <a16:creationId xmlns:a16="http://schemas.microsoft.com/office/drawing/2014/main" id="{4D0A1524-D668-2432-D1BE-CFD71EE3290B}"/>
                </a:ext>
              </a:extLst>
            </p:cNvPr>
            <p:cNvSpPr txBox="1"/>
            <p:nvPr/>
          </p:nvSpPr>
          <p:spPr>
            <a:xfrm>
              <a:off x="0" y="490669"/>
              <a:ext cx="5100933" cy="2686359"/>
            </a:xfrm>
            <a:prstGeom prst="rect">
              <a:avLst/>
            </a:prstGeom>
            <a:solidFill>
              <a:schemeClr val="accent1">
                <a:lumMod val="20000"/>
                <a:lumOff val="80000"/>
              </a:schemeClr>
            </a:solidFill>
            <a:ln>
              <a:noFill/>
            </a:ln>
            <a:effectLst/>
            <a:sp3d/>
          </p:spPr>
          <p:txBody>
            <a:bodyPr spcFirstLastPara="0" vert="horz" wrap="square" lIns="95250" tIns="95250" rIns="95250" bIns="95250" numCol="1" spcCol="1270" anchor="ctr" anchorCtr="0">
              <a:noAutofit/>
            </a:bodyPr>
            <a:lstStyle/>
            <a:p>
              <a:pPr marL="0" marR="0" lvl="0" indent="0" algn="ctr" defTabSz="1111250" eaLnBrk="1" fontAlgn="auto" latinLnBrk="0" hangingPunct="1">
                <a:lnSpc>
                  <a:spcPct val="90000"/>
                </a:lnSpc>
                <a:spcBef>
                  <a:spcPct val="0"/>
                </a:spcBef>
                <a:spcAft>
                  <a:spcPct val="35000"/>
                </a:spcAft>
                <a:buClrTx/>
                <a:buSzTx/>
                <a:buFontTx/>
                <a:buNone/>
                <a:tabLst/>
                <a:defRPr/>
              </a:pPr>
              <a:r>
                <a:rPr kumimoji="0" lang="en-KE" sz="2500" b="1"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Holistic Approach</a:t>
              </a:r>
              <a:r>
                <a:rPr kumimoji="0" lang="en-GB" sz="2500" b="1"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 in Assessment</a:t>
              </a:r>
              <a:r>
                <a:rPr kumimoji="0" lang="en-KE" sz="25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Evaluates emotional</a:t>
              </a:r>
              <a:r>
                <a:rPr kumimoji="0" lang="en-GB" sz="25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and </a:t>
              </a:r>
              <a:r>
                <a:rPr kumimoji="0" lang="en-KE" sz="25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social development alongside cognitive achievements</a:t>
              </a:r>
              <a:r>
                <a:rPr kumimoji="0" lang="en-KE" sz="1700" i="0" u="none" strike="noStrike" kern="1200" cap="none" spc="0" normalizeH="0" baseline="0" noProof="0" dirty="0">
                  <a:ln>
                    <a:noFill/>
                  </a:ln>
                  <a:effectLst/>
                  <a:uLnTx/>
                  <a:uFillTx/>
                  <a:latin typeface="Century Gothic" panose="020B0502020202020204"/>
                  <a:ea typeface="+mn-ea"/>
                  <a:cs typeface="+mn-cs"/>
                </a:rPr>
                <a:t>.</a:t>
              </a:r>
              <a:endParaRPr kumimoji="0" lang="en-US" sz="1700" i="0" u="none" strike="noStrike" kern="1200" cap="none" spc="0" normalizeH="0" baseline="0" noProof="0" dirty="0">
                <a:ln>
                  <a:noFill/>
                </a:ln>
                <a:effectLst/>
                <a:uLnTx/>
                <a:uFillTx/>
                <a:latin typeface="Century Gothic" panose="020B0502020202020204"/>
                <a:ea typeface="+mn-ea"/>
                <a:cs typeface="+mn-cs"/>
              </a:endParaRPr>
            </a:p>
          </p:txBody>
        </p:sp>
      </p:grpSp>
      <p:grpSp>
        <p:nvGrpSpPr>
          <p:cNvPr id="18" name="Group 17">
            <a:extLst>
              <a:ext uri="{FF2B5EF4-FFF2-40B4-BE49-F238E27FC236}">
                <a16:creationId xmlns:a16="http://schemas.microsoft.com/office/drawing/2014/main" id="{A1E9F14B-74B3-7BCC-01B3-21FF375F7A30}"/>
              </a:ext>
            </a:extLst>
          </p:cNvPr>
          <p:cNvGrpSpPr/>
          <p:nvPr/>
        </p:nvGrpSpPr>
        <p:grpSpPr>
          <a:xfrm>
            <a:off x="3879039" y="2851159"/>
            <a:ext cx="4092144" cy="1989198"/>
            <a:chOff x="1653206" y="122625"/>
            <a:chExt cx="5992696" cy="2523558"/>
          </a:xfrm>
          <a:solidFill>
            <a:schemeClr val="accent2">
              <a:lumMod val="20000"/>
              <a:lumOff val="80000"/>
            </a:schemeClr>
          </a:solidFill>
          <a:scene3d>
            <a:camera prst="orthographicFront"/>
            <a:lightRig rig="threePt" dir="t">
              <a:rot lat="0" lon="0" rev="7500000"/>
            </a:lightRig>
          </a:scene3d>
        </p:grpSpPr>
        <p:sp>
          <p:nvSpPr>
            <p:cNvPr id="19" name="Rectangle 18">
              <a:extLst>
                <a:ext uri="{FF2B5EF4-FFF2-40B4-BE49-F238E27FC236}">
                  <a16:creationId xmlns:a16="http://schemas.microsoft.com/office/drawing/2014/main" id="{74A1616A-7830-7AE5-4639-3FD2CA4F75AB}"/>
                </a:ext>
              </a:extLst>
            </p:cNvPr>
            <p:cNvSpPr/>
            <p:nvPr/>
          </p:nvSpPr>
          <p:spPr>
            <a:xfrm>
              <a:off x="1653206" y="122625"/>
              <a:ext cx="5992696" cy="2523558"/>
            </a:xfrm>
            <a:prstGeom prst="rect">
              <a:avLst/>
            </a:prstGeom>
            <a:grpFill/>
            <a:ln>
              <a:noFill/>
            </a:ln>
            <a:effectLst>
              <a:outerShdw blurRad="38100" dist="25400" dir="5400000" rotWithShape="0">
                <a:srgbClr val="000000">
                  <a:alpha val="25000"/>
                </a:srgbClr>
              </a:outerShdw>
            </a:effectLst>
            <a:sp3d prstMaterial="plastic">
              <a:bevelT w="127000" h="25400" prst="relaxedInset"/>
            </a:sp3d>
          </p:spPr>
          <p:txBody>
            <a:bodyPr/>
            <a:lstStyle/>
            <a:p>
              <a:endParaRPr lang="en-KE"/>
            </a:p>
          </p:txBody>
        </p:sp>
        <p:sp>
          <p:nvSpPr>
            <p:cNvPr id="20" name="TextBox 19">
              <a:extLst>
                <a:ext uri="{FF2B5EF4-FFF2-40B4-BE49-F238E27FC236}">
                  <a16:creationId xmlns:a16="http://schemas.microsoft.com/office/drawing/2014/main" id="{F731B418-2E1B-1AB1-08FB-E6142D3DE5CB}"/>
                </a:ext>
              </a:extLst>
            </p:cNvPr>
            <p:cNvSpPr txBox="1"/>
            <p:nvPr/>
          </p:nvSpPr>
          <p:spPr>
            <a:xfrm>
              <a:off x="1653206" y="122625"/>
              <a:ext cx="5992696" cy="2523558"/>
            </a:xfrm>
            <a:prstGeom prst="rect">
              <a:avLst/>
            </a:prstGeom>
            <a:grpFill/>
            <a:ln>
              <a:noFill/>
            </a:ln>
            <a:effectLst/>
            <a:sp3d/>
          </p:spPr>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kumimoji="0" lang="en-GB" sz="2800" b="1"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Assessment tools:</a:t>
              </a:r>
              <a:r>
                <a:rPr kumimoji="0" lang="en-GB" sz="2800"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 </a:t>
              </a:r>
              <a:r>
                <a:rPr kumimoji="0" lang="en-GB" sz="2400"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Uses variety of assessment tools to gather information about a learner’s achievement</a:t>
              </a:r>
              <a:r>
                <a:rPr kumimoji="0" lang="en-GB" sz="2000"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 and </a:t>
              </a:r>
              <a:r>
                <a:rPr lang="en-US" sz="2000" dirty="0">
                  <a:latin typeface="Times New Roman" panose="02020603050405020304" pitchFamily="18" charset="0"/>
                  <a:cs typeface="Times New Roman" panose="02020603050405020304" pitchFamily="18" charset="0"/>
                </a:rPr>
                <a:t>cater for diverse learner needs and abilities</a:t>
              </a:r>
              <a:endParaRPr kumimoji="0" lang="en-US" sz="2000"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grpSp>
      <p:grpSp>
        <p:nvGrpSpPr>
          <p:cNvPr id="21" name="Group 20">
            <a:extLst>
              <a:ext uri="{FF2B5EF4-FFF2-40B4-BE49-F238E27FC236}">
                <a16:creationId xmlns:a16="http://schemas.microsoft.com/office/drawing/2014/main" id="{DA853437-CF32-7365-16CA-0B2770171008}"/>
              </a:ext>
            </a:extLst>
          </p:cNvPr>
          <p:cNvGrpSpPr/>
          <p:nvPr/>
        </p:nvGrpSpPr>
        <p:grpSpPr>
          <a:xfrm>
            <a:off x="3961144" y="4989735"/>
            <a:ext cx="3892299" cy="1519426"/>
            <a:chOff x="0" y="3620058"/>
            <a:chExt cx="6117359" cy="2560675"/>
          </a:xfrm>
          <a:scene3d>
            <a:camera prst="orthographicFront"/>
            <a:lightRig rig="threePt" dir="t">
              <a:rot lat="0" lon="0" rev="7500000"/>
            </a:lightRig>
          </a:scene3d>
        </p:grpSpPr>
        <p:sp>
          <p:nvSpPr>
            <p:cNvPr id="22" name="Rectangle 21">
              <a:extLst>
                <a:ext uri="{FF2B5EF4-FFF2-40B4-BE49-F238E27FC236}">
                  <a16:creationId xmlns:a16="http://schemas.microsoft.com/office/drawing/2014/main" id="{D2926F37-DA76-8332-7E3F-C855165C0CC2}"/>
                </a:ext>
              </a:extLst>
            </p:cNvPr>
            <p:cNvSpPr/>
            <p:nvPr/>
          </p:nvSpPr>
          <p:spPr>
            <a:xfrm>
              <a:off x="0" y="3620058"/>
              <a:ext cx="6117359" cy="2543360"/>
            </a:xfrm>
            <a:prstGeom prst="rect">
              <a:avLst/>
            </a:prstGeom>
            <a:solidFill>
              <a:srgbClr val="00CC00"/>
            </a:solidFill>
            <a:ln>
              <a:noFill/>
            </a:ln>
            <a:effectLst>
              <a:outerShdw blurRad="38100" dist="25400" dir="5400000" rotWithShape="0">
                <a:srgbClr val="000000">
                  <a:alpha val="25000"/>
                </a:srgbClr>
              </a:outerShdw>
            </a:effectLst>
            <a:sp3d prstMaterial="plastic">
              <a:bevelT w="127000" h="25400" prst="relaxedInset"/>
            </a:sp3d>
          </p:spPr>
          <p:txBody>
            <a:bodyPr/>
            <a:lstStyle/>
            <a:p>
              <a:endParaRPr lang="en-KE"/>
            </a:p>
          </p:txBody>
        </p:sp>
        <p:sp>
          <p:nvSpPr>
            <p:cNvPr id="23" name="TextBox 22">
              <a:extLst>
                <a:ext uri="{FF2B5EF4-FFF2-40B4-BE49-F238E27FC236}">
                  <a16:creationId xmlns:a16="http://schemas.microsoft.com/office/drawing/2014/main" id="{E1FDD3EC-3224-F8E8-FDF8-A9A351183238}"/>
                </a:ext>
              </a:extLst>
            </p:cNvPr>
            <p:cNvSpPr txBox="1"/>
            <p:nvPr/>
          </p:nvSpPr>
          <p:spPr>
            <a:xfrm>
              <a:off x="0" y="3637373"/>
              <a:ext cx="6117359" cy="2543360"/>
            </a:xfrm>
            <a:prstGeom prst="rect">
              <a:avLst/>
            </a:prstGeom>
            <a:solidFill>
              <a:schemeClr val="accent3">
                <a:lumMod val="60000"/>
                <a:lumOff val="40000"/>
              </a:schemeClr>
            </a:solidFill>
            <a:ln>
              <a:noFill/>
            </a:ln>
            <a:effectLst/>
            <a:sp3d/>
          </p:spPr>
          <p:txBody>
            <a:bodyPr spcFirstLastPara="0" vert="horz" wrap="square" lIns="95250" tIns="95250" rIns="95250" bIns="95250" numCol="1" spcCol="1270" anchor="ctr" anchorCtr="0">
              <a:noAutofit/>
            </a:bodyPr>
            <a:lstStyle/>
            <a:p>
              <a:pPr marL="0" marR="0" lvl="0" indent="0" algn="ctr" defTabSz="1111250" eaLnBrk="1" fontAlgn="auto" latinLnBrk="0" hangingPunct="1">
                <a:lnSpc>
                  <a:spcPct val="90000"/>
                </a:lnSpc>
                <a:spcBef>
                  <a:spcPct val="0"/>
                </a:spcBef>
                <a:spcAft>
                  <a:spcPct val="35000"/>
                </a:spcAft>
                <a:buClrTx/>
                <a:buSzTx/>
                <a:buFontTx/>
                <a:buNone/>
                <a:tabLst/>
                <a:defRPr/>
              </a:pPr>
              <a:r>
                <a:rPr kumimoji="0" lang="en-KE" sz="25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Formative Feedback</a:t>
              </a:r>
              <a:r>
                <a:rPr kumimoji="0" lang="en-KE" sz="25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a:t>
              </a:r>
              <a:r>
                <a:rPr kumimoji="0" lang="en-KE" sz="250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Continuous and constructive feedback to guide learning.</a:t>
              </a:r>
              <a:endParaRPr kumimoji="0" lang="en-US" sz="250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endParaRPr>
            </a:p>
          </p:txBody>
        </p:sp>
      </p:grpSp>
      <p:grpSp>
        <p:nvGrpSpPr>
          <p:cNvPr id="24" name="Group 23">
            <a:extLst>
              <a:ext uri="{FF2B5EF4-FFF2-40B4-BE49-F238E27FC236}">
                <a16:creationId xmlns:a16="http://schemas.microsoft.com/office/drawing/2014/main" id="{5CB3D90C-4ECC-4182-096D-A404A94460DA}"/>
              </a:ext>
            </a:extLst>
          </p:cNvPr>
          <p:cNvGrpSpPr/>
          <p:nvPr/>
        </p:nvGrpSpPr>
        <p:grpSpPr>
          <a:xfrm>
            <a:off x="8317287" y="3439319"/>
            <a:ext cx="3702724" cy="3100831"/>
            <a:chOff x="-250619" y="0"/>
            <a:chExt cx="12003924" cy="5562123"/>
          </a:xfrm>
          <a:solidFill>
            <a:schemeClr val="accent6">
              <a:lumMod val="20000"/>
              <a:lumOff val="80000"/>
            </a:schemeClr>
          </a:solidFill>
          <a:scene3d>
            <a:camera prst="orthographicFront"/>
            <a:lightRig rig="threePt" dir="t">
              <a:rot lat="0" lon="0" rev="7500000"/>
            </a:lightRig>
          </a:scene3d>
        </p:grpSpPr>
        <p:sp>
          <p:nvSpPr>
            <p:cNvPr id="25" name="Rectangle 24">
              <a:extLst>
                <a:ext uri="{FF2B5EF4-FFF2-40B4-BE49-F238E27FC236}">
                  <a16:creationId xmlns:a16="http://schemas.microsoft.com/office/drawing/2014/main" id="{4ACAD3CB-CC6C-A168-E3D4-CE90FB6B1A51}"/>
                </a:ext>
              </a:extLst>
            </p:cNvPr>
            <p:cNvSpPr/>
            <p:nvPr/>
          </p:nvSpPr>
          <p:spPr>
            <a:xfrm>
              <a:off x="15559" y="0"/>
              <a:ext cx="11737746" cy="5424726"/>
            </a:xfrm>
            <a:prstGeom prst="rect">
              <a:avLst/>
            </a:prstGeom>
            <a:grpFill/>
            <a:ln>
              <a:noFill/>
            </a:ln>
            <a:effectLst>
              <a:outerShdw blurRad="38100" dist="25400" dir="5400000" rotWithShape="0">
                <a:srgbClr val="000000">
                  <a:alpha val="25000"/>
                </a:srgbClr>
              </a:outerShdw>
            </a:effectLst>
            <a:sp3d prstMaterial="plastic">
              <a:bevelT w="127000" h="25400" prst="relaxedInset"/>
            </a:sp3d>
          </p:spPr>
          <p:txBody>
            <a:bodyPr/>
            <a:lstStyle/>
            <a:p>
              <a:endParaRPr lang="en-KE"/>
            </a:p>
          </p:txBody>
        </p:sp>
        <p:sp>
          <p:nvSpPr>
            <p:cNvPr id="26" name="TextBox 25">
              <a:extLst>
                <a:ext uri="{FF2B5EF4-FFF2-40B4-BE49-F238E27FC236}">
                  <a16:creationId xmlns:a16="http://schemas.microsoft.com/office/drawing/2014/main" id="{763D7251-2FAB-33C3-700E-A7BAB64D21EC}"/>
                </a:ext>
              </a:extLst>
            </p:cNvPr>
            <p:cNvSpPr txBox="1"/>
            <p:nvPr/>
          </p:nvSpPr>
          <p:spPr>
            <a:xfrm>
              <a:off x="-250619" y="137397"/>
              <a:ext cx="11737746" cy="5424726"/>
            </a:xfrm>
            <a:prstGeom prst="rect">
              <a:avLst/>
            </a:prstGeom>
            <a:grpFill/>
            <a:ln>
              <a:noFill/>
            </a:ln>
            <a:effectLst/>
            <a:sp3d/>
          </p:spPr>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kumimoji="0" lang="en-KE" sz="32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Learner-Centred: </a:t>
              </a:r>
              <a:r>
                <a:rPr lang="en-US" sz="2400" dirty="0">
                  <a:latin typeface="Times New Roman" panose="02020603050405020304" pitchFamily="18" charset="0"/>
                  <a:cs typeface="Times New Roman" panose="02020603050405020304" pitchFamily="18" charset="0"/>
                </a:rPr>
                <a:t>From Teacher-Centered to Learner-Centered Assessment, </a:t>
              </a:r>
              <a:r>
                <a:rPr kumimoji="0" lang="en-KE" sz="28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tailored to meet individual learners’ needs</a:t>
              </a:r>
              <a:endParaRPr kumimoji="0" lang="en-US" sz="28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grpSp>
      <p:sp>
        <p:nvSpPr>
          <p:cNvPr id="27" name="Title 1">
            <a:extLst>
              <a:ext uri="{FF2B5EF4-FFF2-40B4-BE49-F238E27FC236}">
                <a16:creationId xmlns:a16="http://schemas.microsoft.com/office/drawing/2014/main" id="{9452AEED-DA75-C06B-6AA8-D97B47EB3EB1}"/>
              </a:ext>
            </a:extLst>
          </p:cNvPr>
          <p:cNvSpPr txBox="1">
            <a:spLocks/>
          </p:cNvSpPr>
          <p:nvPr/>
        </p:nvSpPr>
        <p:spPr>
          <a:xfrm>
            <a:off x="1609344" y="0"/>
            <a:ext cx="10032427" cy="905256"/>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4000" b="1" i="0" u="none" strike="noStrike" kern="1200" cap="none" spc="0" normalizeH="0" baseline="0" noProof="0" dirty="0">
                <a:ln>
                  <a:noFill/>
                </a:ln>
                <a:solidFill>
                  <a:srgbClr val="FF0000"/>
                </a:solidFill>
                <a:effectLst/>
                <a:uLnTx/>
                <a:uFillTx/>
                <a:latin typeface="Century Gothic" panose="020B0502020202020204"/>
                <a:ea typeface="+mj-ea"/>
                <a:cs typeface="+mj-cs"/>
              </a:rPr>
              <a:t>What are the major shifts in Assessment</a:t>
            </a:r>
            <a:endParaRPr kumimoji="0" lang="en-KE" sz="4000" b="1" i="0" u="none" strike="noStrike" kern="1200" cap="none" spc="0" normalizeH="0" baseline="0" noProof="0" dirty="0">
              <a:ln>
                <a:noFill/>
              </a:ln>
              <a:solidFill>
                <a:srgbClr val="FF0000"/>
              </a:solidFill>
              <a:effectLst/>
              <a:uLnTx/>
              <a:uFillTx/>
              <a:latin typeface="Century Gothic" panose="020B0502020202020204"/>
              <a:ea typeface="+mj-ea"/>
              <a:cs typeface="+mj-cs"/>
            </a:endParaRPr>
          </a:p>
        </p:txBody>
      </p:sp>
      <p:grpSp>
        <p:nvGrpSpPr>
          <p:cNvPr id="29" name="Group 28">
            <a:extLst>
              <a:ext uri="{FF2B5EF4-FFF2-40B4-BE49-F238E27FC236}">
                <a16:creationId xmlns:a16="http://schemas.microsoft.com/office/drawing/2014/main" id="{19B6B801-E39A-746F-BA98-A7441E585EB7}"/>
              </a:ext>
            </a:extLst>
          </p:cNvPr>
          <p:cNvGrpSpPr/>
          <p:nvPr/>
        </p:nvGrpSpPr>
        <p:grpSpPr>
          <a:xfrm>
            <a:off x="171989" y="3209355"/>
            <a:ext cx="3568371" cy="1272806"/>
            <a:chOff x="7066" y="238984"/>
            <a:chExt cx="3366499" cy="1509152"/>
          </a:xfrm>
          <a:solidFill>
            <a:schemeClr val="bg2">
              <a:lumMod val="90000"/>
            </a:schemeClr>
          </a:solidFill>
          <a:scene3d>
            <a:camera prst="orthographicFront"/>
            <a:lightRig rig="threePt" dir="t">
              <a:rot lat="0" lon="0" rev="7500000"/>
            </a:lightRig>
          </a:scene3d>
        </p:grpSpPr>
        <p:sp>
          <p:nvSpPr>
            <p:cNvPr id="30" name="Rectangle 29">
              <a:extLst>
                <a:ext uri="{FF2B5EF4-FFF2-40B4-BE49-F238E27FC236}">
                  <a16:creationId xmlns:a16="http://schemas.microsoft.com/office/drawing/2014/main" id="{68C9A3AB-AFBE-425E-B894-41F8F3EA6C8D}"/>
                </a:ext>
              </a:extLst>
            </p:cNvPr>
            <p:cNvSpPr/>
            <p:nvPr/>
          </p:nvSpPr>
          <p:spPr>
            <a:xfrm>
              <a:off x="7066" y="238984"/>
              <a:ext cx="3366499" cy="1509152"/>
            </a:xfrm>
            <a:prstGeom prst="rect">
              <a:avLst/>
            </a:prstGeom>
            <a:grpFill/>
            <a:ln>
              <a:noFill/>
            </a:ln>
            <a:effectLst>
              <a:outerShdw blurRad="38100" dist="25400" dir="5400000" rotWithShape="0">
                <a:srgbClr val="000000">
                  <a:alpha val="25000"/>
                </a:srgbClr>
              </a:outerShdw>
            </a:effectLst>
            <a:sp3d prstMaterial="plastic">
              <a:bevelT w="127000" h="25400" prst="relaxedInset"/>
            </a:sp3d>
          </p:spPr>
          <p:txBody>
            <a:bodyPr/>
            <a:lstStyle/>
            <a:p>
              <a:endParaRPr lang="en-KE"/>
            </a:p>
          </p:txBody>
        </p:sp>
        <p:sp>
          <p:nvSpPr>
            <p:cNvPr id="31" name="TextBox 30">
              <a:extLst>
                <a:ext uri="{FF2B5EF4-FFF2-40B4-BE49-F238E27FC236}">
                  <a16:creationId xmlns:a16="http://schemas.microsoft.com/office/drawing/2014/main" id="{59F9EEED-80D5-2491-1C86-C3B2E41056E8}"/>
                </a:ext>
              </a:extLst>
            </p:cNvPr>
            <p:cNvSpPr txBox="1"/>
            <p:nvPr/>
          </p:nvSpPr>
          <p:spPr>
            <a:xfrm>
              <a:off x="7066" y="238984"/>
              <a:ext cx="3366499" cy="1292684"/>
            </a:xfrm>
            <a:prstGeom prst="rect">
              <a:avLst/>
            </a:prstGeom>
            <a:grpFill/>
            <a:ln>
              <a:noFill/>
            </a:ln>
            <a:effectLst/>
            <a:sp3d/>
          </p:spPr>
          <p:txBody>
            <a:bodyPr spcFirstLastPara="0" vert="horz" wrap="square" lIns="99060" tIns="99060" rIns="99060" bIns="99060" numCol="1" spcCol="1270" anchor="ctr" anchorCtr="0">
              <a:noAutofit/>
            </a:bodyPr>
            <a:lstStyle/>
            <a:p>
              <a:pPr marL="0" marR="0" lvl="0" indent="0" algn="ctr" defTabSz="1155700" eaLnBrk="1" fontAlgn="auto" latinLnBrk="0" hangingPunct="1">
                <a:lnSpc>
                  <a:spcPct val="90000"/>
                </a:lnSpc>
                <a:spcBef>
                  <a:spcPct val="0"/>
                </a:spcBef>
                <a:spcAft>
                  <a:spcPct val="35000"/>
                </a:spcAft>
                <a:buClrTx/>
                <a:buSzTx/>
                <a:buFontTx/>
                <a:buNone/>
                <a:tabLst/>
                <a:defRPr/>
              </a:pPr>
              <a:r>
                <a:rPr kumimoji="0" lang="en-US" sz="26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Integration of ICT in assessment</a:t>
              </a:r>
            </a:p>
          </p:txBody>
        </p:sp>
      </p:grpSp>
    </p:spTree>
    <p:extLst>
      <p:ext uri="{BB962C8B-B14F-4D97-AF65-F5344CB8AC3E}">
        <p14:creationId xmlns:p14="http://schemas.microsoft.com/office/powerpoint/2010/main" val="3405898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D812A-2712-D756-A6C7-35CC986F0DE6}"/>
              </a:ext>
            </a:extLst>
          </p:cNvPr>
          <p:cNvSpPr>
            <a:spLocks noGrp="1"/>
          </p:cNvSpPr>
          <p:nvPr>
            <p:ph type="title"/>
          </p:nvPr>
        </p:nvSpPr>
        <p:spPr>
          <a:xfrm>
            <a:off x="69574" y="365126"/>
            <a:ext cx="11926956" cy="738118"/>
          </a:xfrm>
        </p:spPr>
        <p:txBody>
          <a:bodyPr>
            <a:normAutofit fontScale="90000"/>
          </a:bodyPr>
          <a:lstStyle/>
          <a:p>
            <a:pPr marL="0" marR="0" lvl="0" indent="0" algn="ctr" defTabSz="457200" rtl="0" eaLnBrk="1" fontAlgn="base" latinLnBrk="0" hangingPunct="1">
              <a:lnSpc>
                <a:spcPct val="100000"/>
              </a:lnSpc>
              <a:spcBef>
                <a:spcPct val="0"/>
              </a:spcBef>
              <a:spcAft>
                <a:spcPts val="600"/>
              </a:spcAft>
              <a:tabLst/>
              <a:defRPr/>
            </a:pPr>
            <a:r>
              <a:rPr kumimoji="0" lang="en-US" altLang="en-KE" sz="3600" b="1" i="0" u="none" strike="noStrike" kern="1200" cap="none" spc="0" normalizeH="0" baseline="0" noProof="0" dirty="0">
                <a:ln>
                  <a:noFill/>
                </a:ln>
                <a:solidFill>
                  <a:srgbClr val="FF0000"/>
                </a:solidFill>
                <a:effectLst/>
                <a:uLnTx/>
                <a:uFillTx/>
                <a:latin typeface="Century Gothic" panose="020B0502020202020204"/>
                <a:ea typeface="+mn-ea"/>
                <a:cs typeface="+mn-cs"/>
              </a:rPr>
              <a:t>The linkage between various components of CBC and CBA</a:t>
            </a:r>
            <a:br>
              <a:rPr kumimoji="0" lang="en-US" altLang="en-KE" sz="4000" b="0" i="0" u="none" strike="noStrike" kern="1200" cap="none" spc="0" normalizeH="0" baseline="0" noProof="0" dirty="0">
                <a:ln>
                  <a:noFill/>
                </a:ln>
                <a:solidFill>
                  <a:srgbClr val="FF0000"/>
                </a:solidFill>
                <a:effectLst/>
                <a:uLnTx/>
                <a:uFillTx/>
                <a:latin typeface="Century Gothic" panose="020B0502020202020204"/>
                <a:ea typeface="+mn-ea"/>
                <a:cs typeface="+mn-cs"/>
              </a:rPr>
            </a:br>
            <a:endParaRPr lang="en-KE" dirty="0">
              <a:solidFill>
                <a:srgbClr val="FF0000"/>
              </a:solidFill>
            </a:endParaRPr>
          </a:p>
        </p:txBody>
      </p:sp>
      <p:graphicFrame>
        <p:nvGraphicFramePr>
          <p:cNvPr id="4" name="Table 3">
            <a:extLst>
              <a:ext uri="{FF2B5EF4-FFF2-40B4-BE49-F238E27FC236}">
                <a16:creationId xmlns:a16="http://schemas.microsoft.com/office/drawing/2014/main" id="{9DD61658-BD82-EC3A-6D14-464DBC6F32DB}"/>
              </a:ext>
            </a:extLst>
          </p:cNvPr>
          <p:cNvGraphicFramePr>
            <a:graphicFrameLocks noGrp="1"/>
          </p:cNvGraphicFramePr>
          <p:nvPr>
            <p:extLst>
              <p:ext uri="{D42A27DB-BD31-4B8C-83A1-F6EECF244321}">
                <p14:modId xmlns:p14="http://schemas.microsoft.com/office/powerpoint/2010/main" val="2271887122"/>
              </p:ext>
            </p:extLst>
          </p:nvPr>
        </p:nvGraphicFramePr>
        <p:xfrm>
          <a:off x="337034" y="974036"/>
          <a:ext cx="11540227" cy="5675245"/>
        </p:xfrm>
        <a:graphic>
          <a:graphicData uri="http://schemas.openxmlformats.org/drawingml/2006/table">
            <a:tbl>
              <a:tblPr firstRow="1" firstCol="1" bandRow="1">
                <a:tableStyleId>{7E9639D4-E3E2-4D34-9284-5A2195B3D0D7}</a:tableStyleId>
              </a:tblPr>
              <a:tblGrid>
                <a:gridCol w="5778002">
                  <a:extLst>
                    <a:ext uri="{9D8B030D-6E8A-4147-A177-3AD203B41FA5}">
                      <a16:colId xmlns:a16="http://schemas.microsoft.com/office/drawing/2014/main" val="1566508007"/>
                    </a:ext>
                  </a:extLst>
                </a:gridCol>
                <a:gridCol w="5762225">
                  <a:extLst>
                    <a:ext uri="{9D8B030D-6E8A-4147-A177-3AD203B41FA5}">
                      <a16:colId xmlns:a16="http://schemas.microsoft.com/office/drawing/2014/main" val="1632492857"/>
                    </a:ext>
                  </a:extLst>
                </a:gridCol>
              </a:tblGrid>
              <a:tr h="594175">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algn="ctr" fontAlgn="t">
                        <a:lnSpc>
                          <a:spcPct val="115000"/>
                        </a:lnSpc>
                        <a:spcAft>
                          <a:spcPts val="800"/>
                        </a:spcAft>
                        <a:buNone/>
                      </a:pPr>
                      <a:r>
                        <a:rPr lang="en-GB" sz="3200" b="1" u="none" strike="noStrike" kern="100" dirty="0">
                          <a:solidFill>
                            <a:schemeClr val="bg1"/>
                          </a:solidFill>
                          <a:effectLst/>
                        </a:rPr>
                        <a:t>CBC</a:t>
                      </a:r>
                      <a:endParaRPr lang="en-GB" sz="4400" b="1" i="0" u="none" strike="noStrike" dirty="0">
                        <a:solidFill>
                          <a:schemeClr val="bg1"/>
                        </a:solidFill>
                        <a:effectLst/>
                        <a:latin typeface="Arial" panose="020B0604020202020204" pitchFamily="34" charset="0"/>
                      </a:endParaRPr>
                    </a:p>
                  </a:txBody>
                  <a:tcPr marL="121515" marR="121515" marT="16877" marB="0"/>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algn="ctr" fontAlgn="t">
                        <a:lnSpc>
                          <a:spcPct val="115000"/>
                        </a:lnSpc>
                        <a:spcAft>
                          <a:spcPts val="800"/>
                        </a:spcAft>
                        <a:buNone/>
                      </a:pPr>
                      <a:r>
                        <a:rPr lang="en-GB" sz="3200" b="1" u="none" strike="noStrike" kern="100" dirty="0">
                          <a:solidFill>
                            <a:schemeClr val="bg1"/>
                          </a:solidFill>
                          <a:effectLst/>
                        </a:rPr>
                        <a:t>CBA</a:t>
                      </a:r>
                      <a:endParaRPr lang="en-GB" sz="4400" b="1" i="0" u="none" strike="noStrike" dirty="0">
                        <a:solidFill>
                          <a:schemeClr val="bg1"/>
                        </a:solidFill>
                        <a:effectLst/>
                        <a:latin typeface="Arial" panose="020B0604020202020204" pitchFamily="34" charset="0"/>
                      </a:endParaRPr>
                    </a:p>
                  </a:txBody>
                  <a:tcPr marL="121515" marR="121515" marT="16877" marB="0"/>
                </a:tc>
                <a:extLst>
                  <a:ext uri="{0D108BD9-81ED-4DB2-BD59-A6C34878D82A}">
                    <a16:rowId xmlns:a16="http://schemas.microsoft.com/office/drawing/2014/main" val="3635060109"/>
                  </a:ext>
                </a:extLst>
              </a:tr>
              <a:tr h="1340118">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algn="l" fontAlgn="t">
                        <a:lnSpc>
                          <a:spcPct val="115000"/>
                        </a:lnSpc>
                        <a:spcAft>
                          <a:spcPts val="800"/>
                        </a:spcAft>
                        <a:buNone/>
                      </a:pPr>
                      <a:r>
                        <a:rPr lang="en-GB" sz="3600" b="0" u="none" strike="noStrike" kern="100" dirty="0">
                          <a:solidFill>
                            <a:schemeClr val="tx1"/>
                          </a:solidFill>
                          <a:effectLst/>
                          <a:latin typeface="Albertus Medium" panose="020E0602030304020304" pitchFamily="34" charset="0"/>
                        </a:rPr>
                        <a:t>Learning outcomes</a:t>
                      </a:r>
                      <a:endParaRPr lang="en-GB" sz="4800" b="0" i="0" u="none" strike="noStrike" dirty="0">
                        <a:solidFill>
                          <a:schemeClr val="tx1"/>
                        </a:solidFill>
                        <a:effectLst/>
                        <a:latin typeface="Albertus Medium" panose="020E0602030304020304" pitchFamily="34" charset="0"/>
                      </a:endParaRPr>
                    </a:p>
                  </a:txBody>
                  <a:tcPr marL="121515" marR="121515" marT="16877" marB="0"/>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algn="l" fontAlgn="t">
                        <a:lnSpc>
                          <a:spcPct val="115000"/>
                        </a:lnSpc>
                        <a:spcAft>
                          <a:spcPts val="800"/>
                        </a:spcAft>
                        <a:buNone/>
                      </a:pPr>
                      <a:r>
                        <a:rPr lang="en-GB" sz="3600" b="0" u="none" strike="noStrike" kern="100">
                          <a:solidFill>
                            <a:schemeClr val="tx1"/>
                          </a:solidFill>
                          <a:effectLst/>
                          <a:latin typeface="Albertus Medium" panose="020E0602030304020304" pitchFamily="34" charset="0"/>
                        </a:rPr>
                        <a:t>Assessment standards</a:t>
                      </a:r>
                      <a:endParaRPr lang="en-GB" sz="4800" b="0" i="0" u="none" strike="noStrike">
                        <a:solidFill>
                          <a:schemeClr val="tx1"/>
                        </a:solidFill>
                        <a:effectLst/>
                        <a:latin typeface="Albertus Medium" panose="020E0602030304020304" pitchFamily="34" charset="0"/>
                      </a:endParaRPr>
                    </a:p>
                  </a:txBody>
                  <a:tcPr marL="121515" marR="121515" marT="16877" marB="0"/>
                </a:tc>
                <a:extLst>
                  <a:ext uri="{0D108BD9-81ED-4DB2-BD59-A6C34878D82A}">
                    <a16:rowId xmlns:a16="http://schemas.microsoft.com/office/drawing/2014/main" val="1971926896"/>
                  </a:ext>
                </a:extLst>
              </a:tr>
              <a:tr h="1605292">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algn="l" fontAlgn="t">
                        <a:lnSpc>
                          <a:spcPct val="115000"/>
                        </a:lnSpc>
                        <a:spcAft>
                          <a:spcPts val="800"/>
                        </a:spcAft>
                        <a:buNone/>
                      </a:pPr>
                      <a:r>
                        <a:rPr lang="en-GB" sz="3600" b="0" u="none" strike="noStrike" kern="100" dirty="0">
                          <a:solidFill>
                            <a:schemeClr val="tx1"/>
                          </a:solidFill>
                          <a:effectLst/>
                          <a:latin typeface="Albertus Medium" panose="020E0602030304020304" pitchFamily="34" charset="0"/>
                        </a:rPr>
                        <a:t>Learning Experiences</a:t>
                      </a:r>
                      <a:endParaRPr lang="en-GB" sz="4800" b="0" i="0" u="none" strike="noStrike" dirty="0">
                        <a:solidFill>
                          <a:schemeClr val="tx1"/>
                        </a:solidFill>
                        <a:effectLst/>
                        <a:latin typeface="Albertus Medium" panose="020E0602030304020304" pitchFamily="34" charset="0"/>
                      </a:endParaRPr>
                    </a:p>
                  </a:txBody>
                  <a:tcPr marL="121515" marR="121515" marT="16877" marB="0"/>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algn="l" fontAlgn="t">
                        <a:lnSpc>
                          <a:spcPct val="115000"/>
                        </a:lnSpc>
                        <a:spcAft>
                          <a:spcPts val="800"/>
                        </a:spcAft>
                        <a:buNone/>
                      </a:pPr>
                      <a:r>
                        <a:rPr lang="en-GB" sz="3600" b="0" u="none" strike="noStrike" kern="100" dirty="0">
                          <a:solidFill>
                            <a:schemeClr val="tx1"/>
                          </a:solidFill>
                          <a:effectLst/>
                          <a:latin typeface="Albertus Medium" panose="020E0602030304020304" pitchFamily="34" charset="0"/>
                        </a:rPr>
                        <a:t>Assessment Tasks</a:t>
                      </a:r>
                      <a:endParaRPr lang="en-GB" sz="4800" b="0" i="0" u="none" strike="noStrike" dirty="0">
                        <a:solidFill>
                          <a:schemeClr val="tx1"/>
                        </a:solidFill>
                        <a:effectLst/>
                        <a:latin typeface="Albertus Medium" panose="020E0602030304020304" pitchFamily="34" charset="0"/>
                      </a:endParaRPr>
                    </a:p>
                  </a:txBody>
                  <a:tcPr marL="121515" marR="121515" marT="16877" marB="0"/>
                </a:tc>
                <a:extLst>
                  <a:ext uri="{0D108BD9-81ED-4DB2-BD59-A6C34878D82A}">
                    <a16:rowId xmlns:a16="http://schemas.microsoft.com/office/drawing/2014/main" val="4259865664"/>
                  </a:ext>
                </a:extLst>
              </a:tr>
              <a:tr h="2135660">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algn="l" fontAlgn="t">
                        <a:lnSpc>
                          <a:spcPct val="115000"/>
                        </a:lnSpc>
                        <a:spcAft>
                          <a:spcPts val="800"/>
                        </a:spcAft>
                        <a:buNone/>
                      </a:pPr>
                      <a:r>
                        <a:rPr lang="en-GB" sz="3600" b="0" u="none" strike="noStrike" kern="100">
                          <a:solidFill>
                            <a:schemeClr val="tx1"/>
                          </a:solidFill>
                          <a:effectLst/>
                          <a:latin typeface="Albertus Medium" panose="020E0602030304020304" pitchFamily="34" charset="0"/>
                        </a:rPr>
                        <a:t>Assessment Rubrics for Sub strands</a:t>
                      </a:r>
                      <a:endParaRPr lang="en-GB" sz="4800" b="0" i="0" u="none" strike="noStrike">
                        <a:solidFill>
                          <a:schemeClr val="tx1"/>
                        </a:solidFill>
                        <a:effectLst/>
                        <a:latin typeface="Albertus Medium" panose="020E0602030304020304" pitchFamily="34" charset="0"/>
                      </a:endParaRPr>
                    </a:p>
                  </a:txBody>
                  <a:tcPr marL="121515" marR="121515" marT="16877" marB="0"/>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algn="l" fontAlgn="t">
                        <a:lnSpc>
                          <a:spcPct val="115000"/>
                        </a:lnSpc>
                        <a:spcAft>
                          <a:spcPts val="800"/>
                        </a:spcAft>
                        <a:buNone/>
                      </a:pPr>
                      <a:r>
                        <a:rPr lang="en-GB" sz="3600" b="0" u="none" strike="noStrike" kern="100" dirty="0">
                          <a:solidFill>
                            <a:schemeClr val="tx1"/>
                          </a:solidFill>
                          <a:effectLst/>
                          <a:latin typeface="Albertus Medium" panose="020E0602030304020304" pitchFamily="34" charset="0"/>
                        </a:rPr>
                        <a:t>Assessment Rubric for Tasks</a:t>
                      </a:r>
                      <a:endParaRPr lang="en-GB" sz="4800" b="0" i="0" u="none" strike="noStrike" dirty="0">
                        <a:solidFill>
                          <a:schemeClr val="tx1"/>
                        </a:solidFill>
                        <a:effectLst/>
                        <a:latin typeface="Albertus Medium" panose="020E0602030304020304" pitchFamily="34" charset="0"/>
                      </a:endParaRPr>
                    </a:p>
                  </a:txBody>
                  <a:tcPr marL="121515" marR="121515" marT="16877" marB="0"/>
                </a:tc>
                <a:extLst>
                  <a:ext uri="{0D108BD9-81ED-4DB2-BD59-A6C34878D82A}">
                    <a16:rowId xmlns:a16="http://schemas.microsoft.com/office/drawing/2014/main" val="577849612"/>
                  </a:ext>
                </a:extLst>
              </a:tr>
            </a:tbl>
          </a:graphicData>
        </a:graphic>
      </p:graphicFrame>
    </p:spTree>
    <p:extLst>
      <p:ext uri="{BB962C8B-B14F-4D97-AF65-F5344CB8AC3E}">
        <p14:creationId xmlns:p14="http://schemas.microsoft.com/office/powerpoint/2010/main" val="24387230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D382-9B26-DA55-D3C5-FE30C78C1652}"/>
              </a:ext>
            </a:extLst>
          </p:cNvPr>
          <p:cNvSpPr>
            <a:spLocks noGrp="1"/>
          </p:cNvSpPr>
          <p:nvPr>
            <p:ph type="title"/>
          </p:nvPr>
        </p:nvSpPr>
        <p:spPr>
          <a:xfrm>
            <a:off x="838200" y="377877"/>
            <a:ext cx="10515600" cy="258937"/>
          </a:xfrm>
        </p:spPr>
        <p:txBody>
          <a:bodyPr>
            <a:normAutofit fontScale="90000"/>
          </a:bodyPr>
          <a:lstStyle/>
          <a:p>
            <a:pPr algn="ctr"/>
            <a:r>
              <a:rPr lang="en-US" sz="3100" b="1" dirty="0">
                <a:solidFill>
                  <a:srgbClr val="FF0000"/>
                </a:solidFill>
                <a:latin typeface="Albertus Medium" panose="020E0602030304020304" pitchFamily="34" charset="0"/>
              </a:rPr>
              <a:t>Theories Underpinning Competency-Based Assessment in Kenya</a:t>
            </a:r>
            <a:br>
              <a:rPr lang="en-GB" b="1" dirty="0"/>
            </a:br>
            <a:endParaRPr lang="en-KE" dirty="0"/>
          </a:p>
        </p:txBody>
      </p:sp>
      <p:graphicFrame>
        <p:nvGraphicFramePr>
          <p:cNvPr id="4" name="Table 3">
            <a:extLst>
              <a:ext uri="{FF2B5EF4-FFF2-40B4-BE49-F238E27FC236}">
                <a16:creationId xmlns:a16="http://schemas.microsoft.com/office/drawing/2014/main" id="{F7F94693-04CF-7BC6-1441-BC62152FAE91}"/>
              </a:ext>
            </a:extLst>
          </p:cNvPr>
          <p:cNvGraphicFramePr>
            <a:graphicFrameLocks noGrp="1"/>
          </p:cNvGraphicFramePr>
          <p:nvPr>
            <p:extLst>
              <p:ext uri="{D42A27DB-BD31-4B8C-83A1-F6EECF244321}">
                <p14:modId xmlns:p14="http://schemas.microsoft.com/office/powerpoint/2010/main" val="1530486987"/>
              </p:ext>
            </p:extLst>
          </p:nvPr>
        </p:nvGraphicFramePr>
        <p:xfrm>
          <a:off x="188843" y="449036"/>
          <a:ext cx="11917017" cy="6726168"/>
        </p:xfrm>
        <a:graphic>
          <a:graphicData uri="http://schemas.openxmlformats.org/drawingml/2006/table">
            <a:tbl>
              <a:tblPr firstRow="1" firstCol="1" bandRow="1">
                <a:tableStyleId>{16D9F66E-5EB9-4882-86FB-DCBF35E3C3E4}</a:tableStyleId>
              </a:tblPr>
              <a:tblGrid>
                <a:gridCol w="3272338">
                  <a:extLst>
                    <a:ext uri="{9D8B030D-6E8A-4147-A177-3AD203B41FA5}">
                      <a16:colId xmlns:a16="http://schemas.microsoft.com/office/drawing/2014/main" val="1924938222"/>
                    </a:ext>
                  </a:extLst>
                </a:gridCol>
                <a:gridCol w="3151522">
                  <a:extLst>
                    <a:ext uri="{9D8B030D-6E8A-4147-A177-3AD203B41FA5}">
                      <a16:colId xmlns:a16="http://schemas.microsoft.com/office/drawing/2014/main" val="817449023"/>
                    </a:ext>
                  </a:extLst>
                </a:gridCol>
                <a:gridCol w="5493157">
                  <a:extLst>
                    <a:ext uri="{9D8B030D-6E8A-4147-A177-3AD203B41FA5}">
                      <a16:colId xmlns:a16="http://schemas.microsoft.com/office/drawing/2014/main" val="671311476"/>
                    </a:ext>
                  </a:extLst>
                </a:gridCol>
              </a:tblGrid>
              <a:tr h="444932">
                <a:tc>
                  <a:txBody>
                    <a:bodyPr/>
                    <a:lstStyle/>
                    <a:p>
                      <a:pPr>
                        <a:lnSpc>
                          <a:spcPct val="115000"/>
                        </a:lnSpc>
                        <a:spcAft>
                          <a:spcPts val="1000"/>
                        </a:spcAft>
                        <a:buNone/>
                      </a:pPr>
                      <a:r>
                        <a:rPr lang="en-US" sz="1800" b="1">
                          <a:effectLst/>
                        </a:rPr>
                        <a:t>Theory</a:t>
                      </a:r>
                      <a:endParaRPr lang="en-GB" sz="1800" b="1">
                        <a:effectLst/>
                        <a:latin typeface="Albertus Medium" panose="020E0602030304020304" pitchFamily="34"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b="1" dirty="0">
                          <a:effectLst/>
                        </a:rPr>
                        <a:t>Major Assertions</a:t>
                      </a:r>
                      <a:endParaRPr lang="en-GB" sz="1800" b="1" dirty="0">
                        <a:effectLst/>
                        <a:latin typeface="Albertus Medium" panose="020E0602030304020304" pitchFamily="34"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b="1" dirty="0">
                          <a:effectLst/>
                        </a:rPr>
                        <a:t>Implications for Assessment</a:t>
                      </a:r>
                      <a:endParaRPr lang="en-GB" sz="1800" b="1" dirty="0">
                        <a:effectLst/>
                        <a:latin typeface="Albertus Medium" panose="020E0602030304020304" pitchFamily="34" charset="0"/>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3125682199"/>
                  </a:ext>
                </a:extLst>
              </a:tr>
              <a:tr h="858847">
                <a:tc>
                  <a:txBody>
                    <a:bodyPr/>
                    <a:lstStyle/>
                    <a:p>
                      <a:pPr>
                        <a:lnSpc>
                          <a:spcPct val="115000"/>
                        </a:lnSpc>
                        <a:spcAft>
                          <a:spcPts val="1000"/>
                        </a:spcAft>
                        <a:buNone/>
                      </a:pPr>
                      <a:r>
                        <a:rPr lang="en-US" sz="1800" dirty="0">
                          <a:effectLst/>
                        </a:rPr>
                        <a:t>Experiential Learning (Kolb)</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dirty="0">
                          <a:effectLst/>
                        </a:rPr>
                        <a:t>Learning is best through experience and reflection.</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dirty="0">
                          <a:effectLst/>
                        </a:rPr>
                        <a:t>Use of fieldwork, experiments/practical, role plays, and projects.</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3827740362"/>
                  </a:ext>
                </a:extLst>
              </a:tr>
              <a:tr h="688306">
                <a:tc>
                  <a:txBody>
                    <a:bodyPr/>
                    <a:lstStyle/>
                    <a:p>
                      <a:pPr>
                        <a:lnSpc>
                          <a:spcPct val="115000"/>
                        </a:lnSpc>
                        <a:spcAft>
                          <a:spcPts val="1000"/>
                        </a:spcAft>
                        <a:buNone/>
                      </a:pPr>
                      <a:r>
                        <a:rPr lang="en-US" sz="1800">
                          <a:effectLst/>
                        </a:rPr>
                        <a:t>Situated Learning (Lave &amp; Wenger)</a:t>
                      </a:r>
                      <a:endParaRPr lang="en-GB"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dirty="0">
                          <a:effectLst/>
                        </a:rPr>
                        <a:t>Learning is social and context-bound.</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dirty="0">
                          <a:effectLst/>
                        </a:rPr>
                        <a:t>Design authentic, real-world tasks and collaborative assessments.</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2179585700"/>
                  </a:ext>
                </a:extLst>
              </a:tr>
              <a:tr h="1162361">
                <a:tc>
                  <a:txBody>
                    <a:bodyPr/>
                    <a:lstStyle/>
                    <a:p>
                      <a:pPr>
                        <a:lnSpc>
                          <a:spcPct val="115000"/>
                        </a:lnSpc>
                        <a:spcAft>
                          <a:spcPts val="1000"/>
                        </a:spcAft>
                        <a:buNone/>
                      </a:pPr>
                      <a:r>
                        <a:rPr lang="en-US" sz="1800">
                          <a:effectLst/>
                        </a:rPr>
                        <a:t>Multiple Intelligences (Gardner)</a:t>
                      </a:r>
                      <a:endParaRPr lang="en-GB"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a:effectLst/>
                        </a:rPr>
                        <a:t>Learners have diverse intelligences (e.g., linguistic, spatial, kinesthetic).</a:t>
                      </a:r>
                      <a:endParaRPr lang="en-GB"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dirty="0">
                          <a:effectLst/>
                        </a:rPr>
                        <a:t>Use varied assessment tools to capture different strengths.</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3229660859"/>
                  </a:ext>
                </a:extLst>
              </a:tr>
              <a:tr h="968518">
                <a:tc>
                  <a:txBody>
                    <a:bodyPr/>
                    <a:lstStyle/>
                    <a:p>
                      <a:pPr>
                        <a:lnSpc>
                          <a:spcPct val="115000"/>
                        </a:lnSpc>
                        <a:spcAft>
                          <a:spcPts val="1000"/>
                        </a:spcAft>
                        <a:buNone/>
                      </a:pPr>
                      <a:r>
                        <a:rPr lang="en-US" sz="1800">
                          <a:effectLst/>
                        </a:rPr>
                        <a:t>Constructivist Theory (Piaget, Vygotsky)</a:t>
                      </a:r>
                      <a:endParaRPr lang="en-GB"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a:effectLst/>
                        </a:rPr>
                        <a:t>Learners construct knowledge through interaction and exploration.</a:t>
                      </a:r>
                      <a:endParaRPr lang="en-GB"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dirty="0">
                          <a:effectLst/>
                        </a:rPr>
                        <a:t>Encourage formative assessment, scaffolding, and learner reflection.</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404163204"/>
                  </a:ext>
                </a:extLst>
              </a:tr>
              <a:tr h="858847">
                <a:tc>
                  <a:txBody>
                    <a:bodyPr/>
                    <a:lstStyle/>
                    <a:p>
                      <a:pPr>
                        <a:lnSpc>
                          <a:spcPct val="115000"/>
                        </a:lnSpc>
                        <a:spcAft>
                          <a:spcPts val="1000"/>
                        </a:spcAft>
                        <a:buNone/>
                      </a:pPr>
                      <a:r>
                        <a:rPr lang="en-US" sz="1800">
                          <a:effectLst/>
                        </a:rPr>
                        <a:t>Bloom’s Taxonomy</a:t>
                      </a:r>
                      <a:endParaRPr lang="en-GB"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a:effectLst/>
                        </a:rPr>
                        <a:t>Learning progresses from remembering to creating.</a:t>
                      </a:r>
                      <a:endParaRPr lang="en-GB"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dirty="0">
                          <a:effectLst/>
                        </a:rPr>
                        <a:t>Design assessments that target higher-order thinking skills.</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3955842800"/>
                  </a:ext>
                </a:extLst>
              </a:tr>
              <a:tr h="716860">
                <a:tc>
                  <a:txBody>
                    <a:bodyPr/>
                    <a:lstStyle/>
                    <a:p>
                      <a:pPr>
                        <a:lnSpc>
                          <a:spcPct val="115000"/>
                        </a:lnSpc>
                        <a:spcAft>
                          <a:spcPts val="1000"/>
                        </a:spcAft>
                        <a:buNone/>
                      </a:pPr>
                      <a:r>
                        <a:rPr lang="en-US" sz="1800">
                          <a:effectLst/>
                        </a:rPr>
                        <a:t>Social Learning Theory (Bandura)</a:t>
                      </a:r>
                      <a:endParaRPr lang="en-GB"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a:effectLst/>
                        </a:rPr>
                        <a:t>Learning occurs through observation and modeling.</a:t>
                      </a:r>
                      <a:endParaRPr lang="en-GB" sz="18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US" sz="1800" dirty="0">
                          <a:effectLst/>
                        </a:rPr>
                        <a:t>Incorporate peer assessment, group work, and role modeling.</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451611478"/>
                  </a:ext>
                </a:extLst>
              </a:tr>
              <a:tr h="1027497">
                <a:tc>
                  <a:txBody>
                    <a:bodyPr/>
                    <a:lstStyle/>
                    <a:p>
                      <a:pPr>
                        <a:lnSpc>
                          <a:spcPct val="115000"/>
                        </a:lnSpc>
                        <a:spcAft>
                          <a:spcPts val="1000"/>
                        </a:spcAft>
                        <a:buNone/>
                      </a:pPr>
                      <a:r>
                        <a:rPr lang="en-GB" sz="1800" dirty="0">
                          <a:effectLst/>
                          <a:latin typeface="Cambria" panose="02040503050406030204" pitchFamily="18" charset="0"/>
                          <a:ea typeface="MS Mincho" panose="02020609040205080304" pitchFamily="49" charset="-128"/>
                          <a:cs typeface="Times New Roman" panose="02020603050405020304" pitchFamily="18" charset="0"/>
                        </a:rPr>
                        <a:t>Authentic assessment theory</a:t>
                      </a:r>
                    </a:p>
                  </a:txBody>
                  <a:tcPr marL="68580" marR="68580" marT="0" marB="0">
                    <a:solidFill>
                      <a:schemeClr val="bg1"/>
                    </a:solidFill>
                  </a:tcPr>
                </a:tc>
                <a:tc>
                  <a:txBody>
                    <a:bodyPr/>
                    <a:lstStyle/>
                    <a:p>
                      <a:pPr>
                        <a:lnSpc>
                          <a:spcPct val="115000"/>
                        </a:lnSpc>
                        <a:spcAft>
                          <a:spcPts val="1000"/>
                        </a:spcAft>
                        <a:buNone/>
                      </a:pPr>
                      <a:r>
                        <a:rPr lang="en-GB" sz="1800" kern="1200" dirty="0">
                          <a:solidFill>
                            <a:schemeClr val="dk1"/>
                          </a:solidFill>
                          <a:effectLst/>
                          <a:latin typeface="+mn-lt"/>
                          <a:ea typeface="+mn-ea"/>
                          <a:cs typeface="+mn-cs"/>
                        </a:rPr>
                        <a:t>emphasizes assessment of learners through real-world tasks and performances </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tc>
                  <a:txBody>
                    <a:bodyPr/>
                    <a:lstStyle/>
                    <a:p>
                      <a:pPr>
                        <a:lnSpc>
                          <a:spcPct val="115000"/>
                        </a:lnSpc>
                        <a:spcAft>
                          <a:spcPts val="1000"/>
                        </a:spcAft>
                        <a:buNone/>
                      </a:pPr>
                      <a:r>
                        <a:rPr lang="en-GB" sz="1800" kern="1200" dirty="0">
                          <a:solidFill>
                            <a:schemeClr val="dk1"/>
                          </a:solidFill>
                          <a:effectLst/>
                          <a:latin typeface="+mn-lt"/>
                          <a:ea typeface="+mn-ea"/>
                          <a:cs typeface="+mn-cs"/>
                        </a:rPr>
                        <a:t>focuses on learners’ ability to apply knowledge, demonstrate creativity and solve problems in authentic contexts. </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2118237811"/>
                  </a:ext>
                </a:extLst>
              </a:tr>
            </a:tbl>
          </a:graphicData>
        </a:graphic>
      </p:graphicFrame>
    </p:spTree>
    <p:extLst>
      <p:ext uri="{BB962C8B-B14F-4D97-AF65-F5344CB8AC3E}">
        <p14:creationId xmlns:p14="http://schemas.microsoft.com/office/powerpoint/2010/main" val="25494509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358046D-440D-008D-322D-F54AAEF2B225}"/>
              </a:ext>
            </a:extLst>
          </p:cNvPr>
          <p:cNvSpPr>
            <a:spLocks noGrp="1"/>
          </p:cNvSpPr>
          <p:nvPr>
            <p:ph idx="1"/>
          </p:nvPr>
        </p:nvSpPr>
        <p:spPr/>
        <p:txBody>
          <a:bodyPr>
            <a:normAutofit lnSpcReduction="10000"/>
          </a:bodyPr>
          <a:lstStyle/>
          <a:p>
            <a:pPr>
              <a:lnSpc>
                <a:spcPct val="100000"/>
              </a:lnSpc>
              <a:buFont typeface="Wingdings" panose="05000000000000000000" pitchFamily="2" charset="2"/>
              <a:buChar char="v"/>
            </a:pPr>
            <a:r>
              <a:rPr lang="en-GB" sz="3200" i="1" dirty="0"/>
              <a:t>Principles of assessment establish the fundamental standards that guide the development and implementation of all assessment practices. They ensure that assessment processes are credible, equitable, and aligned with the intended learning outcomes.</a:t>
            </a:r>
          </a:p>
          <a:p>
            <a:pPr>
              <a:lnSpc>
                <a:spcPct val="100000"/>
              </a:lnSpc>
              <a:buFont typeface="Wingdings" panose="05000000000000000000" pitchFamily="2" charset="2"/>
              <a:buChar char="v"/>
            </a:pPr>
            <a:r>
              <a:rPr lang="en-GB" sz="3200" i="1" dirty="0"/>
              <a:t>Adherence to these principles will promote consistency, transparency and accountability, while ensuring assessment feedback effectively informs learning, teaching and decision-making. These principles include: </a:t>
            </a:r>
            <a:endParaRPr lang="en-US" sz="3200" i="1" dirty="0"/>
          </a:p>
          <a:p>
            <a:pPr marL="0" indent="0">
              <a:buNone/>
            </a:pPr>
            <a:endParaRPr lang="en-US" dirty="0"/>
          </a:p>
        </p:txBody>
      </p:sp>
      <p:sp>
        <p:nvSpPr>
          <p:cNvPr id="4" name="Title 1">
            <a:extLst>
              <a:ext uri="{FF2B5EF4-FFF2-40B4-BE49-F238E27FC236}">
                <a16:creationId xmlns:a16="http://schemas.microsoft.com/office/drawing/2014/main" id="{B8759DA7-32DD-15AF-CE21-EF9D6C554D0A}"/>
              </a:ext>
            </a:extLst>
          </p:cNvPr>
          <p:cNvSpPr>
            <a:spLocks noGrp="1"/>
          </p:cNvSpPr>
          <p:nvPr>
            <p:ph type="title"/>
          </p:nvPr>
        </p:nvSpPr>
        <p:spPr>
          <a:xfrm>
            <a:off x="838200" y="365125"/>
            <a:ext cx="10515600" cy="1325563"/>
          </a:xfrm>
          <a:solidFill>
            <a:srgbClr val="92D050"/>
          </a:solidFill>
        </p:spPr>
        <p:txBody>
          <a:bodyPr>
            <a:normAutofit/>
          </a:bodyPr>
          <a:lstStyle/>
          <a:p>
            <a:pPr algn="ctr"/>
            <a:r>
              <a:rPr lang="en-US" b="1" kern="100" dirty="0">
                <a:latin typeface="Aptos" panose="020B0004020202020204" pitchFamily="34" charset="0"/>
                <a:ea typeface="Aptos" panose="020B0004020202020204" pitchFamily="34" charset="0"/>
                <a:cs typeface="Arial" panose="020B0604020202020204" pitchFamily="34" charset="0"/>
              </a:rPr>
              <a:t>PRINCIPLES OF ASSESSMENT</a:t>
            </a:r>
            <a:br>
              <a:rPr lang="en-KE" kern="100" dirty="0">
                <a:latin typeface="Aptos" panose="020B0004020202020204" pitchFamily="34" charset="0"/>
                <a:ea typeface="Aptos" panose="020B0004020202020204" pitchFamily="34" charset="0"/>
                <a:cs typeface="Arial" panose="020B0604020202020204" pitchFamily="34" charset="0"/>
              </a:rPr>
            </a:br>
            <a:endParaRPr lang="en-KE" dirty="0"/>
          </a:p>
        </p:txBody>
      </p:sp>
    </p:spTree>
    <p:extLst>
      <p:ext uri="{BB962C8B-B14F-4D97-AF65-F5344CB8AC3E}">
        <p14:creationId xmlns:p14="http://schemas.microsoft.com/office/powerpoint/2010/main" val="36075634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C9966D-9589-1F06-8367-DEF67EB6152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92BE81-2E1E-3FA4-8C89-F359E5BF84BC}"/>
              </a:ext>
            </a:extLst>
          </p:cNvPr>
          <p:cNvSpPr>
            <a:spLocks noGrp="1"/>
          </p:cNvSpPr>
          <p:nvPr>
            <p:ph sz="half" idx="1"/>
          </p:nvPr>
        </p:nvSpPr>
        <p:spPr>
          <a:xfrm>
            <a:off x="304076" y="212275"/>
            <a:ext cx="5446144" cy="6548119"/>
          </a:xfrm>
          <a:solidFill>
            <a:schemeClr val="bg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fontScale="47500" lnSpcReduction="20000"/>
          </a:bodyPr>
          <a:lstStyle/>
          <a:p>
            <a:pPr>
              <a:buFont typeface="Wingdings" panose="05000000000000000000" pitchFamily="2" charset="2"/>
              <a:buChar char="Ø"/>
            </a:pPr>
            <a:endParaRPr lang="en-GB" sz="4400" b="1" dirty="0"/>
          </a:p>
          <a:p>
            <a:pPr>
              <a:buFont typeface="Wingdings" panose="05000000000000000000" pitchFamily="2" charset="2"/>
              <a:buChar char="Ø"/>
            </a:pPr>
            <a:r>
              <a:rPr lang="en-GB" sz="4400" b="1" dirty="0"/>
              <a:t>Validity - </a:t>
            </a:r>
            <a:r>
              <a:rPr lang="en-GB" sz="4400" dirty="0"/>
              <a:t> degree to which an assessment accurately measures what it is intended to measure based on curriculum design and assessment standards.</a:t>
            </a:r>
            <a:endParaRPr lang="en-US" sz="4400" dirty="0"/>
          </a:p>
          <a:p>
            <a:pPr>
              <a:buFont typeface="Wingdings" panose="05000000000000000000" pitchFamily="2" charset="2"/>
              <a:buChar char="Ø"/>
            </a:pPr>
            <a:r>
              <a:rPr lang="en-GB" sz="4400" b="1" dirty="0"/>
              <a:t>Reliability</a:t>
            </a:r>
            <a:r>
              <a:rPr lang="en-US" sz="4400" b="1" dirty="0"/>
              <a:t> - </a:t>
            </a:r>
            <a:r>
              <a:rPr lang="en-GB" sz="4400" dirty="0"/>
              <a:t>the extent to which the assessment tasks consistently produce similar results if the same assessment was administered to the same cohort of learners under similar conditions. </a:t>
            </a:r>
            <a:endParaRPr lang="en-US" sz="4400" dirty="0"/>
          </a:p>
          <a:p>
            <a:pPr>
              <a:buFont typeface="Wingdings" panose="05000000000000000000" pitchFamily="2" charset="2"/>
              <a:buChar char="Ø"/>
            </a:pPr>
            <a:r>
              <a:rPr lang="en-GB" sz="4400" b="1" dirty="0"/>
              <a:t>Efficiency</a:t>
            </a:r>
            <a:r>
              <a:rPr lang="en-US" sz="4400" b="1" dirty="0"/>
              <a:t> - </a:t>
            </a:r>
            <a:r>
              <a:rPr lang="en-US" sz="4400" dirty="0"/>
              <a:t>a</a:t>
            </a:r>
            <a:r>
              <a:rPr lang="en-GB" sz="4400" dirty="0"/>
              <a:t>n efficient assessment effectively distinguishes between learners who have acquired the expected knowledge, skills, attitudes and values and those that have not. </a:t>
            </a:r>
          </a:p>
          <a:p>
            <a:pPr>
              <a:buFont typeface="Wingdings" panose="05000000000000000000" pitchFamily="2" charset="2"/>
              <a:buChar char="Ø"/>
            </a:pPr>
            <a:r>
              <a:rPr lang="en-GB" sz="4400" b="1" dirty="0"/>
              <a:t>Equity - </a:t>
            </a:r>
            <a:r>
              <a:rPr lang="en-GB" sz="4400" dirty="0"/>
              <a:t>an assessment must uphold fairness and justice by taking into account the diverse learning needs of all learners.</a:t>
            </a:r>
            <a:endParaRPr lang="en-US" sz="4400" dirty="0"/>
          </a:p>
          <a:p>
            <a:pPr>
              <a:buFont typeface="Wingdings" panose="05000000000000000000" pitchFamily="2" charset="2"/>
              <a:buChar char="Ø"/>
            </a:pPr>
            <a:r>
              <a:rPr lang="en-GB" sz="4400" b="1" dirty="0"/>
              <a:t>Confidentiality and Dignity - </a:t>
            </a:r>
            <a:r>
              <a:rPr lang="en-GB" sz="4400" dirty="0"/>
              <a:t>Information about a learner’s disability should be treated respectfully and used solely to enhance support.</a:t>
            </a:r>
          </a:p>
          <a:p>
            <a:pPr>
              <a:buFont typeface="Wingdings" panose="05000000000000000000" pitchFamily="2" charset="2"/>
              <a:buChar char="Ø"/>
            </a:pPr>
            <a:r>
              <a:rPr lang="en-GB" sz="4400" b="1" dirty="0"/>
              <a:t>Currency</a:t>
            </a:r>
            <a:r>
              <a:rPr lang="en-US" sz="4400" b="1" dirty="0"/>
              <a:t> - </a:t>
            </a:r>
            <a:r>
              <a:rPr lang="en-GB" sz="4400" dirty="0"/>
              <a:t>Assessment tasks should remain relevant and reflective of current local and global contexts, as well as emerging community needs.</a:t>
            </a:r>
            <a:endParaRPr lang="en-US" sz="4400" dirty="0"/>
          </a:p>
          <a:p>
            <a:pPr>
              <a:buFont typeface="Wingdings" panose="05000000000000000000" pitchFamily="2" charset="2"/>
              <a:buChar char="Ø"/>
            </a:pPr>
            <a:endParaRPr lang="en-US" sz="4400" dirty="0"/>
          </a:p>
          <a:p>
            <a:pPr marL="0" lvl="0" indent="0">
              <a:lnSpc>
                <a:spcPct val="115000"/>
              </a:lnSpc>
              <a:spcAft>
                <a:spcPts val="800"/>
              </a:spcAft>
              <a:buNone/>
              <a:tabLst>
                <a:tab pos="457200" algn="l"/>
              </a:tabLst>
            </a:pPr>
            <a:endParaRPr lang="en-KE" sz="2800" kern="100" dirty="0">
              <a:effectLst/>
              <a:latin typeface="Aptos" panose="020B0004020202020204" pitchFamily="34" charset="0"/>
              <a:ea typeface="Aptos" panose="020B0004020202020204" pitchFamily="34" charset="0"/>
              <a:cs typeface="Arial" panose="020B0604020202020204" pitchFamily="34" charset="0"/>
            </a:endParaRPr>
          </a:p>
        </p:txBody>
      </p:sp>
      <p:cxnSp>
        <p:nvCxnSpPr>
          <p:cNvPr id="6" name="Straight Connector 5">
            <a:extLst>
              <a:ext uri="{FF2B5EF4-FFF2-40B4-BE49-F238E27FC236}">
                <a16:creationId xmlns:a16="http://schemas.microsoft.com/office/drawing/2014/main" id="{C1097F7E-8AD3-C302-6AE6-72834A25AF94}"/>
              </a:ext>
            </a:extLst>
          </p:cNvPr>
          <p:cNvCxnSpPr>
            <a:cxnSpLocks/>
          </p:cNvCxnSpPr>
          <p:nvPr/>
        </p:nvCxnSpPr>
        <p:spPr>
          <a:xfrm>
            <a:off x="408788" y="175157"/>
            <a:ext cx="5251853"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10" name="Straight Connector 9">
            <a:extLst>
              <a:ext uri="{FF2B5EF4-FFF2-40B4-BE49-F238E27FC236}">
                <a16:creationId xmlns:a16="http://schemas.microsoft.com/office/drawing/2014/main" id="{6F289245-D7EA-FB4D-BB99-516EFDB17904}"/>
              </a:ext>
            </a:extLst>
          </p:cNvPr>
          <p:cNvCxnSpPr>
            <a:cxnSpLocks/>
          </p:cNvCxnSpPr>
          <p:nvPr/>
        </p:nvCxnSpPr>
        <p:spPr>
          <a:xfrm>
            <a:off x="6096000" y="187885"/>
            <a:ext cx="5446144" cy="0"/>
          </a:xfrm>
          <a:prstGeom prst="line">
            <a:avLst/>
          </a:prstGeom>
          <a:ln w="57150"/>
        </p:spPr>
        <p:style>
          <a:lnRef idx="3">
            <a:schemeClr val="accent5"/>
          </a:lnRef>
          <a:fillRef idx="0">
            <a:schemeClr val="accent5"/>
          </a:fillRef>
          <a:effectRef idx="2">
            <a:schemeClr val="accent5"/>
          </a:effectRef>
          <a:fontRef idx="minor">
            <a:schemeClr val="tx1"/>
          </a:fontRef>
        </p:style>
      </p:cxnSp>
      <p:sp>
        <p:nvSpPr>
          <p:cNvPr id="7" name="Content Placeholder 2">
            <a:extLst>
              <a:ext uri="{FF2B5EF4-FFF2-40B4-BE49-F238E27FC236}">
                <a16:creationId xmlns:a16="http://schemas.microsoft.com/office/drawing/2014/main" id="{2B30BFA9-0EDC-E6FE-74ED-8A9CBBA254FF}"/>
              </a:ext>
            </a:extLst>
          </p:cNvPr>
          <p:cNvSpPr>
            <a:spLocks noGrp="1"/>
          </p:cNvSpPr>
          <p:nvPr>
            <p:ph sz="half" idx="2"/>
          </p:nvPr>
        </p:nvSpPr>
        <p:spPr>
          <a:xfrm>
            <a:off x="6172200" y="297952"/>
            <a:ext cx="5715724" cy="6462444"/>
          </a:xfrm>
          <a:solidFill>
            <a:schemeClr val="bg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Autofit/>
          </a:bodyPr>
          <a:lstStyle/>
          <a:p>
            <a:pPr>
              <a:buFont typeface="Wingdings" panose="05000000000000000000" pitchFamily="2" charset="2"/>
              <a:buChar char="Ø"/>
            </a:pPr>
            <a:r>
              <a:rPr lang="en-GB" sz="2400" b="1" dirty="0"/>
              <a:t>Objectivity</a:t>
            </a:r>
            <a:r>
              <a:rPr lang="en-US" sz="2400" b="1" dirty="0"/>
              <a:t> - </a:t>
            </a:r>
            <a:r>
              <a:rPr lang="en-GB" sz="2400" dirty="0"/>
              <a:t>Assessment should be free from bias in both the interpretation of tasks and the evaluation of learner performance. </a:t>
            </a:r>
          </a:p>
          <a:p>
            <a:pPr>
              <a:buFont typeface="Wingdings" panose="05000000000000000000" pitchFamily="2" charset="2"/>
              <a:buChar char="Ø"/>
            </a:pPr>
            <a:r>
              <a:rPr lang="en-GB" sz="2400" b="1" dirty="0"/>
              <a:t>Practicability - </a:t>
            </a:r>
            <a:r>
              <a:rPr lang="en-GB" sz="2400" dirty="0"/>
              <a:t>This refers to the feasibility of conducting an assessment in relation to available resources, time, length, cost and ease of administration and scoring.</a:t>
            </a:r>
            <a:endParaRPr lang="en-US" sz="2400" dirty="0"/>
          </a:p>
          <a:p>
            <a:pPr>
              <a:buFont typeface="Wingdings" panose="05000000000000000000" pitchFamily="2" charset="2"/>
              <a:buChar char="Ø"/>
            </a:pPr>
            <a:r>
              <a:rPr lang="en-GB" sz="2400" b="1" dirty="0"/>
              <a:t>Accessibility</a:t>
            </a:r>
            <a:r>
              <a:rPr lang="en-US" sz="2400" b="1" dirty="0"/>
              <a:t> - </a:t>
            </a:r>
            <a:r>
              <a:rPr lang="en-GB" sz="2400" dirty="0"/>
              <a:t>Assessment should be accessible to all eligible learners, regardless of socio-economic background or special needs.</a:t>
            </a:r>
            <a:endParaRPr lang="en-US" sz="2400" dirty="0"/>
          </a:p>
          <a:p>
            <a:pPr>
              <a:buFont typeface="Wingdings" panose="05000000000000000000" pitchFamily="2" charset="2"/>
              <a:buChar char="Ø"/>
            </a:pPr>
            <a:r>
              <a:rPr lang="en-GB" sz="2400" b="1" dirty="0"/>
              <a:t>Flexibility</a:t>
            </a:r>
            <a:r>
              <a:rPr lang="en-US" sz="2400" b="1" dirty="0"/>
              <a:t> - </a:t>
            </a:r>
            <a:r>
              <a:rPr lang="en-GB" sz="2400" dirty="0"/>
              <a:t>Assessment should be responsive to the diverse needs and circumstances of learners. </a:t>
            </a:r>
            <a:endParaRPr lang="en-US" sz="2400" dirty="0"/>
          </a:p>
          <a:p>
            <a:pPr>
              <a:buFont typeface="Wingdings" panose="05000000000000000000" pitchFamily="2" charset="2"/>
              <a:buChar char="Ø"/>
            </a:pPr>
            <a:r>
              <a:rPr lang="en-GB" sz="2400" b="1" dirty="0"/>
              <a:t>Sufficiency</a:t>
            </a:r>
            <a:r>
              <a:rPr lang="en-US" sz="2400" b="1" dirty="0"/>
              <a:t> - </a:t>
            </a:r>
            <a:r>
              <a:rPr lang="en-GB" sz="2400" dirty="0"/>
              <a:t>Sufficiency pertains to the adequacy and quality of assessment evidence. </a:t>
            </a:r>
            <a:endParaRPr lang="en-US" sz="2400" dirty="0"/>
          </a:p>
        </p:txBody>
      </p:sp>
      <p:cxnSp>
        <p:nvCxnSpPr>
          <p:cNvPr id="8" name="Straight Connector 7">
            <a:extLst>
              <a:ext uri="{FF2B5EF4-FFF2-40B4-BE49-F238E27FC236}">
                <a16:creationId xmlns:a16="http://schemas.microsoft.com/office/drawing/2014/main" id="{F5AFBC02-4396-F6E2-1AD6-2E3FB994C1D9}"/>
              </a:ext>
            </a:extLst>
          </p:cNvPr>
          <p:cNvCxnSpPr>
            <a:cxnSpLocks/>
          </p:cNvCxnSpPr>
          <p:nvPr/>
        </p:nvCxnSpPr>
        <p:spPr>
          <a:xfrm>
            <a:off x="5750220" y="375557"/>
            <a:ext cx="62751" cy="6307286"/>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9" name="Straight Connector 8">
            <a:extLst>
              <a:ext uri="{FF2B5EF4-FFF2-40B4-BE49-F238E27FC236}">
                <a16:creationId xmlns:a16="http://schemas.microsoft.com/office/drawing/2014/main" id="{C012C263-D0B5-7898-265F-BB48F09A1CCB}"/>
              </a:ext>
            </a:extLst>
          </p:cNvPr>
          <p:cNvCxnSpPr>
            <a:cxnSpLocks/>
          </p:cNvCxnSpPr>
          <p:nvPr/>
        </p:nvCxnSpPr>
        <p:spPr>
          <a:xfrm>
            <a:off x="6320319" y="6888844"/>
            <a:ext cx="5446144" cy="0"/>
          </a:xfrm>
          <a:prstGeom prst="line">
            <a:avLst/>
          </a:prstGeom>
          <a:ln w="57150"/>
        </p:spPr>
        <p:style>
          <a:lnRef idx="3">
            <a:schemeClr val="accent5"/>
          </a:lnRef>
          <a:fillRef idx="0">
            <a:schemeClr val="accent5"/>
          </a:fillRef>
          <a:effectRef idx="2">
            <a:schemeClr val="accent5"/>
          </a:effectRef>
          <a:fontRef idx="minor">
            <a:schemeClr val="tx1"/>
          </a:fontRef>
        </p:style>
      </p:cxnSp>
      <p:cxnSp>
        <p:nvCxnSpPr>
          <p:cNvPr id="4" name="Straight Connector 3">
            <a:extLst>
              <a:ext uri="{FF2B5EF4-FFF2-40B4-BE49-F238E27FC236}">
                <a16:creationId xmlns:a16="http://schemas.microsoft.com/office/drawing/2014/main" id="{94908CFB-1B11-442A-11F8-20977209CB0D}"/>
              </a:ext>
            </a:extLst>
          </p:cNvPr>
          <p:cNvCxnSpPr>
            <a:cxnSpLocks/>
          </p:cNvCxnSpPr>
          <p:nvPr/>
        </p:nvCxnSpPr>
        <p:spPr>
          <a:xfrm>
            <a:off x="514350" y="6888844"/>
            <a:ext cx="5146291"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12" name="Straight Connector 11">
            <a:extLst>
              <a:ext uri="{FF2B5EF4-FFF2-40B4-BE49-F238E27FC236}">
                <a16:creationId xmlns:a16="http://schemas.microsoft.com/office/drawing/2014/main" id="{006F0FCF-0CA0-E6ED-B025-C68D58AC0C71}"/>
              </a:ext>
            </a:extLst>
          </p:cNvPr>
          <p:cNvCxnSpPr>
            <a:cxnSpLocks/>
          </p:cNvCxnSpPr>
          <p:nvPr/>
        </p:nvCxnSpPr>
        <p:spPr>
          <a:xfrm flipV="1">
            <a:off x="204107" y="481693"/>
            <a:ext cx="0" cy="6164032"/>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17" name="Straight Connector 16">
            <a:extLst>
              <a:ext uri="{FF2B5EF4-FFF2-40B4-BE49-F238E27FC236}">
                <a16:creationId xmlns:a16="http://schemas.microsoft.com/office/drawing/2014/main" id="{845D36F4-0506-2656-FCED-F6DEB01DD22B}"/>
              </a:ext>
            </a:extLst>
          </p:cNvPr>
          <p:cNvCxnSpPr>
            <a:cxnSpLocks/>
          </p:cNvCxnSpPr>
          <p:nvPr/>
        </p:nvCxnSpPr>
        <p:spPr>
          <a:xfrm flipV="1">
            <a:off x="6096000" y="375557"/>
            <a:ext cx="0" cy="6270168"/>
          </a:xfrm>
          <a:prstGeom prst="line">
            <a:avLst/>
          </a:prstGeom>
          <a:ln w="57150"/>
        </p:spPr>
        <p:style>
          <a:lnRef idx="3">
            <a:schemeClr val="accent5"/>
          </a:lnRef>
          <a:fillRef idx="0">
            <a:schemeClr val="accent5"/>
          </a:fillRef>
          <a:effectRef idx="2">
            <a:schemeClr val="accent5"/>
          </a:effectRef>
          <a:fontRef idx="minor">
            <a:schemeClr val="tx1"/>
          </a:fontRef>
        </p:style>
      </p:cxnSp>
      <p:cxnSp>
        <p:nvCxnSpPr>
          <p:cNvPr id="20" name="Straight Connector 19">
            <a:extLst>
              <a:ext uri="{FF2B5EF4-FFF2-40B4-BE49-F238E27FC236}">
                <a16:creationId xmlns:a16="http://schemas.microsoft.com/office/drawing/2014/main" id="{AC158D3A-773A-2E9E-0091-9B240364B768}"/>
              </a:ext>
            </a:extLst>
          </p:cNvPr>
          <p:cNvCxnSpPr>
            <a:cxnSpLocks/>
          </p:cNvCxnSpPr>
          <p:nvPr/>
        </p:nvCxnSpPr>
        <p:spPr>
          <a:xfrm>
            <a:off x="11887924" y="481693"/>
            <a:ext cx="0" cy="6164032"/>
          </a:xfrm>
          <a:prstGeom prst="line">
            <a:avLst/>
          </a:prstGeom>
          <a:ln w="57150"/>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4828093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50">
            <a:alpha val="14000"/>
          </a:srgbClr>
        </a:solidFill>
        <a:effectLst/>
      </p:bgPr>
    </p:bg>
    <p:spTree>
      <p:nvGrpSpPr>
        <p:cNvPr id="1" name="">
          <a:extLst>
            <a:ext uri="{FF2B5EF4-FFF2-40B4-BE49-F238E27FC236}">
              <a16:creationId xmlns:a16="http://schemas.microsoft.com/office/drawing/2014/main" id="{2896245E-37C2-0212-D326-2531F06E26D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A7F167-7BA9-3925-341B-81234FC4A26E}"/>
              </a:ext>
            </a:extLst>
          </p:cNvPr>
          <p:cNvSpPr>
            <a:spLocks noGrp="1"/>
          </p:cNvSpPr>
          <p:nvPr>
            <p:ph idx="1"/>
          </p:nvPr>
        </p:nvSpPr>
        <p:spPr>
          <a:xfrm>
            <a:off x="838200" y="1825625"/>
            <a:ext cx="10515600" cy="4667250"/>
          </a:xfrm>
        </p:spPr>
        <p:txBody>
          <a:bodyPr>
            <a:normAutofit lnSpcReduction="10000"/>
          </a:bodyPr>
          <a:lstStyle/>
          <a:p>
            <a:pPr>
              <a:buFont typeface="Wingdings" panose="05000000000000000000" pitchFamily="2" charset="2"/>
              <a:buChar char="§"/>
            </a:pPr>
            <a:r>
              <a:rPr lang="en-US" i="1" dirty="0"/>
              <a:t>Differentiated assessment is the practice of </a:t>
            </a:r>
            <a:r>
              <a:rPr lang="en-US" b="1" i="1" dirty="0"/>
              <a:t>modifying assessment methods, tools, tasks, and conditions</a:t>
            </a:r>
            <a:r>
              <a:rPr lang="en-US" i="1" dirty="0"/>
              <a:t> to meet the varied readiness levels, learning styles, interests, and abilities of learners </a:t>
            </a:r>
            <a:r>
              <a:rPr lang="en-US" b="1" i="1" dirty="0"/>
              <a:t>while measuring the same competency or learning outcome</a:t>
            </a:r>
            <a:r>
              <a:rPr lang="en-US" i="1" dirty="0"/>
              <a:t>.</a:t>
            </a:r>
          </a:p>
          <a:p>
            <a:pPr>
              <a:buFont typeface="Wingdings" panose="05000000000000000000" pitchFamily="2" charset="2"/>
              <a:buChar char="§"/>
            </a:pPr>
            <a:r>
              <a:rPr lang="en-US" dirty="0"/>
              <a:t>Differentiation of assessment environment may include simplified language, extended assessment time, use of a reader or scribe, enlarged print, breaks, use of assistive technology among others.</a:t>
            </a:r>
          </a:p>
          <a:p>
            <a:pPr>
              <a:buFont typeface="Wingdings" panose="05000000000000000000" pitchFamily="2" charset="2"/>
              <a:buChar char="§"/>
            </a:pPr>
            <a:r>
              <a:rPr lang="en-US" dirty="0"/>
              <a:t>The teacher’s role in differentiated assessment includes identifying learner needs using formative data, developing varied but aligned assessment tasks, providing scaffolding and enrichment, using rubrics to ensure fairness and consistency, giving targeted feedback for improvement and collecting evidence from multiple sources.</a:t>
            </a:r>
          </a:p>
          <a:p>
            <a:pPr marL="0" indent="0">
              <a:buNone/>
            </a:pPr>
            <a:endParaRPr lang="en-US" i="1" dirty="0"/>
          </a:p>
        </p:txBody>
      </p:sp>
      <p:sp>
        <p:nvSpPr>
          <p:cNvPr id="4" name="Title 1">
            <a:extLst>
              <a:ext uri="{FF2B5EF4-FFF2-40B4-BE49-F238E27FC236}">
                <a16:creationId xmlns:a16="http://schemas.microsoft.com/office/drawing/2014/main" id="{84BF81CE-C1A2-10F6-3CCF-C9B92894EC9E}"/>
              </a:ext>
            </a:extLst>
          </p:cNvPr>
          <p:cNvSpPr>
            <a:spLocks noGrp="1"/>
          </p:cNvSpPr>
          <p:nvPr>
            <p:ph type="title"/>
          </p:nvPr>
        </p:nvSpPr>
        <p:spPr>
          <a:xfrm>
            <a:off x="838200" y="365125"/>
            <a:ext cx="10515600" cy="1325563"/>
          </a:xfrm>
          <a:solidFill>
            <a:srgbClr val="92D050"/>
          </a:solidFill>
        </p:spPr>
        <p:txBody>
          <a:bodyPr>
            <a:normAutofit/>
          </a:bodyPr>
          <a:lstStyle/>
          <a:p>
            <a:pPr algn="ctr"/>
            <a:r>
              <a:rPr lang="en-US" b="1" dirty="0"/>
              <a:t>DIFFERENTIATED ASSESSMENT</a:t>
            </a:r>
            <a:br>
              <a:rPr lang="en-KE" kern="100" dirty="0">
                <a:latin typeface="Aptos" panose="020B0004020202020204" pitchFamily="34" charset="0"/>
                <a:ea typeface="Aptos" panose="020B0004020202020204" pitchFamily="34" charset="0"/>
                <a:cs typeface="Arial" panose="020B0604020202020204" pitchFamily="34" charset="0"/>
              </a:rPr>
            </a:br>
            <a:endParaRPr lang="en-KE" dirty="0"/>
          </a:p>
        </p:txBody>
      </p:sp>
    </p:spTree>
    <p:extLst>
      <p:ext uri="{BB962C8B-B14F-4D97-AF65-F5344CB8AC3E}">
        <p14:creationId xmlns:p14="http://schemas.microsoft.com/office/powerpoint/2010/main" val="39831438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16"/>
          <p:cNvSpPr txBox="1">
            <a:spLocks noGrp="1"/>
          </p:cNvSpPr>
          <p:nvPr>
            <p:ph type="title"/>
          </p:nvPr>
        </p:nvSpPr>
        <p:spPr>
          <a:xfrm>
            <a:off x="195036" y="65519"/>
            <a:ext cx="11996961" cy="651981"/>
          </a:xfrm>
          <a:prstGeom prst="rect">
            <a:avLst/>
          </a:prstGeom>
          <a:solidFill>
            <a:schemeClr val="bg1">
              <a:lumMod val="95000"/>
            </a:schemeClr>
          </a:solidFill>
        </p:spPr>
        <p:style>
          <a:lnRef idx="1">
            <a:schemeClr val="accent2"/>
          </a:lnRef>
          <a:fillRef idx="2">
            <a:schemeClr val="accent2"/>
          </a:fillRef>
          <a:effectRef idx="1">
            <a:schemeClr val="accent2"/>
          </a:effectRef>
          <a:fontRef idx="minor">
            <a:schemeClr val="dk1"/>
          </a:fontRef>
        </p:style>
        <p:txBody>
          <a:bodyPr spcFirstLastPara="1" vert="horz" wrap="square" lIns="121900" tIns="121900" rIns="121900" bIns="121900" rtlCol="0" anchor="ctr" anchorCtr="0">
            <a:noAutofit/>
          </a:bodyPr>
          <a:lstStyle/>
          <a:p>
            <a:pPr algn="ctr">
              <a:spcBef>
                <a:spcPts val="0"/>
              </a:spcBef>
            </a:pPr>
            <a:r>
              <a:rPr lang="sw-KE" sz="2800" dirty="0"/>
              <a:t>     </a:t>
            </a:r>
            <a:r>
              <a:rPr lang="sw-KE" sz="2800" b="1" dirty="0">
                <a:solidFill>
                  <a:srgbClr val="FF0000"/>
                </a:solidFill>
              </a:rPr>
              <a:t> </a:t>
            </a:r>
            <a:r>
              <a:rPr lang="sw-KE" sz="4400" b="1" dirty="0"/>
              <a:t>CBA Journey and the Key Milestones</a:t>
            </a:r>
            <a:endParaRPr lang="sw-KE" sz="2800" b="1" dirty="0">
              <a:solidFill>
                <a:schemeClr val="tx1"/>
              </a:solidFill>
            </a:endParaRPr>
          </a:p>
        </p:txBody>
      </p:sp>
      <p:grpSp>
        <p:nvGrpSpPr>
          <p:cNvPr id="117" name="Google Shape;117;p16"/>
          <p:cNvGrpSpPr/>
          <p:nvPr/>
        </p:nvGrpSpPr>
        <p:grpSpPr>
          <a:xfrm>
            <a:off x="-81937" y="1871410"/>
            <a:ext cx="2093285" cy="2372473"/>
            <a:chOff x="690527" y="1277521"/>
            <a:chExt cx="1558869" cy="1779355"/>
          </a:xfrm>
        </p:grpSpPr>
        <p:sp>
          <p:nvSpPr>
            <p:cNvPr id="118" name="Google Shape;118;p16"/>
            <p:cNvSpPr/>
            <p:nvPr/>
          </p:nvSpPr>
          <p:spPr>
            <a:xfrm>
              <a:off x="1871645" y="1386880"/>
              <a:ext cx="230100" cy="1119800"/>
            </a:xfrm>
            <a:custGeom>
              <a:avLst/>
              <a:gdLst/>
              <a:ahLst/>
              <a:cxnLst/>
              <a:rect l="l" t="t" r="r" b="b"/>
              <a:pathLst>
                <a:path w="9204" h="44792" extrusionOk="0">
                  <a:moveTo>
                    <a:pt x="0" y="1"/>
                  </a:moveTo>
                  <a:lnTo>
                    <a:pt x="0" y="33291"/>
                  </a:lnTo>
                  <a:cubicBezTo>
                    <a:pt x="0" y="38244"/>
                    <a:pt x="2810" y="42649"/>
                    <a:pt x="7096" y="44792"/>
                  </a:cubicBezTo>
                  <a:lnTo>
                    <a:pt x="9204" y="44792"/>
                  </a:lnTo>
                  <a:lnTo>
                    <a:pt x="9204" y="43328"/>
                  </a:lnTo>
                  <a:cubicBezTo>
                    <a:pt x="5025" y="41804"/>
                    <a:pt x="2179" y="37827"/>
                    <a:pt x="2179" y="33291"/>
                  </a:cubicBezTo>
                  <a:lnTo>
                    <a:pt x="2179" y="1"/>
                  </a:lnTo>
                  <a:close/>
                </a:path>
              </a:pathLst>
            </a:custGeom>
            <a:solidFill>
              <a:srgbClr val="4949E7"/>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19" name="Google Shape;119;p16"/>
            <p:cNvSpPr/>
            <p:nvPr/>
          </p:nvSpPr>
          <p:spPr>
            <a:xfrm>
              <a:off x="1227016" y="2467801"/>
              <a:ext cx="1022380" cy="589075"/>
            </a:xfrm>
            <a:custGeom>
              <a:avLst/>
              <a:gdLst/>
              <a:ahLst/>
              <a:cxnLst/>
              <a:rect l="l" t="t" r="r" b="b"/>
              <a:pathLst>
                <a:path w="45375" h="23563" extrusionOk="0">
                  <a:moveTo>
                    <a:pt x="0" y="0"/>
                  </a:moveTo>
                  <a:lnTo>
                    <a:pt x="0" y="23563"/>
                  </a:lnTo>
                  <a:lnTo>
                    <a:pt x="33599" y="23563"/>
                  </a:lnTo>
                  <a:cubicBezTo>
                    <a:pt x="40100" y="23563"/>
                    <a:pt x="45375" y="18288"/>
                    <a:pt x="45375" y="11788"/>
                  </a:cubicBezTo>
                  <a:cubicBezTo>
                    <a:pt x="45375" y="5275"/>
                    <a:pt x="40100" y="0"/>
                    <a:pt x="33599" y="0"/>
                  </a:cubicBezTo>
                  <a:close/>
                </a:path>
              </a:pathLst>
            </a:custGeom>
            <a:solidFill>
              <a:srgbClr val="4949E7"/>
            </a:solidFill>
            <a:ln>
              <a:noFill/>
            </a:ln>
          </p:spPr>
          <p:txBody>
            <a:bodyPr spcFirstLastPara="1" wrap="square" lIns="121900" tIns="121900" rIns="121900" bIns="12190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srgbClr val="FFFFFF"/>
                  </a:solidFill>
                  <a:effectLst/>
                  <a:uLnTx/>
                  <a:uFillTx/>
                  <a:latin typeface="Fira Sans Extra Condensed"/>
                  <a:ea typeface="Fira Sans Extra Condensed"/>
                  <a:cs typeface="Fira Sans Extra Condensed"/>
                  <a:sym typeface="Fira Sans Extra Condensed"/>
                </a:rPr>
                <a:t>2017</a:t>
              </a:r>
              <a:endParaRPr kumimoji="0" sz="2267" b="0" i="0" u="none" strike="noStrike" kern="1200" cap="none" spc="0" normalizeH="0" baseline="0" noProof="0" dirty="0">
                <a:ln>
                  <a:noFill/>
                </a:ln>
                <a:solidFill>
                  <a:srgbClr val="FFFFFF"/>
                </a:solidFill>
                <a:effectLst/>
                <a:uLnTx/>
                <a:uFillTx/>
                <a:latin typeface="Fira Sans Extra Condensed"/>
                <a:ea typeface="Fira Sans Extra Condensed"/>
                <a:cs typeface="Fira Sans Extra Condensed"/>
                <a:sym typeface="Fira Sans Extra Condensed"/>
              </a:endParaRPr>
            </a:p>
          </p:txBody>
        </p:sp>
        <p:sp>
          <p:nvSpPr>
            <p:cNvPr id="122" name="Google Shape;122;p16"/>
            <p:cNvSpPr txBox="1"/>
            <p:nvPr/>
          </p:nvSpPr>
          <p:spPr>
            <a:xfrm>
              <a:off x="690527" y="1277521"/>
              <a:ext cx="1141817" cy="846697"/>
            </a:xfrm>
            <a:prstGeom prst="rect">
              <a:avLst/>
            </a:prstGeom>
            <a:noFill/>
            <a:ln>
              <a:noFill/>
            </a:ln>
          </p:spPr>
          <p:txBody>
            <a:bodyPr spcFirstLastPara="1" wrap="square" lIns="121900" tIns="121900" rIns="121900" bIns="121900" anchor="t"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 sz="2000" b="1" i="0" u="none" strike="noStrike" kern="1200" cap="none" spc="0" normalizeH="0" baseline="0" noProof="0" dirty="0">
                  <a:ln>
                    <a:noFill/>
                  </a:ln>
                  <a:solidFill>
                    <a:srgbClr val="FF3399"/>
                  </a:solidFill>
                  <a:effectLst/>
                  <a:uLnTx/>
                  <a:uFillTx/>
                  <a:latin typeface="Roboto"/>
                  <a:ea typeface="Roboto"/>
                  <a:cs typeface="Roboto"/>
                  <a:sym typeface="Roboto"/>
                </a:rPr>
                <a:t>Start of CBC implementation</a:t>
              </a:r>
              <a:endParaRPr kumimoji="0" sz="2000" b="1" i="0" u="none" strike="noStrike" kern="1200" cap="none" spc="0" normalizeH="0" baseline="0" noProof="0" dirty="0">
                <a:ln>
                  <a:noFill/>
                </a:ln>
                <a:solidFill>
                  <a:srgbClr val="FF3399"/>
                </a:solidFill>
                <a:effectLst/>
                <a:uLnTx/>
                <a:uFillTx/>
                <a:latin typeface="Roboto"/>
                <a:ea typeface="Roboto"/>
                <a:cs typeface="Roboto"/>
                <a:sym typeface="Roboto"/>
              </a:endParaRPr>
            </a:p>
          </p:txBody>
        </p:sp>
      </p:grpSp>
      <p:grpSp>
        <p:nvGrpSpPr>
          <p:cNvPr id="124" name="Google Shape;124;p16"/>
          <p:cNvGrpSpPr/>
          <p:nvPr/>
        </p:nvGrpSpPr>
        <p:grpSpPr>
          <a:xfrm>
            <a:off x="3597153" y="1376250"/>
            <a:ext cx="2185979" cy="2896843"/>
            <a:chOff x="2877167" y="1028462"/>
            <a:chExt cx="1639484" cy="2004438"/>
          </a:xfrm>
        </p:grpSpPr>
        <p:sp>
          <p:nvSpPr>
            <p:cNvPr id="125" name="Google Shape;125;p16"/>
            <p:cNvSpPr/>
            <p:nvPr/>
          </p:nvSpPr>
          <p:spPr>
            <a:xfrm>
              <a:off x="4162788" y="1028462"/>
              <a:ext cx="278383" cy="1479937"/>
            </a:xfrm>
            <a:custGeom>
              <a:avLst/>
              <a:gdLst/>
              <a:ahLst/>
              <a:cxnLst/>
              <a:rect l="l" t="t" r="r" b="b"/>
              <a:pathLst>
                <a:path w="9204" h="44792" extrusionOk="0">
                  <a:moveTo>
                    <a:pt x="0" y="1"/>
                  </a:moveTo>
                  <a:lnTo>
                    <a:pt x="0" y="33291"/>
                  </a:lnTo>
                  <a:cubicBezTo>
                    <a:pt x="0" y="38244"/>
                    <a:pt x="2810" y="42649"/>
                    <a:pt x="7097" y="44792"/>
                  </a:cubicBezTo>
                  <a:lnTo>
                    <a:pt x="9204" y="44792"/>
                  </a:lnTo>
                  <a:lnTo>
                    <a:pt x="9204" y="43328"/>
                  </a:lnTo>
                  <a:cubicBezTo>
                    <a:pt x="5025" y="41804"/>
                    <a:pt x="2179" y="37827"/>
                    <a:pt x="2179" y="33291"/>
                  </a:cubicBezTo>
                  <a:lnTo>
                    <a:pt x="2179" y="1"/>
                  </a:ln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26" name="Google Shape;126;p16"/>
            <p:cNvSpPr/>
            <p:nvPr/>
          </p:nvSpPr>
          <p:spPr>
            <a:xfrm>
              <a:off x="3460550" y="2443825"/>
              <a:ext cx="1056101" cy="589075"/>
            </a:xfrm>
            <a:custGeom>
              <a:avLst/>
              <a:gdLst/>
              <a:ahLst/>
              <a:cxnLst/>
              <a:rect l="l" t="t" r="r" b="b"/>
              <a:pathLst>
                <a:path w="49602" h="23563" extrusionOk="0">
                  <a:moveTo>
                    <a:pt x="1" y="0"/>
                  </a:moveTo>
                  <a:cubicBezTo>
                    <a:pt x="4620" y="1917"/>
                    <a:pt x="7871" y="6477"/>
                    <a:pt x="7871" y="11788"/>
                  </a:cubicBezTo>
                  <a:cubicBezTo>
                    <a:pt x="7871" y="17098"/>
                    <a:pt x="4620" y="21646"/>
                    <a:pt x="1" y="23563"/>
                  </a:cubicBezTo>
                  <a:lnTo>
                    <a:pt x="37827" y="23563"/>
                  </a:lnTo>
                  <a:cubicBezTo>
                    <a:pt x="44328" y="23563"/>
                    <a:pt x="49602" y="18288"/>
                    <a:pt x="49602" y="11788"/>
                  </a:cubicBezTo>
                  <a:cubicBezTo>
                    <a:pt x="49602" y="5275"/>
                    <a:pt x="44328" y="0"/>
                    <a:pt x="37827"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267" b="0" i="0" u="none" strike="noStrike" kern="1200" cap="none" spc="0" normalizeH="0" baseline="0" noProof="0" dirty="0">
                  <a:ln>
                    <a:noFill/>
                  </a:ln>
                  <a:solidFill>
                    <a:srgbClr val="FFFFFF"/>
                  </a:solidFill>
                  <a:effectLst/>
                  <a:uLnTx/>
                  <a:uFillTx/>
                  <a:latin typeface="Fira Sans Extra Condensed"/>
                  <a:ea typeface="Fira Sans Extra Condensed"/>
                  <a:cs typeface="Fira Sans Extra Condensed"/>
                  <a:sym typeface="Fira Sans Extra Condensed"/>
                </a:rPr>
                <a:t>2020</a:t>
              </a:r>
              <a:endParaRPr kumimoji="0" sz="2267" b="0" i="0" u="none" strike="noStrike" kern="1200" cap="none" spc="0" normalizeH="0" baseline="0" noProof="0" dirty="0">
                <a:ln>
                  <a:noFill/>
                </a:ln>
                <a:solidFill>
                  <a:srgbClr val="FFFFFF"/>
                </a:solidFill>
                <a:effectLst/>
                <a:uLnTx/>
                <a:uFillTx/>
                <a:latin typeface="Fira Sans Extra Condensed"/>
                <a:ea typeface="Fira Sans Extra Condensed"/>
                <a:cs typeface="Fira Sans Extra Condensed"/>
                <a:sym typeface="Fira Sans Extra Condensed"/>
              </a:endParaRPr>
            </a:p>
          </p:txBody>
        </p:sp>
        <p:sp>
          <p:nvSpPr>
            <p:cNvPr id="130" name="Google Shape;130;p16"/>
            <p:cNvSpPr txBox="1"/>
            <p:nvPr/>
          </p:nvSpPr>
          <p:spPr>
            <a:xfrm>
              <a:off x="2980649" y="1550190"/>
              <a:ext cx="1305900" cy="534900"/>
            </a:xfrm>
            <a:prstGeom prst="rect">
              <a:avLst/>
            </a:prstGeom>
            <a:noFill/>
            <a:ln>
              <a:noFill/>
            </a:ln>
          </p:spPr>
          <p:txBody>
            <a:bodyPr spcFirstLastPara="1" wrap="square" lIns="121900" tIns="121900" rIns="121900" bIns="121900" anchor="t"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srgbClr val="434343"/>
                </a:solidFill>
                <a:effectLst/>
                <a:uLnTx/>
                <a:uFillTx/>
                <a:latin typeface="Roboto"/>
                <a:ea typeface="Roboto"/>
                <a:cs typeface="Roboto"/>
                <a:sym typeface="Roboto"/>
              </a:endParaRPr>
            </a:p>
          </p:txBody>
        </p:sp>
        <p:sp>
          <p:nvSpPr>
            <p:cNvPr id="131" name="Google Shape;131;p16"/>
            <p:cNvSpPr txBox="1"/>
            <p:nvPr/>
          </p:nvSpPr>
          <p:spPr>
            <a:xfrm>
              <a:off x="2877167" y="1200748"/>
              <a:ext cx="1468252" cy="429600"/>
            </a:xfrm>
            <a:prstGeom prst="rect">
              <a:avLst/>
            </a:prstGeom>
            <a:no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 KNEC administered </a:t>
              </a:r>
              <a:r>
                <a:rPr kumimoji="0" lang="en" sz="2267" b="1" i="0" u="none" strike="noStrike" kern="1200" cap="none" spc="0" normalizeH="0" baseline="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2</a:t>
              </a:r>
              <a:r>
                <a:rPr kumimoji="0" lang="en" sz="2267" b="1" i="0" u="none" strike="noStrike" kern="1200" cap="none" spc="0" normalizeH="0" baseline="3000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nd</a:t>
              </a:r>
              <a:r>
                <a:rPr kumimoji="0" lang="en" sz="2267"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 SBA (</a:t>
              </a:r>
              <a:r>
                <a:rPr kumimoji="0" lang="en" sz="2267" b="1"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Grade 3, </a:t>
              </a:r>
              <a:r>
                <a:rPr kumimoji="0" lang="en" sz="2267" b="1" i="0" u="none" strike="noStrike" kern="1200" cap="none" spc="0" normalizeH="0" baseline="0" noProof="0" dirty="0">
                  <a:ln>
                    <a:noFill/>
                  </a:ln>
                  <a:solidFill>
                    <a:srgbClr val="434343"/>
                  </a:solidFill>
                  <a:effectLst/>
                  <a:uLnTx/>
                  <a:uFillTx/>
                  <a:latin typeface="Fira Sans Extra Condensed Medium"/>
                  <a:ea typeface="Fira Sans Extra Condensed Medium"/>
                  <a:cs typeface="Fira Sans Extra Condensed Medium"/>
                  <a:sym typeface="Fira Sans Extra Condensed Medium"/>
                </a:rPr>
                <a:t>4)</a:t>
              </a:r>
              <a:endParaRPr kumimoji="0" sz="2267" b="1" i="0" u="none" strike="noStrike" kern="1200" cap="none" spc="0" normalizeH="0" baseline="0" noProof="0" dirty="0">
                <a:ln>
                  <a:noFill/>
                </a:ln>
                <a:solidFill>
                  <a:srgbClr val="434343"/>
                </a:solidFill>
                <a:effectLst/>
                <a:uLnTx/>
                <a:uFillTx/>
                <a:latin typeface="Fira Sans Extra Condensed Medium"/>
                <a:ea typeface="Fira Sans Extra Condensed Medium"/>
                <a:cs typeface="Fira Sans Extra Condensed Medium"/>
                <a:sym typeface="Fira Sans Extra Condensed Medium"/>
              </a:endParaRPr>
            </a:p>
          </p:txBody>
        </p:sp>
      </p:grpSp>
      <p:grpSp>
        <p:nvGrpSpPr>
          <p:cNvPr id="132" name="Google Shape;132;p16"/>
          <p:cNvGrpSpPr/>
          <p:nvPr/>
        </p:nvGrpSpPr>
        <p:grpSpPr>
          <a:xfrm>
            <a:off x="6382859" y="1478535"/>
            <a:ext cx="2023252" cy="2859626"/>
            <a:chOff x="5442265" y="1315790"/>
            <a:chExt cx="1471559" cy="1717110"/>
          </a:xfrm>
        </p:grpSpPr>
        <p:sp>
          <p:nvSpPr>
            <p:cNvPr id="133" name="Google Shape;133;p16"/>
            <p:cNvSpPr/>
            <p:nvPr/>
          </p:nvSpPr>
          <p:spPr>
            <a:xfrm>
              <a:off x="6576056" y="1428461"/>
              <a:ext cx="230425" cy="1119800"/>
            </a:xfrm>
            <a:custGeom>
              <a:avLst/>
              <a:gdLst/>
              <a:ahLst/>
              <a:cxnLst/>
              <a:rect l="l" t="t" r="r" b="b"/>
              <a:pathLst>
                <a:path w="9217" h="44792" extrusionOk="0">
                  <a:moveTo>
                    <a:pt x="1" y="1"/>
                  </a:moveTo>
                  <a:lnTo>
                    <a:pt x="1" y="33291"/>
                  </a:lnTo>
                  <a:cubicBezTo>
                    <a:pt x="1" y="38244"/>
                    <a:pt x="2823" y="42649"/>
                    <a:pt x="7097" y="44792"/>
                  </a:cubicBezTo>
                  <a:lnTo>
                    <a:pt x="9216" y="44792"/>
                  </a:lnTo>
                  <a:lnTo>
                    <a:pt x="9216" y="43328"/>
                  </a:lnTo>
                  <a:cubicBezTo>
                    <a:pt x="5025" y="41804"/>
                    <a:pt x="2192" y="37827"/>
                    <a:pt x="2192" y="33291"/>
                  </a:cubicBezTo>
                  <a:lnTo>
                    <a:pt x="2192" y="1"/>
                  </a:lnTo>
                  <a:close/>
                </a:path>
              </a:pathLst>
            </a:custGeom>
            <a:solidFill>
              <a:srgbClr val="FCBD24"/>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34" name="Google Shape;134;p16"/>
            <p:cNvSpPr/>
            <p:nvPr/>
          </p:nvSpPr>
          <p:spPr>
            <a:xfrm>
              <a:off x="5790769" y="2443825"/>
              <a:ext cx="1123055" cy="589075"/>
            </a:xfrm>
            <a:custGeom>
              <a:avLst/>
              <a:gdLst/>
              <a:ahLst/>
              <a:cxnLst/>
              <a:rect l="l" t="t" r="r" b="b"/>
              <a:pathLst>
                <a:path w="49615" h="23563" extrusionOk="0">
                  <a:moveTo>
                    <a:pt x="1" y="0"/>
                  </a:moveTo>
                  <a:cubicBezTo>
                    <a:pt x="4621" y="1917"/>
                    <a:pt x="7871" y="6477"/>
                    <a:pt x="7871" y="11788"/>
                  </a:cubicBezTo>
                  <a:cubicBezTo>
                    <a:pt x="7871" y="17098"/>
                    <a:pt x="4621" y="21646"/>
                    <a:pt x="1" y="23563"/>
                  </a:cubicBezTo>
                  <a:lnTo>
                    <a:pt x="37827" y="23563"/>
                  </a:lnTo>
                  <a:cubicBezTo>
                    <a:pt x="44340" y="23563"/>
                    <a:pt x="49614" y="18288"/>
                    <a:pt x="49614" y="11788"/>
                  </a:cubicBezTo>
                  <a:cubicBezTo>
                    <a:pt x="49614" y="5275"/>
                    <a:pt x="44340" y="0"/>
                    <a:pt x="37827" y="0"/>
                  </a:cubicBezTo>
                  <a:close/>
                </a:path>
              </a:pathLst>
            </a:custGeom>
            <a:solidFill>
              <a:srgbClr val="FCBD24"/>
            </a:solidFill>
            <a:ln>
              <a:noFill/>
            </a:ln>
          </p:spPr>
          <p:txBody>
            <a:bodyPr spcFirstLastPara="1" wrap="square" lIns="121900" tIns="121900" rIns="121900" bIns="12190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rPr>
                <a:t>2022</a:t>
              </a:r>
              <a:endParaRPr kumimoji="0"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endParaRPr>
            </a:p>
          </p:txBody>
        </p:sp>
        <p:sp>
          <p:nvSpPr>
            <p:cNvPr id="137" name="Google Shape;137;p16"/>
            <p:cNvSpPr txBox="1"/>
            <p:nvPr/>
          </p:nvSpPr>
          <p:spPr>
            <a:xfrm>
              <a:off x="5442265" y="1315790"/>
              <a:ext cx="1228087" cy="971765"/>
            </a:xfrm>
            <a:prstGeom prst="rect">
              <a:avLst/>
            </a:prstGeom>
            <a:noFill/>
            <a:ln>
              <a:noFill/>
            </a:ln>
          </p:spPr>
          <p:txBody>
            <a:bodyPr spcFirstLastPara="1" wrap="square" lIns="121900" tIns="121900" rIns="121900" bIns="121900" anchor="t"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900"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Successfully Conducted </a:t>
              </a:r>
              <a:r>
                <a:rPr kumimoji="0" lang="en-GB" sz="1900" b="1" i="0" u="none" strike="noStrike" kern="1200" cap="none" spc="0" normalizeH="0" baseline="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4</a:t>
              </a:r>
              <a:r>
                <a:rPr kumimoji="0" lang="en-GB" sz="1900" b="1" i="0" u="none" strike="noStrike" kern="1200" cap="none" spc="0" normalizeH="0" baseline="3000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th</a:t>
              </a:r>
              <a:r>
                <a:rPr kumimoji="0" lang="en-GB" sz="1900" b="1" i="0" u="none" strike="noStrike" kern="1200" cap="none" spc="0" normalizeH="0" baseline="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 </a:t>
              </a:r>
              <a:r>
                <a:rPr kumimoji="0" lang="en-GB" sz="1900"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SBA and the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00FF"/>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1</a:t>
              </a:r>
              <a:r>
                <a:rPr kumimoji="0" lang="en-GB" sz="2000" b="1" i="0" u="none" strike="noStrike" kern="1200" cap="none" spc="0" normalizeH="0" baseline="30000" noProof="0" dirty="0">
                  <a:ln>
                    <a:noFill/>
                  </a:ln>
                  <a:solidFill>
                    <a:srgbClr val="0000FF"/>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st</a:t>
              </a:r>
              <a:r>
                <a:rPr kumimoji="0" lang="en-GB" sz="2000" b="1" i="0" u="none" strike="noStrike" kern="1200" cap="none" spc="0" normalizeH="0" baseline="0" noProof="0" dirty="0">
                  <a:ln>
                    <a:noFill/>
                  </a:ln>
                  <a:solidFill>
                    <a:srgbClr val="0000FF"/>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 KPSEA &amp;KILEA</a:t>
              </a:r>
              <a:endParaRPr kumimoji="0" sz="2000" b="1" i="0" u="none" strike="noStrike" kern="1200" cap="none" spc="0" normalizeH="0" baseline="0" noProof="0" dirty="0">
                <a:ln>
                  <a:noFill/>
                </a:ln>
                <a:solidFill>
                  <a:srgbClr val="0000FF"/>
                </a:solidFill>
                <a:effectLst/>
                <a:uLnTx/>
                <a:uFillTx/>
                <a:latin typeface="Roboto"/>
                <a:ea typeface="Roboto"/>
                <a:cs typeface="Roboto"/>
                <a:sym typeface="Roboto"/>
              </a:endParaRPr>
            </a:p>
          </p:txBody>
        </p:sp>
      </p:grpSp>
      <p:grpSp>
        <p:nvGrpSpPr>
          <p:cNvPr id="139" name="Google Shape;139;p16"/>
          <p:cNvGrpSpPr/>
          <p:nvPr/>
        </p:nvGrpSpPr>
        <p:grpSpPr>
          <a:xfrm>
            <a:off x="1147953" y="3367955"/>
            <a:ext cx="3409343" cy="3011487"/>
            <a:chOff x="775519" y="2275849"/>
            <a:chExt cx="2557007" cy="2471637"/>
          </a:xfrm>
        </p:grpSpPr>
        <p:sp>
          <p:nvSpPr>
            <p:cNvPr id="140" name="Google Shape;140;p16"/>
            <p:cNvSpPr/>
            <p:nvPr/>
          </p:nvSpPr>
          <p:spPr>
            <a:xfrm>
              <a:off x="2997256" y="2948082"/>
              <a:ext cx="192854" cy="1613464"/>
            </a:xfrm>
            <a:custGeom>
              <a:avLst/>
              <a:gdLst/>
              <a:ahLst/>
              <a:cxnLst/>
              <a:rect l="l" t="t" r="r" b="b"/>
              <a:pathLst>
                <a:path w="9204" h="44804" extrusionOk="0">
                  <a:moveTo>
                    <a:pt x="7097" y="0"/>
                  </a:moveTo>
                  <a:cubicBezTo>
                    <a:pt x="2810" y="2143"/>
                    <a:pt x="0" y="6549"/>
                    <a:pt x="0" y="11514"/>
                  </a:cubicBezTo>
                  <a:lnTo>
                    <a:pt x="0" y="44803"/>
                  </a:lnTo>
                  <a:lnTo>
                    <a:pt x="2179" y="44803"/>
                  </a:lnTo>
                  <a:lnTo>
                    <a:pt x="2179" y="11514"/>
                  </a:lnTo>
                  <a:cubicBezTo>
                    <a:pt x="2179" y="6965"/>
                    <a:pt x="5025" y="2989"/>
                    <a:pt x="9204" y="1477"/>
                  </a:cubicBezTo>
                  <a:lnTo>
                    <a:pt x="9204" y="0"/>
                  </a:lnTo>
                  <a:close/>
                </a:path>
              </a:pathLst>
            </a:custGeom>
            <a:solidFill>
              <a:srgbClr val="5EB2FC"/>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41" name="Google Shape;141;p16"/>
            <p:cNvSpPr/>
            <p:nvPr/>
          </p:nvSpPr>
          <p:spPr>
            <a:xfrm>
              <a:off x="2283107" y="2275849"/>
              <a:ext cx="1049419" cy="737040"/>
            </a:xfrm>
            <a:custGeom>
              <a:avLst/>
              <a:gdLst/>
              <a:ahLst/>
              <a:cxnLst/>
              <a:rect l="l" t="t" r="r" b="b"/>
              <a:pathLst>
                <a:path w="49603" h="23563" extrusionOk="0">
                  <a:moveTo>
                    <a:pt x="1" y="0"/>
                  </a:moveTo>
                  <a:cubicBezTo>
                    <a:pt x="4621" y="1917"/>
                    <a:pt x="7871" y="6477"/>
                    <a:pt x="7871" y="11788"/>
                  </a:cubicBezTo>
                  <a:cubicBezTo>
                    <a:pt x="7871" y="17098"/>
                    <a:pt x="4621" y="21646"/>
                    <a:pt x="1" y="23563"/>
                  </a:cubicBezTo>
                  <a:lnTo>
                    <a:pt x="37827" y="23563"/>
                  </a:lnTo>
                  <a:cubicBezTo>
                    <a:pt x="44328" y="23563"/>
                    <a:pt x="49602" y="18288"/>
                    <a:pt x="49602" y="11788"/>
                  </a:cubicBezTo>
                  <a:cubicBezTo>
                    <a:pt x="49602" y="5275"/>
                    <a:pt x="44328" y="0"/>
                    <a:pt x="37827" y="0"/>
                  </a:cubicBezTo>
                  <a:close/>
                </a:path>
              </a:pathLst>
            </a:custGeom>
            <a:solidFill>
              <a:srgbClr val="5EB2FC"/>
            </a:solidFill>
            <a:ln>
              <a:noFill/>
            </a:ln>
          </p:spPr>
          <p:txBody>
            <a:bodyPr spcFirstLastPara="1" wrap="square" lIns="121900" tIns="121900" rIns="121900" bIns="12190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rPr>
                <a:t>2019</a:t>
              </a:r>
              <a:endParaRPr kumimoji="0"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endParaRPr>
            </a:p>
          </p:txBody>
        </p:sp>
        <p:sp>
          <p:nvSpPr>
            <p:cNvPr id="144" name="Google Shape;144;p16"/>
            <p:cNvSpPr txBox="1"/>
            <p:nvPr/>
          </p:nvSpPr>
          <p:spPr>
            <a:xfrm>
              <a:off x="775519" y="3473028"/>
              <a:ext cx="2299542" cy="1274458"/>
            </a:xfrm>
            <a:prstGeom prst="rect">
              <a:avLst/>
            </a:prstGeom>
            <a:noFill/>
            <a:ln>
              <a:noFill/>
            </a:ln>
          </p:spPr>
          <p:txBody>
            <a:bodyPr spcFirstLastPara="1" wrap="square" lIns="121900" tIns="121900" rIns="121900" bIns="121900" anchor="t"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MLP(KEYA) </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 sz="2800" b="0" i="0" u="none" strike="noStrike" kern="1200" cap="none" spc="0" normalizeH="0" baseline="0" noProof="0" dirty="0">
                  <a:ln>
                    <a:noFill/>
                  </a:ln>
                  <a:solidFill>
                    <a:srgbClr val="434343"/>
                  </a:solidFill>
                  <a:effectLst/>
                  <a:uLnTx/>
                  <a:uFillTx/>
                  <a:latin typeface="Times New Roman" panose="02020603050405020304" pitchFamily="18" charset="0"/>
                  <a:ea typeface="Roboto"/>
                  <a:cs typeface="Times New Roman" panose="02020603050405020304" pitchFamily="18" charset="0"/>
                  <a:sym typeface="Roboto"/>
                </a:rPr>
                <a:t> </a:t>
              </a:r>
              <a:r>
                <a:rPr kumimoji="0" lang="en" sz="2000" b="0" i="0" u="none" strike="noStrike" kern="1200" cap="none" spc="0" normalizeH="0" baseline="0" noProof="0" dirty="0">
                  <a:ln>
                    <a:noFill/>
                  </a:ln>
                  <a:solidFill>
                    <a:srgbClr val="434343"/>
                  </a:solidFill>
                  <a:effectLst/>
                  <a:uLnTx/>
                  <a:uFillTx/>
                  <a:latin typeface="Times New Roman" panose="02020603050405020304" pitchFamily="18" charset="0"/>
                  <a:ea typeface="Roboto"/>
                  <a:cs typeface="Times New Roman" panose="02020603050405020304" pitchFamily="18" charset="0"/>
                  <a:sym typeface="Roboto"/>
                </a:rPr>
                <a:t>Conducted the </a:t>
              </a:r>
              <a:r>
                <a:rPr kumimoji="0" lang="en" sz="2000" b="1" i="0" u="none" strike="noStrike" kern="1200" cap="none" spc="0" normalizeH="0" baseline="0" noProof="0" dirty="0">
                  <a:ln>
                    <a:noFill/>
                  </a:ln>
                  <a:solidFill>
                    <a:srgbClr val="FF0000"/>
                  </a:solidFill>
                  <a:effectLst/>
                  <a:uLnTx/>
                  <a:uFillTx/>
                  <a:latin typeface="Times New Roman" panose="02020603050405020304" pitchFamily="18" charset="0"/>
                  <a:ea typeface="Roboto"/>
                  <a:cs typeface="Times New Roman" panose="02020603050405020304" pitchFamily="18" charset="0"/>
                  <a:sym typeface="Roboto"/>
                </a:rPr>
                <a:t>1</a:t>
              </a:r>
              <a:r>
                <a:rPr kumimoji="0" lang="en" sz="2000" b="1" i="0" u="none" strike="noStrike" kern="1200" cap="none" spc="0" normalizeH="0" baseline="30000" noProof="0" dirty="0">
                  <a:ln>
                    <a:noFill/>
                  </a:ln>
                  <a:solidFill>
                    <a:srgbClr val="FF0000"/>
                  </a:solidFill>
                  <a:effectLst/>
                  <a:uLnTx/>
                  <a:uFillTx/>
                  <a:latin typeface="Times New Roman" panose="02020603050405020304" pitchFamily="18" charset="0"/>
                  <a:ea typeface="Roboto"/>
                  <a:cs typeface="Times New Roman" panose="02020603050405020304" pitchFamily="18" charset="0"/>
                  <a:sym typeface="Roboto"/>
                </a:rPr>
                <a:t>st</a:t>
              </a:r>
              <a:r>
                <a:rPr kumimoji="0" lang="en" sz="2000" b="0" i="0" u="none" strike="noStrike" kern="1200" cap="none" spc="0" normalizeH="0" baseline="0" noProof="0" dirty="0">
                  <a:ln>
                    <a:noFill/>
                  </a:ln>
                  <a:solidFill>
                    <a:srgbClr val="434343"/>
                  </a:solidFill>
                  <a:effectLst/>
                  <a:uLnTx/>
                  <a:uFillTx/>
                  <a:latin typeface="Times New Roman" panose="02020603050405020304" pitchFamily="18" charset="0"/>
                  <a:ea typeface="Roboto"/>
                  <a:cs typeface="Times New Roman" panose="02020603050405020304" pitchFamily="18" charset="0"/>
                  <a:sym typeface="Roboto"/>
                </a:rPr>
                <a:t> assessment to </a:t>
              </a:r>
              <a:r>
                <a:rPr kumimoji="0" lang="en" sz="2000" b="1" i="0" u="none" strike="noStrike" kern="1200" cap="none" spc="0" normalizeH="0" baseline="0" noProof="0" dirty="0">
                  <a:ln>
                    <a:noFill/>
                  </a:ln>
                  <a:solidFill>
                    <a:srgbClr val="434343"/>
                  </a:solidFill>
                  <a:effectLst/>
                  <a:uLnTx/>
                  <a:uFillTx/>
                  <a:latin typeface="Times New Roman" panose="02020603050405020304" pitchFamily="18" charset="0"/>
                  <a:ea typeface="Roboto"/>
                  <a:cs typeface="Times New Roman" panose="02020603050405020304" pitchFamily="18" charset="0"/>
                  <a:sym typeface="Roboto"/>
                </a:rPr>
                <a:t>Grade 3</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 sz="2000" b="1" i="0" u="none" strike="noStrike" kern="1200" cap="none" spc="0" normalizeH="0" baseline="0" noProof="0" dirty="0">
                  <a:ln>
                    <a:noFill/>
                  </a:ln>
                  <a:solidFill>
                    <a:srgbClr val="434343"/>
                  </a:solidFill>
                  <a:effectLst/>
                  <a:uLnTx/>
                  <a:uFillTx/>
                  <a:latin typeface="Times New Roman" panose="02020603050405020304" pitchFamily="18" charset="0"/>
                  <a:ea typeface="Roboto"/>
                  <a:cs typeface="Times New Roman" panose="02020603050405020304" pitchFamily="18" charset="0"/>
                  <a:sym typeface="Roboto"/>
                </a:rPr>
                <a:t>&amp; KFLEA </a:t>
              </a:r>
              <a:endParaRPr kumimoji="0" sz="2000" b="0" i="0" u="none" strike="noStrike" kern="1200" cap="none" spc="0" normalizeH="0" baseline="0" noProof="0" dirty="0">
                <a:ln>
                  <a:noFill/>
                </a:ln>
                <a:solidFill>
                  <a:srgbClr val="434343"/>
                </a:solidFill>
                <a:effectLst/>
                <a:uLnTx/>
                <a:uFillTx/>
                <a:latin typeface="Times New Roman" panose="02020603050405020304" pitchFamily="18" charset="0"/>
                <a:ea typeface="Roboto"/>
                <a:cs typeface="Times New Roman" panose="02020603050405020304" pitchFamily="18" charset="0"/>
                <a:sym typeface="Roboto"/>
              </a:endParaRPr>
            </a:p>
          </p:txBody>
        </p:sp>
        <p:sp>
          <p:nvSpPr>
            <p:cNvPr id="145" name="Google Shape;145;p16"/>
            <p:cNvSpPr txBox="1"/>
            <p:nvPr/>
          </p:nvSpPr>
          <p:spPr>
            <a:xfrm>
              <a:off x="1634188" y="3343088"/>
              <a:ext cx="1401300" cy="429600"/>
            </a:xfrm>
            <a:prstGeom prst="rect">
              <a:avLst/>
            </a:prstGeom>
            <a:noFill/>
            <a:ln>
              <a:noFill/>
            </a:ln>
          </p:spPr>
          <p:txBody>
            <a:bodyPr spcFirstLastPara="1" wrap="square" lIns="121900" tIns="121900" rIns="121900" bIns="12190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sz="2267" b="0" i="0" u="none" strike="noStrike" kern="1200" cap="none" spc="0" normalizeH="0" baseline="0" noProof="0" dirty="0">
                <a:ln>
                  <a:noFill/>
                </a:ln>
                <a:solidFill>
                  <a:srgbClr val="434343"/>
                </a:solidFill>
                <a:effectLst/>
                <a:uLnTx/>
                <a:uFillTx/>
                <a:latin typeface="Fira Sans Extra Condensed Medium"/>
                <a:ea typeface="Fira Sans Extra Condensed Medium"/>
                <a:cs typeface="Fira Sans Extra Condensed Medium"/>
                <a:sym typeface="Fira Sans Extra Condensed Medium"/>
              </a:endParaRPr>
            </a:p>
          </p:txBody>
        </p:sp>
      </p:grpSp>
      <p:grpSp>
        <p:nvGrpSpPr>
          <p:cNvPr id="146" name="Google Shape;146;p16"/>
          <p:cNvGrpSpPr/>
          <p:nvPr/>
        </p:nvGrpSpPr>
        <p:grpSpPr>
          <a:xfrm>
            <a:off x="4747129" y="3397839"/>
            <a:ext cx="2419716" cy="2989956"/>
            <a:chOff x="4007988" y="2395279"/>
            <a:chExt cx="1814787" cy="2242467"/>
          </a:xfrm>
        </p:grpSpPr>
        <p:sp>
          <p:nvSpPr>
            <p:cNvPr id="147" name="Google Shape;147;p16"/>
            <p:cNvSpPr/>
            <p:nvPr/>
          </p:nvSpPr>
          <p:spPr>
            <a:xfrm>
              <a:off x="5396812" y="2956463"/>
              <a:ext cx="208194" cy="1647352"/>
            </a:xfrm>
            <a:custGeom>
              <a:avLst/>
              <a:gdLst/>
              <a:ahLst/>
              <a:cxnLst/>
              <a:rect l="l" t="t" r="r" b="b"/>
              <a:pathLst>
                <a:path w="9205" h="44804" extrusionOk="0">
                  <a:moveTo>
                    <a:pt x="7097" y="0"/>
                  </a:moveTo>
                  <a:cubicBezTo>
                    <a:pt x="2811" y="2143"/>
                    <a:pt x="1" y="6549"/>
                    <a:pt x="1" y="11514"/>
                  </a:cubicBezTo>
                  <a:lnTo>
                    <a:pt x="1" y="44803"/>
                  </a:lnTo>
                  <a:lnTo>
                    <a:pt x="2180" y="44803"/>
                  </a:lnTo>
                  <a:lnTo>
                    <a:pt x="2180" y="11514"/>
                  </a:lnTo>
                  <a:cubicBezTo>
                    <a:pt x="2180" y="6965"/>
                    <a:pt x="5025" y="2989"/>
                    <a:pt x="9204" y="1477"/>
                  </a:cubicBezTo>
                  <a:lnTo>
                    <a:pt x="9204" y="0"/>
                  </a:lnTo>
                  <a:close/>
                </a:path>
              </a:pathLst>
            </a:custGeom>
            <a:solidFill>
              <a:srgbClr val="69E781"/>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48" name="Google Shape;148;p16"/>
            <p:cNvSpPr/>
            <p:nvPr/>
          </p:nvSpPr>
          <p:spPr>
            <a:xfrm>
              <a:off x="4645825" y="2395279"/>
              <a:ext cx="1084706" cy="637622"/>
            </a:xfrm>
            <a:custGeom>
              <a:avLst/>
              <a:gdLst/>
              <a:ahLst/>
              <a:cxnLst/>
              <a:rect l="l" t="t" r="r" b="b"/>
              <a:pathLst>
                <a:path w="49614" h="23563" extrusionOk="0">
                  <a:moveTo>
                    <a:pt x="0" y="0"/>
                  </a:moveTo>
                  <a:cubicBezTo>
                    <a:pt x="4620" y="1917"/>
                    <a:pt x="7870" y="6477"/>
                    <a:pt x="7870" y="11788"/>
                  </a:cubicBezTo>
                  <a:cubicBezTo>
                    <a:pt x="7870" y="17098"/>
                    <a:pt x="4620" y="21646"/>
                    <a:pt x="0" y="23563"/>
                  </a:cubicBezTo>
                  <a:lnTo>
                    <a:pt x="37826" y="23563"/>
                  </a:lnTo>
                  <a:cubicBezTo>
                    <a:pt x="44339" y="23563"/>
                    <a:pt x="49614" y="18288"/>
                    <a:pt x="49614" y="11788"/>
                  </a:cubicBezTo>
                  <a:cubicBezTo>
                    <a:pt x="49614" y="5275"/>
                    <a:pt x="44339" y="0"/>
                    <a:pt x="37826" y="0"/>
                  </a:cubicBezTo>
                  <a:close/>
                </a:path>
              </a:pathLst>
            </a:custGeom>
            <a:solidFill>
              <a:srgbClr val="69E781"/>
            </a:solidFill>
            <a:ln>
              <a:noFill/>
            </a:ln>
          </p:spPr>
          <p:txBody>
            <a:bodyPr spcFirstLastPara="1" wrap="square" lIns="121900" tIns="121900" rIns="121900" bIns="12190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rPr>
                <a:t>2021</a:t>
              </a:r>
              <a:endParaRPr kumimoji="0"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endParaRPr>
            </a:p>
          </p:txBody>
        </p:sp>
        <p:sp>
          <p:nvSpPr>
            <p:cNvPr id="149" name="Google Shape;149;p16"/>
            <p:cNvSpPr/>
            <p:nvPr/>
          </p:nvSpPr>
          <p:spPr>
            <a:xfrm>
              <a:off x="5668275" y="3945200"/>
              <a:ext cx="22050" cy="22050"/>
            </a:xfrm>
            <a:custGeom>
              <a:avLst/>
              <a:gdLst/>
              <a:ahLst/>
              <a:cxnLst/>
              <a:rect l="l" t="t" r="r" b="b"/>
              <a:pathLst>
                <a:path w="882" h="882" extrusionOk="0">
                  <a:moveTo>
                    <a:pt x="441" y="0"/>
                  </a:moveTo>
                  <a:cubicBezTo>
                    <a:pt x="203" y="0"/>
                    <a:pt x="0" y="203"/>
                    <a:pt x="0" y="441"/>
                  </a:cubicBezTo>
                  <a:cubicBezTo>
                    <a:pt x="0" y="691"/>
                    <a:pt x="203" y="881"/>
                    <a:pt x="441" y="881"/>
                  </a:cubicBezTo>
                  <a:cubicBezTo>
                    <a:pt x="691" y="881"/>
                    <a:pt x="881" y="691"/>
                    <a:pt x="881" y="441"/>
                  </a:cubicBezTo>
                  <a:cubicBezTo>
                    <a:pt x="881" y="203"/>
                    <a:pt x="691"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50" name="Google Shape;150;p16"/>
            <p:cNvSpPr/>
            <p:nvPr/>
          </p:nvSpPr>
          <p:spPr>
            <a:xfrm>
              <a:off x="5712325" y="3945200"/>
              <a:ext cx="22350" cy="22050"/>
            </a:xfrm>
            <a:custGeom>
              <a:avLst/>
              <a:gdLst/>
              <a:ahLst/>
              <a:cxnLst/>
              <a:rect l="l" t="t" r="r" b="b"/>
              <a:pathLst>
                <a:path w="894" h="882" extrusionOk="0">
                  <a:moveTo>
                    <a:pt x="441" y="0"/>
                  </a:moveTo>
                  <a:cubicBezTo>
                    <a:pt x="203" y="0"/>
                    <a:pt x="0" y="203"/>
                    <a:pt x="0" y="441"/>
                  </a:cubicBezTo>
                  <a:cubicBezTo>
                    <a:pt x="0" y="691"/>
                    <a:pt x="203" y="881"/>
                    <a:pt x="441" y="881"/>
                  </a:cubicBezTo>
                  <a:cubicBezTo>
                    <a:pt x="691" y="881"/>
                    <a:pt x="893" y="691"/>
                    <a:pt x="893" y="441"/>
                  </a:cubicBezTo>
                  <a:cubicBezTo>
                    <a:pt x="893" y="203"/>
                    <a:pt x="691"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51" name="Google Shape;151;p16"/>
            <p:cNvSpPr/>
            <p:nvPr/>
          </p:nvSpPr>
          <p:spPr>
            <a:xfrm>
              <a:off x="5756675" y="3945200"/>
              <a:ext cx="22050" cy="22050"/>
            </a:xfrm>
            <a:custGeom>
              <a:avLst/>
              <a:gdLst/>
              <a:ahLst/>
              <a:cxnLst/>
              <a:rect l="l" t="t" r="r" b="b"/>
              <a:pathLst>
                <a:path w="882" h="882" extrusionOk="0">
                  <a:moveTo>
                    <a:pt x="441" y="0"/>
                  </a:moveTo>
                  <a:cubicBezTo>
                    <a:pt x="191" y="0"/>
                    <a:pt x="0" y="203"/>
                    <a:pt x="0" y="441"/>
                  </a:cubicBezTo>
                  <a:cubicBezTo>
                    <a:pt x="0" y="691"/>
                    <a:pt x="191" y="881"/>
                    <a:pt x="441" y="881"/>
                  </a:cubicBezTo>
                  <a:cubicBezTo>
                    <a:pt x="679" y="881"/>
                    <a:pt x="881" y="691"/>
                    <a:pt x="881" y="441"/>
                  </a:cubicBezTo>
                  <a:cubicBezTo>
                    <a:pt x="881" y="203"/>
                    <a:pt x="679"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52" name="Google Shape;152;p16"/>
            <p:cNvSpPr/>
            <p:nvPr/>
          </p:nvSpPr>
          <p:spPr>
            <a:xfrm>
              <a:off x="5800725" y="3945200"/>
              <a:ext cx="22050" cy="22050"/>
            </a:xfrm>
            <a:custGeom>
              <a:avLst/>
              <a:gdLst/>
              <a:ahLst/>
              <a:cxnLst/>
              <a:rect l="l" t="t" r="r" b="b"/>
              <a:pathLst>
                <a:path w="882" h="882" extrusionOk="0">
                  <a:moveTo>
                    <a:pt x="441" y="0"/>
                  </a:moveTo>
                  <a:cubicBezTo>
                    <a:pt x="191" y="0"/>
                    <a:pt x="1" y="203"/>
                    <a:pt x="1" y="441"/>
                  </a:cubicBezTo>
                  <a:cubicBezTo>
                    <a:pt x="1" y="691"/>
                    <a:pt x="191" y="881"/>
                    <a:pt x="441" y="881"/>
                  </a:cubicBezTo>
                  <a:cubicBezTo>
                    <a:pt x="679" y="881"/>
                    <a:pt x="882" y="691"/>
                    <a:pt x="882" y="441"/>
                  </a:cubicBezTo>
                  <a:cubicBezTo>
                    <a:pt x="882" y="203"/>
                    <a:pt x="679"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54" name="Google Shape;154;p16"/>
            <p:cNvSpPr txBox="1"/>
            <p:nvPr/>
          </p:nvSpPr>
          <p:spPr>
            <a:xfrm>
              <a:off x="4007988" y="3689937"/>
              <a:ext cx="1401300" cy="534900"/>
            </a:xfrm>
            <a:prstGeom prst="rect">
              <a:avLst/>
            </a:prstGeom>
            <a:noFill/>
            <a:ln>
              <a:noFill/>
            </a:ln>
          </p:spPr>
          <p:txBody>
            <a:bodyPr spcFirstLastPara="1" wrap="square" lIns="121900" tIns="121900" rIns="121900" bIns="121900" anchor="t"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srgbClr val="434343"/>
                </a:solidFill>
                <a:effectLst/>
                <a:uLnTx/>
                <a:uFillTx/>
                <a:latin typeface="Roboto"/>
                <a:ea typeface="Roboto"/>
                <a:cs typeface="Roboto"/>
                <a:sym typeface="Roboto"/>
              </a:endParaRPr>
            </a:p>
          </p:txBody>
        </p:sp>
        <p:sp>
          <p:nvSpPr>
            <p:cNvPr id="155" name="Google Shape;155;p16"/>
            <p:cNvSpPr txBox="1"/>
            <p:nvPr/>
          </p:nvSpPr>
          <p:spPr>
            <a:xfrm>
              <a:off x="4022994" y="3499104"/>
              <a:ext cx="1591265" cy="1138642"/>
            </a:xfrm>
            <a:prstGeom prst="rect">
              <a:avLst/>
            </a:prstGeom>
            <a:no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Conducted the </a:t>
              </a:r>
              <a:r>
                <a:rPr kumimoji="0" lang="en" sz="2267" b="1" i="0" u="none" strike="noStrike" kern="1200" cap="none" spc="0" normalizeH="0" baseline="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3</a:t>
              </a:r>
              <a:r>
                <a:rPr kumimoji="0" lang="en" sz="2267" b="1" i="0" u="none" strike="noStrike" kern="1200" cap="none" spc="0" normalizeH="0" baseline="3000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rd </a:t>
              </a:r>
              <a:r>
                <a:rPr kumimoji="0" lang="en" sz="2267"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assessment (</a:t>
              </a:r>
              <a:r>
                <a:rPr kumimoji="0" lang="en" sz="2267" b="1"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Grade 3,4,</a:t>
              </a:r>
              <a:r>
                <a:rPr kumimoji="0" lang="en" sz="2267" b="1" i="0" u="none" strike="noStrike" kern="1200" cap="none" spc="0" normalizeH="0" baseline="0" noProof="0" dirty="0">
                  <a:ln>
                    <a:noFill/>
                  </a:ln>
                  <a:solidFill>
                    <a:srgbClr val="434343"/>
                  </a:solidFill>
                  <a:effectLst/>
                  <a:uLnTx/>
                  <a:uFillTx/>
                  <a:latin typeface="Fira Sans Extra Condensed Medium"/>
                  <a:ea typeface="Fira Sans Extra Condensed Medium"/>
                  <a:cs typeface="Times New Roman" panose="02020603050405020304" pitchFamily="18" charset="0"/>
                  <a:sym typeface="Fira Sans Extra Condensed Medium"/>
                </a:rPr>
                <a:t>5</a:t>
              </a:r>
              <a:r>
                <a:rPr kumimoji="0" lang="en" sz="2267" b="1" i="0" u="none" strike="noStrike" kern="1200" cap="none" spc="0" normalizeH="0" baseline="0" noProof="0" dirty="0">
                  <a:ln>
                    <a:noFill/>
                  </a:ln>
                  <a:solidFill>
                    <a:srgbClr val="434343"/>
                  </a:solidFill>
                  <a:effectLst/>
                  <a:uLnTx/>
                  <a:uFillTx/>
                  <a:latin typeface="Fira Sans Extra Condensed Medium"/>
                  <a:ea typeface="Fira Sans Extra Condensed Medium"/>
                  <a:cs typeface="Fira Sans Extra Condensed Medium"/>
                  <a:sym typeface="Fira Sans Extra Condensed Medium"/>
                </a:rPr>
                <a:t>)</a:t>
              </a:r>
              <a:endParaRPr kumimoji="0" sz="2267" b="1" i="0" u="none" strike="noStrike" kern="1200" cap="none" spc="0" normalizeH="0" baseline="0" noProof="0" dirty="0">
                <a:ln>
                  <a:noFill/>
                </a:ln>
                <a:solidFill>
                  <a:srgbClr val="434343"/>
                </a:solidFill>
                <a:effectLst/>
                <a:uLnTx/>
                <a:uFillTx/>
                <a:latin typeface="Fira Sans Extra Condensed Medium"/>
                <a:ea typeface="Fira Sans Extra Condensed Medium"/>
                <a:cs typeface="Fira Sans Extra Condensed Medium"/>
                <a:sym typeface="Fira Sans Extra Condensed Medium"/>
              </a:endParaRPr>
            </a:p>
          </p:txBody>
        </p:sp>
      </p:grpSp>
      <p:grpSp>
        <p:nvGrpSpPr>
          <p:cNvPr id="156" name="Google Shape;156;p16"/>
          <p:cNvGrpSpPr/>
          <p:nvPr/>
        </p:nvGrpSpPr>
        <p:grpSpPr>
          <a:xfrm>
            <a:off x="7203321" y="3421753"/>
            <a:ext cx="2377800" cy="3030289"/>
            <a:chOff x="6226600" y="2443826"/>
            <a:chExt cx="1783350" cy="1807123"/>
          </a:xfrm>
        </p:grpSpPr>
        <p:sp>
          <p:nvSpPr>
            <p:cNvPr id="157" name="Google Shape;157;p16"/>
            <p:cNvSpPr/>
            <p:nvPr/>
          </p:nvSpPr>
          <p:spPr>
            <a:xfrm>
              <a:off x="7674559" y="2956463"/>
              <a:ext cx="265885" cy="1294486"/>
            </a:xfrm>
            <a:custGeom>
              <a:avLst/>
              <a:gdLst/>
              <a:ahLst/>
              <a:cxnLst/>
              <a:rect l="l" t="t" r="r" b="b"/>
              <a:pathLst>
                <a:path w="9204" h="44804" extrusionOk="0">
                  <a:moveTo>
                    <a:pt x="7096" y="0"/>
                  </a:moveTo>
                  <a:cubicBezTo>
                    <a:pt x="2810" y="2143"/>
                    <a:pt x="0" y="6549"/>
                    <a:pt x="0" y="11514"/>
                  </a:cubicBezTo>
                  <a:lnTo>
                    <a:pt x="0" y="44803"/>
                  </a:lnTo>
                  <a:lnTo>
                    <a:pt x="2179" y="44803"/>
                  </a:lnTo>
                  <a:lnTo>
                    <a:pt x="2179" y="11514"/>
                  </a:lnTo>
                  <a:cubicBezTo>
                    <a:pt x="2179" y="6965"/>
                    <a:pt x="5025" y="2989"/>
                    <a:pt x="9204" y="1477"/>
                  </a:cubicBezTo>
                  <a:lnTo>
                    <a:pt x="9204" y="0"/>
                  </a:lnTo>
                  <a:close/>
                </a:path>
              </a:pathLst>
            </a:custGeom>
            <a:solidFill>
              <a:srgbClr val="EC3A3B"/>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58" name="Google Shape;158;p16"/>
            <p:cNvSpPr/>
            <p:nvPr/>
          </p:nvSpPr>
          <p:spPr>
            <a:xfrm>
              <a:off x="7016350" y="2443826"/>
              <a:ext cx="993600" cy="544859"/>
            </a:xfrm>
            <a:custGeom>
              <a:avLst/>
              <a:gdLst/>
              <a:ahLst/>
              <a:cxnLst/>
              <a:rect l="l" t="t" r="r" b="b"/>
              <a:pathLst>
                <a:path w="49614" h="23563" extrusionOk="0">
                  <a:moveTo>
                    <a:pt x="1" y="0"/>
                  </a:moveTo>
                  <a:cubicBezTo>
                    <a:pt x="4620" y="1917"/>
                    <a:pt x="7871" y="6477"/>
                    <a:pt x="7871" y="11788"/>
                  </a:cubicBezTo>
                  <a:cubicBezTo>
                    <a:pt x="7871" y="17098"/>
                    <a:pt x="4620" y="21646"/>
                    <a:pt x="1" y="23563"/>
                  </a:cubicBezTo>
                  <a:lnTo>
                    <a:pt x="37827" y="23563"/>
                  </a:lnTo>
                  <a:cubicBezTo>
                    <a:pt x="44340" y="23563"/>
                    <a:pt x="49614" y="18288"/>
                    <a:pt x="49614" y="11788"/>
                  </a:cubicBezTo>
                  <a:cubicBezTo>
                    <a:pt x="49614" y="5275"/>
                    <a:pt x="44340" y="0"/>
                    <a:pt x="37827" y="0"/>
                  </a:cubicBezTo>
                  <a:close/>
                </a:path>
              </a:pathLst>
            </a:custGeom>
            <a:solidFill>
              <a:srgbClr val="EC3A3B"/>
            </a:solidFill>
            <a:ln>
              <a:noFill/>
            </a:ln>
          </p:spPr>
          <p:txBody>
            <a:bodyPr spcFirstLastPara="1" wrap="square" lIns="121900" tIns="121900" rIns="121900" bIns="12190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rPr>
                <a:t>2023</a:t>
              </a:r>
              <a:endParaRPr kumimoji="0"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endParaRPr>
            </a:p>
          </p:txBody>
        </p:sp>
        <p:sp>
          <p:nvSpPr>
            <p:cNvPr id="162" name="Google Shape;162;p16"/>
            <p:cNvSpPr txBox="1"/>
            <p:nvPr/>
          </p:nvSpPr>
          <p:spPr>
            <a:xfrm>
              <a:off x="6226600" y="3633470"/>
              <a:ext cx="1559590" cy="429600"/>
            </a:xfrm>
            <a:prstGeom prst="rect">
              <a:avLst/>
            </a:prstGeom>
            <a:no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900"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Successfully Conducted </a:t>
              </a:r>
              <a:r>
                <a:rPr kumimoji="0" lang="en-GB" sz="1900" b="1" i="0" u="none" strike="noStrike" kern="1200" cap="none" spc="0" normalizeH="0" baseline="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5</a:t>
              </a:r>
              <a:r>
                <a:rPr kumimoji="0" lang="en-GB" sz="1900" b="1" i="0" u="none" strike="noStrike" kern="1200" cap="none" spc="0" normalizeH="0" baseline="30000" noProof="0" dirty="0" err="1">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th</a:t>
              </a:r>
              <a:r>
                <a:rPr kumimoji="0" lang="en-GB" sz="1900" b="1" i="0" u="none" strike="noStrike" kern="1200" cap="none" spc="0" normalizeH="0" baseline="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 </a:t>
              </a:r>
              <a:r>
                <a:rPr kumimoji="0" lang="en-GB" sz="1900" b="1" i="0" u="none" strike="noStrike" kern="1200" cap="none" spc="0" normalizeH="0" baseline="3000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 </a:t>
              </a:r>
              <a:r>
                <a:rPr kumimoji="0" lang="en-GB" sz="1900"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SBA &amp; the </a:t>
              </a:r>
              <a:r>
                <a:rPr kumimoji="0" lang="en-GB" sz="1900" b="1" i="0" u="none" strike="noStrike" kern="1200" cap="none" spc="0" normalizeH="0" baseline="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2</a:t>
              </a:r>
              <a:r>
                <a:rPr kumimoji="0" lang="en-GB" sz="1900" b="1" i="0" u="none" strike="noStrike" kern="1200" cap="none" spc="0" normalizeH="0" baseline="3000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nd</a:t>
              </a:r>
              <a:r>
                <a:rPr kumimoji="0" lang="en-GB" sz="1900"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 </a:t>
              </a:r>
              <a:r>
                <a:rPr kumimoji="0" lang="en-GB" sz="1900" b="1" i="0" u="none" strike="noStrike" kern="1200" cap="none" spc="0" normalizeH="0" baseline="0" noProof="0" dirty="0">
                  <a:ln>
                    <a:noFill/>
                  </a:ln>
                  <a:solidFill>
                    <a:srgbClr val="0000FF"/>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KPSEA &amp;KILEA</a:t>
              </a:r>
              <a:endParaRPr kumimoji="0" lang="en-GB" sz="1900" b="1" i="0" u="none" strike="noStrike" kern="1200" cap="none" spc="0" normalizeH="0" baseline="0" noProof="0" dirty="0">
                <a:ln>
                  <a:noFill/>
                </a:ln>
                <a:solidFill>
                  <a:srgbClr val="0000FF"/>
                </a:solidFill>
                <a:effectLst/>
                <a:uLnTx/>
                <a:uFillTx/>
                <a:latin typeface="Roboto"/>
                <a:ea typeface="Roboto"/>
                <a:cs typeface="Roboto"/>
                <a:sym typeface="Roboto"/>
              </a:endParaRPr>
            </a:p>
          </p:txBody>
        </p:sp>
      </p:grpSp>
      <p:grpSp>
        <p:nvGrpSpPr>
          <p:cNvPr id="12" name="Google Shape;124;p16">
            <a:extLst>
              <a:ext uri="{FF2B5EF4-FFF2-40B4-BE49-F238E27FC236}">
                <a16:creationId xmlns:a16="http://schemas.microsoft.com/office/drawing/2014/main" id="{19A6EDA7-70EE-A803-823E-9F4B9183F39C}"/>
              </a:ext>
            </a:extLst>
          </p:cNvPr>
          <p:cNvGrpSpPr/>
          <p:nvPr/>
        </p:nvGrpSpPr>
        <p:grpSpPr>
          <a:xfrm>
            <a:off x="8890432" y="927390"/>
            <a:ext cx="2147334" cy="3372361"/>
            <a:chOff x="3090700" y="699433"/>
            <a:chExt cx="1550964" cy="2333467"/>
          </a:xfrm>
        </p:grpSpPr>
        <p:sp>
          <p:nvSpPr>
            <p:cNvPr id="13" name="Google Shape;125;p16">
              <a:extLst>
                <a:ext uri="{FF2B5EF4-FFF2-40B4-BE49-F238E27FC236}">
                  <a16:creationId xmlns:a16="http://schemas.microsoft.com/office/drawing/2014/main" id="{ED81E6F6-D04D-AE42-3703-F84D213B388E}"/>
                </a:ext>
              </a:extLst>
            </p:cNvPr>
            <p:cNvSpPr/>
            <p:nvPr/>
          </p:nvSpPr>
          <p:spPr>
            <a:xfrm>
              <a:off x="4310032" y="883486"/>
              <a:ext cx="185451" cy="1631233"/>
            </a:xfrm>
            <a:custGeom>
              <a:avLst/>
              <a:gdLst/>
              <a:ahLst/>
              <a:cxnLst/>
              <a:rect l="l" t="t" r="r" b="b"/>
              <a:pathLst>
                <a:path w="9204" h="44792" extrusionOk="0">
                  <a:moveTo>
                    <a:pt x="0" y="1"/>
                  </a:moveTo>
                  <a:lnTo>
                    <a:pt x="0" y="33291"/>
                  </a:lnTo>
                  <a:cubicBezTo>
                    <a:pt x="0" y="38244"/>
                    <a:pt x="2810" y="42649"/>
                    <a:pt x="7097" y="44792"/>
                  </a:cubicBezTo>
                  <a:lnTo>
                    <a:pt x="9204" y="44792"/>
                  </a:lnTo>
                  <a:lnTo>
                    <a:pt x="9204" y="43328"/>
                  </a:lnTo>
                  <a:cubicBezTo>
                    <a:pt x="5025" y="41804"/>
                    <a:pt x="2179" y="37827"/>
                    <a:pt x="2179" y="33291"/>
                  </a:cubicBezTo>
                  <a:lnTo>
                    <a:pt x="2179" y="1"/>
                  </a:ln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4" name="Google Shape;126;p16">
              <a:extLst>
                <a:ext uri="{FF2B5EF4-FFF2-40B4-BE49-F238E27FC236}">
                  <a16:creationId xmlns:a16="http://schemas.microsoft.com/office/drawing/2014/main" id="{7081E455-25AF-43E8-7B40-DF6C248512C1}"/>
                </a:ext>
              </a:extLst>
            </p:cNvPr>
            <p:cNvSpPr/>
            <p:nvPr/>
          </p:nvSpPr>
          <p:spPr>
            <a:xfrm>
              <a:off x="3460550" y="2443825"/>
              <a:ext cx="1181114" cy="589075"/>
            </a:xfrm>
            <a:custGeom>
              <a:avLst/>
              <a:gdLst/>
              <a:ahLst/>
              <a:cxnLst/>
              <a:rect l="l" t="t" r="r" b="b"/>
              <a:pathLst>
                <a:path w="49602" h="23563" extrusionOk="0">
                  <a:moveTo>
                    <a:pt x="1" y="0"/>
                  </a:moveTo>
                  <a:cubicBezTo>
                    <a:pt x="4620" y="1917"/>
                    <a:pt x="7871" y="6477"/>
                    <a:pt x="7871" y="11788"/>
                  </a:cubicBezTo>
                  <a:cubicBezTo>
                    <a:pt x="7871" y="17098"/>
                    <a:pt x="4620" y="21646"/>
                    <a:pt x="1" y="23563"/>
                  </a:cubicBezTo>
                  <a:lnTo>
                    <a:pt x="37827" y="23563"/>
                  </a:lnTo>
                  <a:cubicBezTo>
                    <a:pt x="44328" y="23563"/>
                    <a:pt x="49602" y="18288"/>
                    <a:pt x="49602" y="11788"/>
                  </a:cubicBezTo>
                  <a:cubicBezTo>
                    <a:pt x="49602" y="5275"/>
                    <a:pt x="44328" y="0"/>
                    <a:pt x="37827"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267" b="0" i="0" u="none" strike="noStrike" kern="1200" cap="none" spc="0" normalizeH="0" baseline="0" noProof="0" dirty="0">
                  <a:ln>
                    <a:noFill/>
                  </a:ln>
                  <a:solidFill>
                    <a:srgbClr val="FFFFFF"/>
                  </a:solidFill>
                  <a:effectLst/>
                  <a:uLnTx/>
                  <a:uFillTx/>
                  <a:latin typeface="Fira Sans Extra Condensed"/>
                  <a:ea typeface="Fira Sans Extra Condensed"/>
                  <a:cs typeface="Fira Sans Extra Condensed"/>
                  <a:sym typeface="Fira Sans Extra Condensed"/>
                </a:rPr>
                <a:t>2024</a:t>
              </a:r>
              <a:endParaRPr kumimoji="0" sz="2267" b="0" i="0" u="none" strike="noStrike" kern="1200" cap="none" spc="0" normalizeH="0" baseline="0" noProof="0" dirty="0">
                <a:ln>
                  <a:noFill/>
                </a:ln>
                <a:solidFill>
                  <a:srgbClr val="FFFFFF"/>
                </a:solidFill>
                <a:effectLst/>
                <a:uLnTx/>
                <a:uFillTx/>
                <a:latin typeface="Fira Sans Extra Condensed"/>
                <a:ea typeface="Fira Sans Extra Condensed"/>
                <a:cs typeface="Fira Sans Extra Condensed"/>
                <a:sym typeface="Fira Sans Extra Condensed"/>
              </a:endParaRPr>
            </a:p>
          </p:txBody>
        </p:sp>
        <p:sp>
          <p:nvSpPr>
            <p:cNvPr id="15" name="Google Shape;130;p16">
              <a:extLst>
                <a:ext uri="{FF2B5EF4-FFF2-40B4-BE49-F238E27FC236}">
                  <a16:creationId xmlns:a16="http://schemas.microsoft.com/office/drawing/2014/main" id="{F355C1C0-5A5F-D04F-EC3B-7C94F9B2A932}"/>
                </a:ext>
              </a:extLst>
            </p:cNvPr>
            <p:cNvSpPr txBox="1"/>
            <p:nvPr/>
          </p:nvSpPr>
          <p:spPr>
            <a:xfrm>
              <a:off x="3090700" y="699433"/>
              <a:ext cx="1471395" cy="1479936"/>
            </a:xfrm>
            <a:prstGeom prst="rect">
              <a:avLst/>
            </a:prstGeom>
            <a:noFill/>
            <a:ln>
              <a:noFill/>
            </a:ln>
          </p:spPr>
          <p:txBody>
            <a:bodyPr spcFirstLastPara="1" wrap="square" lIns="121900" tIns="121900" rIns="121900" bIns="121900" anchor="t"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900" b="0" i="0" u="none" strike="noStrike" kern="1200" cap="none" spc="0" normalizeH="0" baseline="0" noProof="0" dirty="0">
                  <a:ln>
                    <a:noFill/>
                  </a:ln>
                  <a:solidFill>
                    <a:srgbClr val="434343"/>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KNEC administered </a:t>
              </a:r>
              <a:r>
                <a:rPr kumimoji="0" lang="en-GB" sz="1900" b="0" i="0" u="none" strike="noStrike" kern="1200" cap="none" spc="0" normalizeH="0" baseline="0" noProof="0" dirty="0">
                  <a:ln>
                    <a:noFill/>
                  </a:ln>
                  <a:solidFill>
                    <a:srgbClr val="FF0000"/>
                  </a:solidFill>
                  <a:effectLst/>
                  <a:uLnTx/>
                  <a:uFillTx/>
                  <a:latin typeface="Times New Roman" panose="02020603050405020304" pitchFamily="18" charset="0"/>
                  <a:ea typeface="Roboto"/>
                  <a:cs typeface="Times New Roman" panose="02020603050405020304" pitchFamily="18" charset="0"/>
                  <a:sym typeface="Fira Sans Extra Condensed Medium"/>
                </a:rPr>
                <a:t>Grade 9 PILOT</a:t>
              </a:r>
              <a:endParaRPr kumimoji="0" lang="en-GB" sz="1900" b="0" i="0" u="none" strike="noStrike" kern="1200" cap="none" spc="0" normalizeH="0" baseline="0" noProof="0" dirty="0">
                <a:ln>
                  <a:noFill/>
                </a:ln>
                <a:solidFill>
                  <a:srgbClr val="FF0000"/>
                </a:solidFill>
                <a:effectLst/>
                <a:uLnTx/>
                <a:uFillTx/>
                <a:latin typeface="Roboto"/>
                <a:ea typeface="Roboto"/>
                <a:cs typeface="Roboto"/>
                <a:sym typeface="Roboto"/>
              </a:endParaRPr>
            </a:p>
          </p:txBody>
        </p:sp>
      </p:grpSp>
      <p:grpSp>
        <p:nvGrpSpPr>
          <p:cNvPr id="17" name="Google Shape;139;p16">
            <a:extLst>
              <a:ext uri="{FF2B5EF4-FFF2-40B4-BE49-F238E27FC236}">
                <a16:creationId xmlns:a16="http://schemas.microsoft.com/office/drawing/2014/main" id="{D8EACB0C-3B10-C0D3-9D0F-064F2511FE8A}"/>
              </a:ext>
            </a:extLst>
          </p:cNvPr>
          <p:cNvGrpSpPr/>
          <p:nvPr/>
        </p:nvGrpSpPr>
        <p:grpSpPr>
          <a:xfrm>
            <a:off x="9724737" y="3401348"/>
            <a:ext cx="2467261" cy="3331800"/>
            <a:chOff x="1482080" y="2275849"/>
            <a:chExt cx="1850446" cy="2869145"/>
          </a:xfrm>
        </p:grpSpPr>
        <p:sp>
          <p:nvSpPr>
            <p:cNvPr id="18" name="Google Shape;140;p16">
              <a:extLst>
                <a:ext uri="{FF2B5EF4-FFF2-40B4-BE49-F238E27FC236}">
                  <a16:creationId xmlns:a16="http://schemas.microsoft.com/office/drawing/2014/main" id="{D8B320B0-1DBA-9441-9EED-49F063694AE6}"/>
                </a:ext>
              </a:extLst>
            </p:cNvPr>
            <p:cNvSpPr/>
            <p:nvPr/>
          </p:nvSpPr>
          <p:spPr>
            <a:xfrm>
              <a:off x="2930535" y="2862289"/>
              <a:ext cx="326453" cy="2099695"/>
            </a:xfrm>
            <a:custGeom>
              <a:avLst/>
              <a:gdLst/>
              <a:ahLst/>
              <a:cxnLst/>
              <a:rect l="l" t="t" r="r" b="b"/>
              <a:pathLst>
                <a:path w="9204" h="44804" extrusionOk="0">
                  <a:moveTo>
                    <a:pt x="7097" y="0"/>
                  </a:moveTo>
                  <a:cubicBezTo>
                    <a:pt x="2810" y="2143"/>
                    <a:pt x="0" y="6549"/>
                    <a:pt x="0" y="11514"/>
                  </a:cubicBezTo>
                  <a:lnTo>
                    <a:pt x="0" y="44803"/>
                  </a:lnTo>
                  <a:lnTo>
                    <a:pt x="2179" y="44803"/>
                  </a:lnTo>
                  <a:lnTo>
                    <a:pt x="2179" y="11514"/>
                  </a:lnTo>
                  <a:cubicBezTo>
                    <a:pt x="2179" y="6965"/>
                    <a:pt x="5025" y="2989"/>
                    <a:pt x="9204" y="1477"/>
                  </a:cubicBezTo>
                  <a:lnTo>
                    <a:pt x="9204" y="0"/>
                  </a:lnTo>
                  <a:close/>
                </a:path>
              </a:pathLst>
            </a:custGeom>
            <a:solidFill>
              <a:srgbClr val="5EB2FC"/>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9" name="Google Shape;141;p16">
              <a:extLst>
                <a:ext uri="{FF2B5EF4-FFF2-40B4-BE49-F238E27FC236}">
                  <a16:creationId xmlns:a16="http://schemas.microsoft.com/office/drawing/2014/main" id="{A8A4672A-9ADC-CA46-C2AB-0035C4137A62}"/>
                </a:ext>
              </a:extLst>
            </p:cNvPr>
            <p:cNvSpPr/>
            <p:nvPr/>
          </p:nvSpPr>
          <p:spPr>
            <a:xfrm>
              <a:off x="2283107" y="2275849"/>
              <a:ext cx="1049419" cy="737040"/>
            </a:xfrm>
            <a:custGeom>
              <a:avLst/>
              <a:gdLst/>
              <a:ahLst/>
              <a:cxnLst/>
              <a:rect l="l" t="t" r="r" b="b"/>
              <a:pathLst>
                <a:path w="49603" h="23563" extrusionOk="0">
                  <a:moveTo>
                    <a:pt x="1" y="0"/>
                  </a:moveTo>
                  <a:cubicBezTo>
                    <a:pt x="4621" y="1917"/>
                    <a:pt x="7871" y="6477"/>
                    <a:pt x="7871" y="11788"/>
                  </a:cubicBezTo>
                  <a:cubicBezTo>
                    <a:pt x="7871" y="17098"/>
                    <a:pt x="4621" y="21646"/>
                    <a:pt x="1" y="23563"/>
                  </a:cubicBezTo>
                  <a:lnTo>
                    <a:pt x="37827" y="23563"/>
                  </a:lnTo>
                  <a:cubicBezTo>
                    <a:pt x="44328" y="23563"/>
                    <a:pt x="49602" y="18288"/>
                    <a:pt x="49602" y="11788"/>
                  </a:cubicBezTo>
                  <a:cubicBezTo>
                    <a:pt x="49602" y="5275"/>
                    <a:pt x="44328" y="0"/>
                    <a:pt x="37827" y="0"/>
                  </a:cubicBezTo>
                  <a:close/>
                </a:path>
              </a:pathLst>
            </a:custGeom>
            <a:solidFill>
              <a:srgbClr val="5EB2FC"/>
            </a:solidFill>
            <a:ln>
              <a:noFill/>
            </a:ln>
          </p:spPr>
          <p:txBody>
            <a:bodyPr spcFirstLastPara="1" wrap="square" lIns="121900" tIns="121900" rIns="121900" bIns="12190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rPr>
                <a:t>2025</a:t>
              </a:r>
              <a:endParaRPr kumimoji="0"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endParaRPr>
            </a:p>
          </p:txBody>
        </p:sp>
        <p:sp>
          <p:nvSpPr>
            <p:cNvPr id="20" name="Google Shape;144;p16">
              <a:extLst>
                <a:ext uri="{FF2B5EF4-FFF2-40B4-BE49-F238E27FC236}">
                  <a16:creationId xmlns:a16="http://schemas.microsoft.com/office/drawing/2014/main" id="{135EC62A-D1CB-8026-70CB-478042D2D620}"/>
                </a:ext>
              </a:extLst>
            </p:cNvPr>
            <p:cNvSpPr txBox="1"/>
            <p:nvPr/>
          </p:nvSpPr>
          <p:spPr>
            <a:xfrm>
              <a:off x="1482080" y="3637542"/>
              <a:ext cx="1401300" cy="1507452"/>
            </a:xfrm>
            <a:prstGeom prst="rect">
              <a:avLst/>
            </a:prstGeom>
            <a:noFill/>
            <a:ln>
              <a:noFill/>
            </a:ln>
          </p:spPr>
          <p:txBody>
            <a:bodyPr spcFirstLastPara="1" wrap="square" lIns="121900" tIns="121900" rIns="121900" bIns="121900" anchor="t" anchorCtr="0">
              <a:noAutofit/>
            </a:bodyPr>
            <a:lstStyle/>
            <a:p>
              <a:pPr lvl="0" algn="r">
                <a:defRPr/>
              </a:pPr>
              <a:r>
                <a:rPr kumimoji="0" lang="en-GB" sz="2267" b="0" i="0" u="none" strike="noStrike" kern="1200" cap="none" spc="0" normalizeH="0" baseline="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KNEC administered </a:t>
              </a:r>
              <a:r>
                <a:rPr lang="en-GB" sz="2267" b="1" dirty="0">
                  <a:solidFill>
                    <a:srgbClr val="CC00FF"/>
                  </a:solidFill>
                  <a:latin typeface="Times New Roman" panose="02020603050405020304" pitchFamily="18" charset="0"/>
                  <a:ea typeface="Fira Sans Extra Condensed Medium"/>
                  <a:cs typeface="Times New Roman" panose="02020603050405020304" pitchFamily="18" charset="0"/>
                  <a:sym typeface="Fira Sans Extra Condensed Medium"/>
                </a:rPr>
                <a:t>1</a:t>
              </a:r>
              <a:r>
                <a:rPr lang="en-GB" sz="2267" b="1" baseline="30000" dirty="0">
                  <a:solidFill>
                    <a:srgbClr val="CC00FF"/>
                  </a:solidFill>
                  <a:latin typeface="Times New Roman" panose="02020603050405020304" pitchFamily="18" charset="0"/>
                  <a:ea typeface="Fira Sans Extra Condensed Medium"/>
                  <a:cs typeface="Times New Roman" panose="02020603050405020304" pitchFamily="18" charset="0"/>
                  <a:sym typeface="Fira Sans Extra Condensed Medium"/>
                </a:rPr>
                <a:t>ST </a:t>
              </a:r>
              <a:r>
                <a:rPr kumimoji="0" lang="en-GB" sz="2267" b="0" i="0" u="none" strike="noStrike" kern="1200" cap="none" spc="0" normalizeH="0" baseline="0" noProof="0" dirty="0">
                  <a:ln>
                    <a:noFill/>
                  </a:ln>
                  <a:solidFill>
                    <a:srgbClr val="FF0000"/>
                  </a:solidFill>
                  <a:effectLst/>
                  <a:uLnTx/>
                  <a:uFillTx/>
                  <a:latin typeface="Times New Roman" panose="02020603050405020304" pitchFamily="18" charset="0"/>
                  <a:ea typeface="Fira Sans Extra Condensed Medium"/>
                  <a:cs typeface="Times New Roman" panose="02020603050405020304" pitchFamily="18" charset="0"/>
                  <a:sym typeface="Fira Sans Extra Condensed Medium"/>
                </a:rPr>
                <a:t>KJSEA &amp; KPLEA</a:t>
              </a:r>
            </a:p>
          </p:txBody>
        </p:sp>
        <p:sp>
          <p:nvSpPr>
            <p:cNvPr id="21" name="Google Shape;145;p16">
              <a:extLst>
                <a:ext uri="{FF2B5EF4-FFF2-40B4-BE49-F238E27FC236}">
                  <a16:creationId xmlns:a16="http://schemas.microsoft.com/office/drawing/2014/main" id="{44460D7B-3C65-0FF1-A489-9432ACD77EF3}"/>
                </a:ext>
              </a:extLst>
            </p:cNvPr>
            <p:cNvSpPr txBox="1"/>
            <p:nvPr/>
          </p:nvSpPr>
          <p:spPr>
            <a:xfrm>
              <a:off x="1649026" y="3378697"/>
              <a:ext cx="1401300" cy="429600"/>
            </a:xfrm>
            <a:prstGeom prst="rect">
              <a:avLst/>
            </a:prstGeom>
            <a:noFill/>
            <a:ln>
              <a:noFill/>
            </a:ln>
          </p:spPr>
          <p:txBody>
            <a:bodyPr spcFirstLastPara="1" wrap="square" lIns="121900" tIns="121900" rIns="121900" bIns="121900" anchor="ctr" anchorCtr="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sz="2267" b="0" i="0" u="none" strike="noStrike" kern="1200" cap="none" spc="0" normalizeH="0" baseline="0" noProof="0" dirty="0">
                <a:ln>
                  <a:noFill/>
                </a:ln>
                <a:solidFill>
                  <a:srgbClr val="434343"/>
                </a:solidFill>
                <a:effectLst/>
                <a:uLnTx/>
                <a:uFillTx/>
                <a:latin typeface="Fira Sans Extra Condensed Medium"/>
                <a:ea typeface="Fira Sans Extra Condensed Medium"/>
                <a:cs typeface="Fira Sans Extra Condensed Medium"/>
                <a:sym typeface="Fira Sans Extra Condensed Medium"/>
              </a:endParaRPr>
            </a:p>
          </p:txBody>
        </p:sp>
      </p:grpSp>
      <p:grpSp>
        <p:nvGrpSpPr>
          <p:cNvPr id="9" name="Google Shape;132;p16">
            <a:extLst>
              <a:ext uri="{FF2B5EF4-FFF2-40B4-BE49-F238E27FC236}">
                <a16:creationId xmlns:a16="http://schemas.microsoft.com/office/drawing/2014/main" id="{F99D3AAD-85AE-F01C-FC67-228B247DBF09}"/>
              </a:ext>
            </a:extLst>
          </p:cNvPr>
          <p:cNvGrpSpPr/>
          <p:nvPr/>
        </p:nvGrpSpPr>
        <p:grpSpPr>
          <a:xfrm>
            <a:off x="1277061" y="1666174"/>
            <a:ext cx="2028578" cy="2627868"/>
            <a:chOff x="5216402" y="1374030"/>
            <a:chExt cx="1697422" cy="1658870"/>
          </a:xfrm>
        </p:grpSpPr>
        <p:sp>
          <p:nvSpPr>
            <p:cNvPr id="10" name="Google Shape;133;p16">
              <a:extLst>
                <a:ext uri="{FF2B5EF4-FFF2-40B4-BE49-F238E27FC236}">
                  <a16:creationId xmlns:a16="http://schemas.microsoft.com/office/drawing/2014/main" id="{26417F86-A434-F3DB-28DF-17F8E36AC5AA}"/>
                </a:ext>
              </a:extLst>
            </p:cNvPr>
            <p:cNvSpPr/>
            <p:nvPr/>
          </p:nvSpPr>
          <p:spPr>
            <a:xfrm>
              <a:off x="6576056" y="1428461"/>
              <a:ext cx="230425" cy="1119800"/>
            </a:xfrm>
            <a:custGeom>
              <a:avLst/>
              <a:gdLst/>
              <a:ahLst/>
              <a:cxnLst/>
              <a:rect l="l" t="t" r="r" b="b"/>
              <a:pathLst>
                <a:path w="9217" h="44792" extrusionOk="0">
                  <a:moveTo>
                    <a:pt x="1" y="1"/>
                  </a:moveTo>
                  <a:lnTo>
                    <a:pt x="1" y="33291"/>
                  </a:lnTo>
                  <a:cubicBezTo>
                    <a:pt x="1" y="38244"/>
                    <a:pt x="2823" y="42649"/>
                    <a:pt x="7097" y="44792"/>
                  </a:cubicBezTo>
                  <a:lnTo>
                    <a:pt x="9216" y="44792"/>
                  </a:lnTo>
                  <a:lnTo>
                    <a:pt x="9216" y="43328"/>
                  </a:lnTo>
                  <a:cubicBezTo>
                    <a:pt x="5025" y="41804"/>
                    <a:pt x="2192" y="37827"/>
                    <a:pt x="2192" y="33291"/>
                  </a:cubicBezTo>
                  <a:lnTo>
                    <a:pt x="2192" y="1"/>
                  </a:lnTo>
                  <a:close/>
                </a:path>
              </a:pathLst>
            </a:custGeom>
            <a:solidFill>
              <a:srgbClr val="FCBD24"/>
            </a:solidFill>
            <a:ln>
              <a:noFill/>
            </a:ln>
          </p:spPr>
          <p:txBody>
            <a:bodyPr spcFirstLastPara="1" wrap="square" lIns="121900" tIns="121900" rIns="121900" bIns="12190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11" name="Google Shape;134;p16">
              <a:extLst>
                <a:ext uri="{FF2B5EF4-FFF2-40B4-BE49-F238E27FC236}">
                  <a16:creationId xmlns:a16="http://schemas.microsoft.com/office/drawing/2014/main" id="{BAE3B07F-0A77-42AB-9758-16DC9767A5FF}"/>
                </a:ext>
              </a:extLst>
            </p:cNvPr>
            <p:cNvSpPr/>
            <p:nvPr/>
          </p:nvSpPr>
          <p:spPr>
            <a:xfrm>
              <a:off x="5790769" y="2443825"/>
              <a:ext cx="1123055" cy="589075"/>
            </a:xfrm>
            <a:custGeom>
              <a:avLst/>
              <a:gdLst/>
              <a:ahLst/>
              <a:cxnLst/>
              <a:rect l="l" t="t" r="r" b="b"/>
              <a:pathLst>
                <a:path w="49615" h="23563" extrusionOk="0">
                  <a:moveTo>
                    <a:pt x="1" y="0"/>
                  </a:moveTo>
                  <a:cubicBezTo>
                    <a:pt x="4621" y="1917"/>
                    <a:pt x="7871" y="6477"/>
                    <a:pt x="7871" y="11788"/>
                  </a:cubicBezTo>
                  <a:cubicBezTo>
                    <a:pt x="7871" y="17098"/>
                    <a:pt x="4621" y="21646"/>
                    <a:pt x="1" y="23563"/>
                  </a:cubicBezTo>
                  <a:lnTo>
                    <a:pt x="37827" y="23563"/>
                  </a:lnTo>
                  <a:cubicBezTo>
                    <a:pt x="44340" y="23563"/>
                    <a:pt x="49614" y="18288"/>
                    <a:pt x="49614" y="11788"/>
                  </a:cubicBezTo>
                  <a:cubicBezTo>
                    <a:pt x="49614" y="5275"/>
                    <a:pt x="44340" y="0"/>
                    <a:pt x="37827" y="0"/>
                  </a:cubicBezTo>
                  <a:close/>
                </a:path>
              </a:pathLst>
            </a:custGeom>
            <a:solidFill>
              <a:srgbClr val="FCBD24"/>
            </a:solidFill>
            <a:ln>
              <a:noFill/>
            </a:ln>
          </p:spPr>
          <p:txBody>
            <a:bodyPr spcFirstLastPara="1" wrap="square" lIns="121900" tIns="121900" rIns="121900" bIns="12190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rPr>
                <a:t>2018</a:t>
              </a:r>
              <a:endParaRPr kumimoji="0" sz="2267" b="0" i="0" u="none" strike="noStrike" kern="1200" cap="none" spc="0" normalizeH="0" baseline="0" noProof="0" dirty="0">
                <a:ln>
                  <a:noFill/>
                </a:ln>
                <a:solidFill>
                  <a:prstClr val="black"/>
                </a:solidFill>
                <a:effectLst/>
                <a:uLnTx/>
                <a:uFillTx/>
                <a:latin typeface="Fira Sans Extra Condensed"/>
                <a:ea typeface="Fira Sans Extra Condensed"/>
                <a:cs typeface="Fira Sans Extra Condensed"/>
                <a:sym typeface="Fira Sans Extra Condensed"/>
              </a:endParaRPr>
            </a:p>
          </p:txBody>
        </p:sp>
        <p:sp>
          <p:nvSpPr>
            <p:cNvPr id="16" name="Google Shape;137;p16">
              <a:extLst>
                <a:ext uri="{FF2B5EF4-FFF2-40B4-BE49-F238E27FC236}">
                  <a16:creationId xmlns:a16="http://schemas.microsoft.com/office/drawing/2014/main" id="{36CEC60D-3426-6D26-97E0-C64CEAA4AFF5}"/>
                </a:ext>
              </a:extLst>
            </p:cNvPr>
            <p:cNvSpPr txBox="1"/>
            <p:nvPr/>
          </p:nvSpPr>
          <p:spPr>
            <a:xfrm>
              <a:off x="5216402" y="1374030"/>
              <a:ext cx="1657425" cy="971765"/>
            </a:xfrm>
            <a:prstGeom prst="rect">
              <a:avLst/>
            </a:prstGeom>
            <a:noFill/>
            <a:ln>
              <a:noFill/>
            </a:ln>
          </p:spPr>
          <p:txBody>
            <a:bodyPr spcFirstLastPara="1" wrap="square" lIns="121900" tIns="121900" rIns="121900" bIns="121900" anchor="t"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900" b="0" i="0" u="none" strike="noStrike" kern="1200" cap="none" spc="0" normalizeH="0" baseline="0" noProof="0" dirty="0">
                <a:ln>
                  <a:noFill/>
                </a:ln>
                <a:solidFill>
                  <a:srgbClr val="434343"/>
                </a:solidFill>
                <a:effectLst/>
                <a:uLnTx/>
                <a:uFillTx/>
                <a:latin typeface="Roboto"/>
                <a:ea typeface="Roboto"/>
                <a:cs typeface="Roboto"/>
                <a:sym typeface="Roboto"/>
              </a:endParaRPr>
            </a:p>
          </p:txBody>
        </p:sp>
      </p:grpSp>
      <p:sp>
        <p:nvSpPr>
          <p:cNvPr id="24" name="TextBox 23">
            <a:extLst>
              <a:ext uri="{FF2B5EF4-FFF2-40B4-BE49-F238E27FC236}">
                <a16:creationId xmlns:a16="http://schemas.microsoft.com/office/drawing/2014/main" id="{D0664AE2-EDCA-9A31-9376-3700171A275F}"/>
              </a:ext>
            </a:extLst>
          </p:cNvPr>
          <p:cNvSpPr txBox="1"/>
          <p:nvPr/>
        </p:nvSpPr>
        <p:spPr>
          <a:xfrm>
            <a:off x="1619388" y="1126863"/>
            <a:ext cx="1323302" cy="1569660"/>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Conducted Pilot study for </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Grade 3</a:t>
            </a:r>
            <a:endParaRPr kumimoji="0" lang="en-KE" sz="24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C3EB6F49-8B93-5593-80AF-97380FDF6E8B}"/>
              </a:ext>
            </a:extLst>
          </p:cNvPr>
          <p:cNvSpPr txBox="1">
            <a:spLocks/>
          </p:cNvSpPr>
          <p:nvPr/>
        </p:nvSpPr>
        <p:spPr>
          <a:xfrm>
            <a:off x="1524003" y="1999615"/>
            <a:ext cx="9144000" cy="2764028"/>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lvl="0"/>
            <a:r>
              <a:rPr kumimoji="0" lang="en-US" sz="5000" b="1" i="1" u="none" strike="noStrike" kern="1200" cap="none" spc="0" normalizeH="0" baseline="0" noProof="0" dirty="0">
                <a:ln>
                  <a:noFill/>
                </a:ln>
                <a:solidFill>
                  <a:srgbClr val="FF0000"/>
                </a:solidFill>
                <a:effectLst/>
                <a:uLnTx/>
                <a:uFillTx/>
                <a:latin typeface="Calibri Light" panose="020F0302020204030204"/>
              </a:rPr>
              <a:t>Organization of CBA </a:t>
            </a:r>
            <a:r>
              <a:rPr lang="en-GB" sz="5400" b="1" i="1" dirty="0">
                <a:solidFill>
                  <a:srgbClr val="FF0000"/>
                </a:solidFill>
              </a:rPr>
              <a:t>Age-Based Curriculum </a:t>
            </a:r>
            <a:br>
              <a:rPr kumimoji="0" lang="en-US" sz="5000" b="0" i="0" u="none" strike="noStrike" kern="1200" cap="none" spc="0" normalizeH="0" baseline="0" noProof="0" dirty="0">
                <a:ln>
                  <a:noFill/>
                </a:ln>
                <a:solidFill>
                  <a:sysClr val="windowText" lastClr="000000"/>
                </a:solidFill>
                <a:effectLst/>
                <a:uLnTx/>
                <a:uFillTx/>
                <a:latin typeface="Calibri Light" panose="020F0302020204030204"/>
                <a:ea typeface="+mj-ea"/>
                <a:cs typeface="+mj-cs"/>
              </a:rPr>
            </a:br>
            <a:endParaRPr kumimoji="0" lang="en-US" sz="5000" b="0"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Tree>
    <p:extLst>
      <p:ext uri="{BB962C8B-B14F-4D97-AF65-F5344CB8AC3E}">
        <p14:creationId xmlns:p14="http://schemas.microsoft.com/office/powerpoint/2010/main" val="351209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144CC4EB-91E5-AEA8-9046-1747A76EDFBB}"/>
              </a:ext>
            </a:extLst>
          </p:cNvPr>
          <p:cNvPicPr>
            <a:picLocks noChangeAspect="1"/>
          </p:cNvPicPr>
          <p:nvPr/>
        </p:nvPicPr>
        <p:blipFill>
          <a:blip r:embed="rId2"/>
          <a:stretch>
            <a:fillRect/>
          </a:stretch>
        </p:blipFill>
        <p:spPr>
          <a:xfrm>
            <a:off x="105103" y="178920"/>
            <a:ext cx="11992304" cy="6500159"/>
          </a:xfrm>
          <a:prstGeom prst="rect">
            <a:avLst/>
          </a:prstGeom>
        </p:spPr>
      </p:pic>
    </p:spTree>
    <p:extLst>
      <p:ext uri="{BB962C8B-B14F-4D97-AF65-F5344CB8AC3E}">
        <p14:creationId xmlns:p14="http://schemas.microsoft.com/office/powerpoint/2010/main" val="9223271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12EEDE-193C-784C-F30D-8C572E5BC80C}"/>
              </a:ext>
            </a:extLst>
          </p:cNvPr>
          <p:cNvPicPr>
            <a:picLocks noChangeAspect="1"/>
          </p:cNvPicPr>
          <p:nvPr/>
        </p:nvPicPr>
        <p:blipFill>
          <a:blip r:embed="rId2"/>
          <a:stretch>
            <a:fillRect/>
          </a:stretch>
        </p:blipFill>
        <p:spPr>
          <a:xfrm>
            <a:off x="114300" y="0"/>
            <a:ext cx="12077700" cy="6858000"/>
          </a:xfrm>
          <a:prstGeom prst="rect">
            <a:avLst/>
          </a:prstGeom>
        </p:spPr>
      </p:pic>
    </p:spTree>
    <p:extLst>
      <p:ext uri="{BB962C8B-B14F-4D97-AF65-F5344CB8AC3E}">
        <p14:creationId xmlns:p14="http://schemas.microsoft.com/office/powerpoint/2010/main" val="14779678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96861D-17AA-B49F-9AEC-E574BE0869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E7A3D1-4D7D-EE35-B28F-A0B154F6D8EA}"/>
              </a:ext>
            </a:extLst>
          </p:cNvPr>
          <p:cNvSpPr>
            <a:spLocks noGrp="1"/>
          </p:cNvSpPr>
          <p:nvPr>
            <p:ph type="ctrTitle"/>
          </p:nvPr>
        </p:nvSpPr>
        <p:spPr>
          <a:xfrm>
            <a:off x="1524003" y="1999615"/>
            <a:ext cx="9144000" cy="2764028"/>
          </a:xfrm>
        </p:spPr>
        <p:txBody>
          <a:bodyPr vert="horz" lIns="91440" tIns="45720" rIns="91440" bIns="45720" rtlCol="0" anchor="ctr">
            <a:normAutofit/>
          </a:bodyPr>
          <a:lstStyle/>
          <a:p>
            <a:r>
              <a:rPr lang="en-GB" sz="5400" b="1" i="1" dirty="0">
                <a:solidFill>
                  <a:srgbClr val="FF0000"/>
                </a:solidFill>
              </a:rPr>
              <a:t>Organisation of CBA Stage-Based Curriculum </a:t>
            </a:r>
            <a:br>
              <a:rPr lang="en-US" sz="5000" dirty="0"/>
            </a:br>
            <a:endParaRPr lang="en-US" sz="5000" dirty="0"/>
          </a:p>
        </p:txBody>
      </p:sp>
    </p:spTree>
    <p:extLst>
      <p:ext uri="{BB962C8B-B14F-4D97-AF65-F5344CB8AC3E}">
        <p14:creationId xmlns:p14="http://schemas.microsoft.com/office/powerpoint/2010/main" val="373794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F60DFA0-0451-7E46-A0A3-F16DD2443DAC}"/>
              </a:ext>
            </a:extLst>
          </p:cNvPr>
          <p:cNvPicPr>
            <a:picLocks noChangeAspect="1"/>
          </p:cNvPicPr>
          <p:nvPr/>
        </p:nvPicPr>
        <p:blipFill>
          <a:blip r:embed="rId2"/>
          <a:stretch>
            <a:fillRect/>
          </a:stretch>
        </p:blipFill>
        <p:spPr>
          <a:xfrm>
            <a:off x="753163" y="105583"/>
            <a:ext cx="10702643" cy="6631393"/>
          </a:xfrm>
          <a:prstGeom prst="rect">
            <a:avLst/>
          </a:prstGeom>
        </p:spPr>
      </p:pic>
    </p:spTree>
    <p:extLst>
      <p:ext uri="{BB962C8B-B14F-4D97-AF65-F5344CB8AC3E}">
        <p14:creationId xmlns:p14="http://schemas.microsoft.com/office/powerpoint/2010/main" val="10532495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42B34A4-5D11-6E06-A0BC-F481159F5AEC}"/>
              </a:ext>
            </a:extLst>
          </p:cNvPr>
          <p:cNvPicPr>
            <a:picLocks noChangeAspect="1"/>
          </p:cNvPicPr>
          <p:nvPr/>
        </p:nvPicPr>
        <p:blipFill>
          <a:blip r:embed="rId2"/>
          <a:stretch>
            <a:fillRect/>
          </a:stretch>
        </p:blipFill>
        <p:spPr>
          <a:xfrm>
            <a:off x="805804" y="80682"/>
            <a:ext cx="10530067" cy="6807811"/>
          </a:xfrm>
          <a:prstGeom prst="rect">
            <a:avLst/>
          </a:prstGeom>
        </p:spPr>
      </p:pic>
    </p:spTree>
    <p:extLst>
      <p:ext uri="{BB962C8B-B14F-4D97-AF65-F5344CB8AC3E}">
        <p14:creationId xmlns:p14="http://schemas.microsoft.com/office/powerpoint/2010/main" val="11290373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EEF6F-A250-C52A-A554-16EFAFBE74C5}"/>
              </a:ext>
            </a:extLst>
          </p:cNvPr>
          <p:cNvSpPr>
            <a:spLocks noGrp="1"/>
          </p:cNvSpPr>
          <p:nvPr>
            <p:ph type="title"/>
          </p:nvPr>
        </p:nvSpPr>
        <p:spPr>
          <a:xfrm>
            <a:off x="397566" y="1023731"/>
            <a:ext cx="11668538" cy="2941982"/>
          </a:xfrm>
        </p:spPr>
        <p:txBody>
          <a:bodyPr>
            <a:noAutofit/>
          </a:bodyPr>
          <a:lstStyle/>
          <a:p>
            <a:pPr lvl="0">
              <a:lnSpc>
                <a:spcPct val="150000"/>
              </a:lnSpc>
              <a:spcAft>
                <a:spcPts val="600"/>
              </a:spcAft>
              <a:defRPr/>
            </a:pPr>
            <a:r>
              <a:rPr lang="en-GB" sz="4000" b="1" dirty="0">
                <a:latin typeface="Albertus Medium" panose="020E0602030304020304" pitchFamily="34" charset="0"/>
              </a:rPr>
              <a:t>What types of assessments are administered by KNEC under the CBA framework do you know of? </a:t>
            </a:r>
            <a:endParaRPr lang="en-KE" sz="3600" b="1" dirty="0">
              <a:latin typeface="Albertus Medium" panose="020E0602030304020304" pitchFamily="34" charset="0"/>
            </a:endParaRPr>
          </a:p>
        </p:txBody>
      </p:sp>
      <p:sp>
        <p:nvSpPr>
          <p:cNvPr id="4" name="TextBox 3">
            <a:extLst>
              <a:ext uri="{FF2B5EF4-FFF2-40B4-BE49-F238E27FC236}">
                <a16:creationId xmlns:a16="http://schemas.microsoft.com/office/drawing/2014/main" id="{2240DFB0-DB11-7E33-E032-DE927CAA119E}"/>
              </a:ext>
            </a:extLst>
          </p:cNvPr>
          <p:cNvSpPr txBox="1"/>
          <p:nvPr/>
        </p:nvSpPr>
        <p:spPr>
          <a:xfrm>
            <a:off x="2343149" y="0"/>
            <a:ext cx="6097656" cy="707886"/>
          </a:xfrm>
          <a:prstGeom prst="rect">
            <a:avLst/>
          </a:prstGeom>
          <a:noFill/>
        </p:spPr>
        <p:txBody>
          <a:bodyPr wrap="square">
            <a:spAutoFit/>
          </a:bodyPr>
          <a:lstStyle/>
          <a:p>
            <a:pPr marL="90805" marR="0" lvl="0" indent="-90805" algn="ctr" defTabSz="914400" rtl="0" eaLnBrk="1" fontAlgn="base" latinLnBrk="0" hangingPunct="1">
              <a:lnSpc>
                <a:spcPct val="100000"/>
              </a:lnSpc>
              <a:spcBef>
                <a:spcPts val="600"/>
              </a:spcBef>
              <a:spcAft>
                <a:spcPts val="600"/>
              </a:spcAft>
              <a:buClr>
                <a:srgbClr val="1D9A78"/>
              </a:buClr>
              <a:buSzPct val="100000"/>
              <a:buFont typeface="Calibri" panose="020F0502020204030204" pitchFamily="34" charset="0"/>
              <a:buChar char=" "/>
              <a:tabLst/>
              <a:defRPr/>
            </a:pPr>
            <a:r>
              <a:rPr kumimoji="0" lang="en-US" sz="4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Activity 3 </a:t>
            </a:r>
          </a:p>
        </p:txBody>
      </p:sp>
      <p:sp>
        <p:nvSpPr>
          <p:cNvPr id="6" name="TextBox 5">
            <a:extLst>
              <a:ext uri="{FF2B5EF4-FFF2-40B4-BE49-F238E27FC236}">
                <a16:creationId xmlns:a16="http://schemas.microsoft.com/office/drawing/2014/main" id="{19F9E3A4-C681-1F69-B186-7ED5D9FD0B2D}"/>
              </a:ext>
            </a:extLst>
          </p:cNvPr>
          <p:cNvSpPr txBox="1"/>
          <p:nvPr/>
        </p:nvSpPr>
        <p:spPr>
          <a:xfrm>
            <a:off x="1242392" y="5436704"/>
            <a:ext cx="10287000" cy="954107"/>
          </a:xfrm>
          <a:prstGeom prst="rect">
            <a:avLst/>
          </a:prstGeom>
          <a:noFill/>
        </p:spPr>
        <p:txBody>
          <a:bodyPr wrap="square">
            <a:spAutoFit/>
          </a:bodyPr>
          <a:lstStyle/>
          <a:p>
            <a:pPr algn="ctr"/>
            <a:r>
              <a:rPr lang="en-GB" sz="2800" b="1" dirty="0">
                <a:solidFill>
                  <a:srgbClr val="0000FF"/>
                </a:solidFill>
                <a:latin typeface="Albertus Medium" panose="020E0602030304020304" pitchFamily="34" charset="0"/>
              </a:rPr>
              <a:t>Invite a few randomly selected participants to briefly share their personal experiences</a:t>
            </a:r>
            <a:endParaRPr lang="en-KE" sz="2800" b="1" dirty="0">
              <a:solidFill>
                <a:srgbClr val="0000FF"/>
              </a:solidFill>
              <a:latin typeface="Albertus Medium" panose="020E0602030304020304" pitchFamily="34" charset="0"/>
            </a:endParaRPr>
          </a:p>
        </p:txBody>
      </p:sp>
    </p:spTree>
    <p:extLst>
      <p:ext uri="{BB962C8B-B14F-4D97-AF65-F5344CB8AC3E}">
        <p14:creationId xmlns:p14="http://schemas.microsoft.com/office/powerpoint/2010/main" val="27278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16"/>
          <p:cNvSpPr txBox="1">
            <a:spLocks noGrp="1"/>
          </p:cNvSpPr>
          <p:nvPr>
            <p:ph type="title"/>
          </p:nvPr>
        </p:nvSpPr>
        <p:spPr>
          <a:xfrm>
            <a:off x="972186" y="629859"/>
            <a:ext cx="10298000" cy="641600"/>
          </a:xfrm>
          <a:prstGeom prst="rect">
            <a:avLst/>
          </a:prstGeom>
        </p:spPr>
        <p:txBody>
          <a:bodyPr spcFirstLastPara="1" vert="horz" wrap="square" lIns="121900" tIns="121900" rIns="121900" bIns="121900" rtlCol="0" anchor="ctr" anchorCtr="0">
            <a:noAutofit/>
          </a:bodyPr>
          <a:lstStyle/>
          <a:p>
            <a:pPr>
              <a:spcBef>
                <a:spcPts val="0"/>
              </a:spcBef>
            </a:pPr>
            <a:r>
              <a:rPr lang="en" b="1" dirty="0">
                <a:solidFill>
                  <a:srgbClr val="FF0000"/>
                </a:solidFill>
              </a:rPr>
              <a:t>     </a:t>
            </a:r>
            <a:r>
              <a:rPr lang="en" sz="5400" b="1" cap="none" dirty="0">
                <a:solidFill>
                  <a:srgbClr val="FF0000"/>
                </a:solidFill>
                <a:latin typeface="Times New Roman" panose="02020603050405020304" pitchFamily="18" charset="0"/>
                <a:cs typeface="Times New Roman" panose="02020603050405020304" pitchFamily="18" charset="0"/>
              </a:rPr>
              <a:t> JS Assessment structure</a:t>
            </a:r>
            <a:endParaRPr b="1" dirty="0">
              <a:solidFill>
                <a:srgbClr val="FF0000"/>
              </a:solidFill>
              <a:latin typeface="Times New Roman" panose="02020603050405020304" pitchFamily="18" charset="0"/>
              <a:cs typeface="Times New Roman" panose="02020603050405020304" pitchFamily="18" charset="0"/>
            </a:endParaRPr>
          </a:p>
        </p:txBody>
      </p:sp>
      <p:sp>
        <p:nvSpPr>
          <p:cNvPr id="119" name="Google Shape;119;p16"/>
          <p:cNvSpPr/>
          <p:nvPr/>
        </p:nvSpPr>
        <p:spPr>
          <a:xfrm>
            <a:off x="10413813" y="3258311"/>
            <a:ext cx="976004" cy="1093462"/>
          </a:xfrm>
          <a:custGeom>
            <a:avLst/>
            <a:gdLst/>
            <a:ahLst/>
            <a:cxnLst/>
            <a:rect l="l" t="t" r="r" b="b"/>
            <a:pathLst>
              <a:path w="45375" h="23563" extrusionOk="0">
                <a:moveTo>
                  <a:pt x="0" y="0"/>
                </a:moveTo>
                <a:lnTo>
                  <a:pt x="0" y="23563"/>
                </a:lnTo>
                <a:lnTo>
                  <a:pt x="33599" y="23563"/>
                </a:lnTo>
                <a:cubicBezTo>
                  <a:pt x="40100" y="23563"/>
                  <a:pt x="45375" y="18288"/>
                  <a:pt x="45375" y="11788"/>
                </a:cubicBezTo>
                <a:cubicBezTo>
                  <a:pt x="45375" y="5275"/>
                  <a:pt x="40100" y="0"/>
                  <a:pt x="33599" y="0"/>
                </a:cubicBezTo>
                <a:close/>
              </a:path>
            </a:pathLst>
          </a:custGeom>
          <a:solidFill>
            <a:srgbClr val="4949E7"/>
          </a:solidFill>
          <a:ln>
            <a:noFill/>
          </a:ln>
        </p:spPr>
        <p:txBody>
          <a:bodyPr spcFirstLastPara="1" wrap="square" lIns="121900" tIns="121900" rIns="121900" bIns="1219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2000" b="1" i="0" u="none" strike="noStrike" kern="1200" cap="none" spc="0" normalizeH="0" baseline="0" noProof="0" dirty="0">
                <a:ln>
                  <a:noFill/>
                </a:ln>
                <a:solidFill>
                  <a:srgbClr val="FFFFFF"/>
                </a:solidFill>
                <a:effectLst/>
                <a:uLnTx/>
                <a:uFillTx/>
                <a:latin typeface="Times New Roman" panose="02020603050405020304" pitchFamily="18" charset="0"/>
                <a:ea typeface="Fira Sans Extra Condensed"/>
                <a:cs typeface="Times New Roman" panose="02020603050405020304" pitchFamily="18" charset="0"/>
                <a:sym typeface="Fira Sans Extra Condensed"/>
              </a:rPr>
              <a:t>100%</a:t>
            </a:r>
            <a:endParaRPr kumimoji="0" sz="2000" b="1" i="0" u="none" strike="noStrike" kern="1200" cap="none" spc="0" normalizeH="0" baseline="0" noProof="0" dirty="0">
              <a:ln>
                <a:noFill/>
              </a:ln>
              <a:solidFill>
                <a:srgbClr val="FFFFFF"/>
              </a:solidFill>
              <a:effectLst/>
              <a:uLnTx/>
              <a:uFillTx/>
              <a:latin typeface="Times New Roman" panose="02020603050405020304" pitchFamily="18" charset="0"/>
              <a:ea typeface="Fira Sans Extra Condensed"/>
              <a:cs typeface="Times New Roman" panose="02020603050405020304" pitchFamily="18" charset="0"/>
              <a:sym typeface="Fira Sans Extra Condensed"/>
            </a:endParaRPr>
          </a:p>
        </p:txBody>
      </p:sp>
      <p:grpSp>
        <p:nvGrpSpPr>
          <p:cNvPr id="132" name="Google Shape;132;p16"/>
          <p:cNvGrpSpPr/>
          <p:nvPr/>
        </p:nvGrpSpPr>
        <p:grpSpPr>
          <a:xfrm>
            <a:off x="1861184" y="1034724"/>
            <a:ext cx="2389795" cy="2886873"/>
            <a:chOff x="5288732" y="1092505"/>
            <a:chExt cx="1792346" cy="2165155"/>
          </a:xfrm>
        </p:grpSpPr>
        <p:sp>
          <p:nvSpPr>
            <p:cNvPr id="134" name="Google Shape;134;p16"/>
            <p:cNvSpPr/>
            <p:nvPr/>
          </p:nvSpPr>
          <p:spPr>
            <a:xfrm>
              <a:off x="5790770" y="2445095"/>
              <a:ext cx="1290308" cy="812565"/>
            </a:xfrm>
            <a:custGeom>
              <a:avLst/>
              <a:gdLst/>
              <a:ahLst/>
              <a:cxnLst/>
              <a:rect l="l" t="t" r="r" b="b"/>
              <a:pathLst>
                <a:path w="49615" h="23563" extrusionOk="0">
                  <a:moveTo>
                    <a:pt x="1" y="0"/>
                  </a:moveTo>
                  <a:cubicBezTo>
                    <a:pt x="4621" y="1917"/>
                    <a:pt x="7871" y="6477"/>
                    <a:pt x="7871" y="11788"/>
                  </a:cubicBezTo>
                  <a:cubicBezTo>
                    <a:pt x="7871" y="17098"/>
                    <a:pt x="4621" y="21646"/>
                    <a:pt x="1" y="23563"/>
                  </a:cubicBezTo>
                  <a:lnTo>
                    <a:pt x="37827" y="23563"/>
                  </a:lnTo>
                  <a:cubicBezTo>
                    <a:pt x="44340" y="23563"/>
                    <a:pt x="49614" y="18288"/>
                    <a:pt x="49614" y="11788"/>
                  </a:cubicBezTo>
                  <a:cubicBezTo>
                    <a:pt x="49614" y="5275"/>
                    <a:pt x="44340" y="0"/>
                    <a:pt x="37827" y="0"/>
                  </a:cubicBezTo>
                  <a:close/>
                </a:path>
              </a:pathLst>
            </a:custGeom>
            <a:solidFill>
              <a:srgbClr val="FCBD24"/>
            </a:solidFill>
            <a:ln>
              <a:noFill/>
            </a:ln>
          </p:spPr>
          <p:txBody>
            <a:bodyPr spcFirstLastPara="1" wrap="square" lIns="121900" tIns="121900" rIns="121900" bIns="1219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rPr>
                <a:t>Grade 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rPr>
                <a:t>(SBA)</a:t>
              </a:r>
              <a:endParaRPr kumimoji="0" sz="2267" b="0"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endParaRPr>
            </a:p>
          </p:txBody>
        </p:sp>
        <p:sp>
          <p:nvSpPr>
            <p:cNvPr id="137" name="Google Shape;137;p16"/>
            <p:cNvSpPr txBox="1"/>
            <p:nvPr/>
          </p:nvSpPr>
          <p:spPr>
            <a:xfrm>
              <a:off x="5288732" y="1092505"/>
              <a:ext cx="1305900" cy="534900"/>
            </a:xfrm>
            <a:prstGeom prst="rect">
              <a:avLst/>
            </a:prstGeom>
            <a:noFill/>
            <a:ln>
              <a:noFill/>
            </a:ln>
          </p:spPr>
          <p:txBody>
            <a:bodyPr spcFirstLastPara="1" wrap="square" lIns="121900" tIns="121900" rIns="121900" bIns="121900" anchor="t"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srgbClr val="434343"/>
                </a:solidFill>
                <a:effectLst/>
                <a:uLnTx/>
                <a:uFillTx/>
                <a:latin typeface="Roboto"/>
                <a:ea typeface="Roboto"/>
                <a:cs typeface="Roboto"/>
                <a:sym typeface="Roboto"/>
              </a:endParaRPr>
            </a:p>
          </p:txBody>
        </p:sp>
      </p:grpSp>
      <p:grpSp>
        <p:nvGrpSpPr>
          <p:cNvPr id="146" name="Google Shape;146;p16"/>
          <p:cNvGrpSpPr/>
          <p:nvPr/>
        </p:nvGrpSpPr>
        <p:grpSpPr>
          <a:xfrm>
            <a:off x="2545058" y="3982691"/>
            <a:ext cx="1755828" cy="1914643"/>
            <a:chOff x="4622519" y="2531268"/>
            <a:chExt cx="1316872" cy="1435982"/>
          </a:xfrm>
        </p:grpSpPr>
        <p:sp>
          <p:nvSpPr>
            <p:cNvPr id="148" name="Google Shape;148;p16"/>
            <p:cNvSpPr/>
            <p:nvPr/>
          </p:nvSpPr>
          <p:spPr>
            <a:xfrm>
              <a:off x="4622519" y="2531268"/>
              <a:ext cx="1316872" cy="812565"/>
            </a:xfrm>
            <a:custGeom>
              <a:avLst/>
              <a:gdLst/>
              <a:ahLst/>
              <a:cxnLst/>
              <a:rect l="l" t="t" r="r" b="b"/>
              <a:pathLst>
                <a:path w="49614" h="23563" extrusionOk="0">
                  <a:moveTo>
                    <a:pt x="0" y="0"/>
                  </a:moveTo>
                  <a:cubicBezTo>
                    <a:pt x="4620" y="1917"/>
                    <a:pt x="7870" y="6477"/>
                    <a:pt x="7870" y="11788"/>
                  </a:cubicBezTo>
                  <a:cubicBezTo>
                    <a:pt x="7870" y="17098"/>
                    <a:pt x="4620" y="21646"/>
                    <a:pt x="0" y="23563"/>
                  </a:cubicBezTo>
                  <a:lnTo>
                    <a:pt x="37826" y="23563"/>
                  </a:lnTo>
                  <a:cubicBezTo>
                    <a:pt x="44339" y="23563"/>
                    <a:pt x="49614" y="18288"/>
                    <a:pt x="49614" y="11788"/>
                  </a:cubicBezTo>
                  <a:cubicBezTo>
                    <a:pt x="49614" y="5275"/>
                    <a:pt x="44339" y="0"/>
                    <a:pt x="37826" y="0"/>
                  </a:cubicBezTo>
                  <a:close/>
                </a:path>
              </a:pathLst>
            </a:custGeom>
            <a:solidFill>
              <a:srgbClr val="69E781"/>
            </a:solidFill>
            <a:ln>
              <a:noFill/>
            </a:ln>
          </p:spPr>
          <p:txBody>
            <a:bodyPr spcFirstLastPara="1" wrap="square" lIns="121900" tIns="121900" rIns="121900" bIns="1219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rPr>
                <a:t>Grade 7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rPr>
                <a:t>(SBA)</a:t>
              </a:r>
              <a:endParaRPr kumimoji="0" sz="2267" b="0"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endParaRPr>
            </a:p>
          </p:txBody>
        </p:sp>
        <p:sp>
          <p:nvSpPr>
            <p:cNvPr id="149" name="Google Shape;149;p16"/>
            <p:cNvSpPr/>
            <p:nvPr/>
          </p:nvSpPr>
          <p:spPr>
            <a:xfrm>
              <a:off x="5668275" y="3945200"/>
              <a:ext cx="22050" cy="22050"/>
            </a:xfrm>
            <a:custGeom>
              <a:avLst/>
              <a:gdLst/>
              <a:ahLst/>
              <a:cxnLst/>
              <a:rect l="l" t="t" r="r" b="b"/>
              <a:pathLst>
                <a:path w="882" h="882" extrusionOk="0">
                  <a:moveTo>
                    <a:pt x="441" y="0"/>
                  </a:moveTo>
                  <a:cubicBezTo>
                    <a:pt x="203" y="0"/>
                    <a:pt x="0" y="203"/>
                    <a:pt x="0" y="441"/>
                  </a:cubicBezTo>
                  <a:cubicBezTo>
                    <a:pt x="0" y="691"/>
                    <a:pt x="203" y="881"/>
                    <a:pt x="441" y="881"/>
                  </a:cubicBezTo>
                  <a:cubicBezTo>
                    <a:pt x="691" y="881"/>
                    <a:pt x="881" y="691"/>
                    <a:pt x="881" y="441"/>
                  </a:cubicBezTo>
                  <a:cubicBezTo>
                    <a:pt x="881" y="203"/>
                    <a:pt x="691"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0000"/>
                </a:solidFill>
                <a:effectLst/>
                <a:uLnTx/>
                <a:uFillTx/>
                <a:latin typeface="Calibri"/>
                <a:ea typeface="+mn-ea"/>
                <a:cs typeface="+mn-cs"/>
              </a:endParaRPr>
            </a:p>
          </p:txBody>
        </p:sp>
        <p:sp>
          <p:nvSpPr>
            <p:cNvPr id="150" name="Google Shape;150;p16"/>
            <p:cNvSpPr/>
            <p:nvPr/>
          </p:nvSpPr>
          <p:spPr>
            <a:xfrm>
              <a:off x="5712325" y="3945200"/>
              <a:ext cx="22350" cy="22050"/>
            </a:xfrm>
            <a:custGeom>
              <a:avLst/>
              <a:gdLst/>
              <a:ahLst/>
              <a:cxnLst/>
              <a:rect l="l" t="t" r="r" b="b"/>
              <a:pathLst>
                <a:path w="894" h="882" extrusionOk="0">
                  <a:moveTo>
                    <a:pt x="441" y="0"/>
                  </a:moveTo>
                  <a:cubicBezTo>
                    <a:pt x="203" y="0"/>
                    <a:pt x="0" y="203"/>
                    <a:pt x="0" y="441"/>
                  </a:cubicBezTo>
                  <a:cubicBezTo>
                    <a:pt x="0" y="691"/>
                    <a:pt x="203" y="881"/>
                    <a:pt x="441" y="881"/>
                  </a:cubicBezTo>
                  <a:cubicBezTo>
                    <a:pt x="691" y="881"/>
                    <a:pt x="893" y="691"/>
                    <a:pt x="893" y="441"/>
                  </a:cubicBezTo>
                  <a:cubicBezTo>
                    <a:pt x="893" y="203"/>
                    <a:pt x="691"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0000"/>
                </a:solidFill>
                <a:effectLst/>
                <a:uLnTx/>
                <a:uFillTx/>
                <a:latin typeface="Calibri"/>
                <a:ea typeface="+mn-ea"/>
                <a:cs typeface="+mn-cs"/>
              </a:endParaRPr>
            </a:p>
          </p:txBody>
        </p:sp>
        <p:sp>
          <p:nvSpPr>
            <p:cNvPr id="151" name="Google Shape;151;p16"/>
            <p:cNvSpPr/>
            <p:nvPr/>
          </p:nvSpPr>
          <p:spPr>
            <a:xfrm>
              <a:off x="5756675" y="3945200"/>
              <a:ext cx="22050" cy="22050"/>
            </a:xfrm>
            <a:custGeom>
              <a:avLst/>
              <a:gdLst/>
              <a:ahLst/>
              <a:cxnLst/>
              <a:rect l="l" t="t" r="r" b="b"/>
              <a:pathLst>
                <a:path w="882" h="882" extrusionOk="0">
                  <a:moveTo>
                    <a:pt x="441" y="0"/>
                  </a:moveTo>
                  <a:cubicBezTo>
                    <a:pt x="191" y="0"/>
                    <a:pt x="0" y="203"/>
                    <a:pt x="0" y="441"/>
                  </a:cubicBezTo>
                  <a:cubicBezTo>
                    <a:pt x="0" y="691"/>
                    <a:pt x="191" y="881"/>
                    <a:pt x="441" y="881"/>
                  </a:cubicBezTo>
                  <a:cubicBezTo>
                    <a:pt x="679" y="881"/>
                    <a:pt x="881" y="691"/>
                    <a:pt x="881" y="441"/>
                  </a:cubicBezTo>
                  <a:cubicBezTo>
                    <a:pt x="881" y="203"/>
                    <a:pt x="679"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0000"/>
                </a:solidFill>
                <a:effectLst/>
                <a:uLnTx/>
                <a:uFillTx/>
                <a:latin typeface="Calibri"/>
                <a:ea typeface="+mn-ea"/>
                <a:cs typeface="+mn-cs"/>
              </a:endParaRPr>
            </a:p>
          </p:txBody>
        </p:sp>
        <p:sp>
          <p:nvSpPr>
            <p:cNvPr id="152" name="Google Shape;152;p16"/>
            <p:cNvSpPr/>
            <p:nvPr/>
          </p:nvSpPr>
          <p:spPr>
            <a:xfrm>
              <a:off x="5800725" y="3945200"/>
              <a:ext cx="22050" cy="22050"/>
            </a:xfrm>
            <a:custGeom>
              <a:avLst/>
              <a:gdLst/>
              <a:ahLst/>
              <a:cxnLst/>
              <a:rect l="l" t="t" r="r" b="b"/>
              <a:pathLst>
                <a:path w="882" h="882" extrusionOk="0">
                  <a:moveTo>
                    <a:pt x="441" y="0"/>
                  </a:moveTo>
                  <a:cubicBezTo>
                    <a:pt x="191" y="0"/>
                    <a:pt x="1" y="203"/>
                    <a:pt x="1" y="441"/>
                  </a:cubicBezTo>
                  <a:cubicBezTo>
                    <a:pt x="1" y="691"/>
                    <a:pt x="191" y="881"/>
                    <a:pt x="441" y="881"/>
                  </a:cubicBezTo>
                  <a:cubicBezTo>
                    <a:pt x="679" y="881"/>
                    <a:pt x="882" y="691"/>
                    <a:pt x="882" y="441"/>
                  </a:cubicBezTo>
                  <a:cubicBezTo>
                    <a:pt x="882" y="203"/>
                    <a:pt x="679"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0000"/>
                </a:solidFill>
                <a:effectLst/>
                <a:uLnTx/>
                <a:uFillTx/>
                <a:latin typeface="Calibri"/>
                <a:ea typeface="+mn-ea"/>
                <a:cs typeface="+mn-cs"/>
              </a:endParaRPr>
            </a:p>
          </p:txBody>
        </p:sp>
      </p:grpSp>
      <p:grpSp>
        <p:nvGrpSpPr>
          <p:cNvPr id="156" name="Google Shape;156;p16"/>
          <p:cNvGrpSpPr/>
          <p:nvPr/>
        </p:nvGrpSpPr>
        <p:grpSpPr>
          <a:xfrm>
            <a:off x="6621267" y="3415293"/>
            <a:ext cx="3585389" cy="3039511"/>
            <a:chOff x="7027832" y="2498306"/>
            <a:chExt cx="2532787" cy="2177595"/>
          </a:xfrm>
        </p:grpSpPr>
        <p:sp>
          <p:nvSpPr>
            <p:cNvPr id="157" name="Google Shape;157;p16"/>
            <p:cNvSpPr/>
            <p:nvPr/>
          </p:nvSpPr>
          <p:spPr>
            <a:xfrm>
              <a:off x="7829078" y="3142509"/>
              <a:ext cx="318638" cy="1094659"/>
            </a:xfrm>
            <a:custGeom>
              <a:avLst/>
              <a:gdLst/>
              <a:ahLst/>
              <a:cxnLst/>
              <a:rect l="l" t="t" r="r" b="b"/>
              <a:pathLst>
                <a:path w="9204" h="44804" extrusionOk="0">
                  <a:moveTo>
                    <a:pt x="7096" y="0"/>
                  </a:moveTo>
                  <a:cubicBezTo>
                    <a:pt x="2810" y="2143"/>
                    <a:pt x="0" y="6549"/>
                    <a:pt x="0" y="11514"/>
                  </a:cubicBezTo>
                  <a:lnTo>
                    <a:pt x="0" y="44803"/>
                  </a:lnTo>
                  <a:lnTo>
                    <a:pt x="2179" y="44803"/>
                  </a:lnTo>
                  <a:lnTo>
                    <a:pt x="2179" y="11514"/>
                  </a:lnTo>
                  <a:cubicBezTo>
                    <a:pt x="2179" y="6965"/>
                    <a:pt x="5025" y="2989"/>
                    <a:pt x="9204" y="1477"/>
                  </a:cubicBezTo>
                  <a:lnTo>
                    <a:pt x="9204" y="0"/>
                  </a:lnTo>
                  <a:close/>
                </a:path>
              </a:pathLst>
            </a:custGeom>
            <a:solidFill>
              <a:srgbClr val="EC3A3B"/>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0000"/>
                </a:solidFill>
                <a:effectLst/>
                <a:uLnTx/>
                <a:uFillTx/>
                <a:latin typeface="Calibri"/>
                <a:ea typeface="+mn-ea"/>
                <a:cs typeface="+mn-cs"/>
              </a:endParaRPr>
            </a:p>
          </p:txBody>
        </p:sp>
        <p:sp>
          <p:nvSpPr>
            <p:cNvPr id="158" name="Google Shape;158;p16"/>
            <p:cNvSpPr/>
            <p:nvPr/>
          </p:nvSpPr>
          <p:spPr>
            <a:xfrm>
              <a:off x="7027832" y="2498306"/>
              <a:ext cx="1240350" cy="763519"/>
            </a:xfrm>
            <a:custGeom>
              <a:avLst/>
              <a:gdLst/>
              <a:ahLst/>
              <a:cxnLst/>
              <a:rect l="l" t="t" r="r" b="b"/>
              <a:pathLst>
                <a:path w="49614" h="23563" extrusionOk="0">
                  <a:moveTo>
                    <a:pt x="1" y="0"/>
                  </a:moveTo>
                  <a:cubicBezTo>
                    <a:pt x="4620" y="1917"/>
                    <a:pt x="7871" y="6477"/>
                    <a:pt x="7871" y="11788"/>
                  </a:cubicBezTo>
                  <a:cubicBezTo>
                    <a:pt x="7871" y="17098"/>
                    <a:pt x="4620" y="21646"/>
                    <a:pt x="1" y="23563"/>
                  </a:cubicBezTo>
                  <a:lnTo>
                    <a:pt x="37827" y="23563"/>
                  </a:lnTo>
                  <a:cubicBezTo>
                    <a:pt x="44340" y="23563"/>
                    <a:pt x="49614" y="18288"/>
                    <a:pt x="49614" y="11788"/>
                  </a:cubicBezTo>
                  <a:cubicBezTo>
                    <a:pt x="49614" y="5275"/>
                    <a:pt x="44340" y="0"/>
                    <a:pt x="37827" y="0"/>
                  </a:cubicBezTo>
                  <a:close/>
                </a:path>
              </a:pathLst>
            </a:custGeom>
            <a:solidFill>
              <a:srgbClr val="EC3A3B"/>
            </a:solidFill>
            <a:ln>
              <a:noFill/>
            </a:ln>
          </p:spPr>
          <p:txBody>
            <a:bodyPr spcFirstLastPara="1" wrap="square" lIns="121900" tIns="121900" rIns="121900" bIns="1219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2267" b="0"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rPr>
                <a:t>Grade 9</a:t>
              </a:r>
              <a:endParaRPr kumimoji="0" sz="2267" b="0"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endParaRPr>
            </a:p>
          </p:txBody>
        </p:sp>
        <p:sp>
          <p:nvSpPr>
            <p:cNvPr id="161" name="Google Shape;161;p16"/>
            <p:cNvSpPr txBox="1"/>
            <p:nvPr/>
          </p:nvSpPr>
          <p:spPr>
            <a:xfrm>
              <a:off x="7313601" y="4141001"/>
              <a:ext cx="2247018" cy="534900"/>
            </a:xfrm>
            <a:prstGeom prst="rect">
              <a:avLst/>
            </a:prstGeom>
            <a:noFill/>
            <a:ln>
              <a:noFill/>
            </a:ln>
          </p:spPr>
          <p:txBody>
            <a:bodyPr spcFirstLastPara="1" wrap="square" lIns="121900" tIns="121900" rIns="121900" bIns="121900" anchor="t"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 sz="2000" b="1" i="0" u="none" strike="noStrike" kern="1200" cap="none" spc="0" normalizeH="0" baseline="0" noProof="0" dirty="0">
                  <a:ln>
                    <a:noFill/>
                  </a:ln>
                  <a:solidFill>
                    <a:srgbClr val="434343"/>
                  </a:solidFill>
                  <a:effectLst/>
                  <a:uLnTx/>
                  <a:uFillTx/>
                  <a:latin typeface="Times New Roman" panose="02020603050405020304" pitchFamily="18" charset="0"/>
                  <a:ea typeface="Roboto"/>
                  <a:cs typeface="Times New Roman" panose="02020603050405020304" pitchFamily="18" charset="0"/>
                  <a:sym typeface="Roboto"/>
                </a:rPr>
                <a:t>KJSEA</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60% summative </a:t>
              </a:r>
              <a:endParaRPr kumimoji="0" lang="en-KE" sz="24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sz="2400" b="1" i="0" u="none" strike="noStrike" kern="1200" cap="none" spc="0" normalizeH="0" baseline="0" noProof="0" dirty="0">
                <a:ln>
                  <a:noFill/>
                </a:ln>
                <a:solidFill>
                  <a:srgbClr val="434343"/>
                </a:solidFill>
                <a:effectLst/>
                <a:uLnTx/>
                <a:uFillTx/>
                <a:latin typeface="Times New Roman" panose="02020603050405020304" pitchFamily="18" charset="0"/>
                <a:ea typeface="Roboto"/>
                <a:cs typeface="Times New Roman" panose="02020603050405020304" pitchFamily="18" charset="0"/>
                <a:sym typeface="Roboto"/>
              </a:endParaRPr>
            </a:p>
          </p:txBody>
        </p:sp>
      </p:grpSp>
      <p:sp>
        <p:nvSpPr>
          <p:cNvPr id="5" name="TextBox 4">
            <a:extLst>
              <a:ext uri="{FF2B5EF4-FFF2-40B4-BE49-F238E27FC236}">
                <a16:creationId xmlns:a16="http://schemas.microsoft.com/office/drawing/2014/main" id="{CC2CFA7E-D4D9-5123-E7C2-57ADBEFFCCC1}"/>
              </a:ext>
            </a:extLst>
          </p:cNvPr>
          <p:cNvSpPr txBox="1"/>
          <p:nvPr/>
        </p:nvSpPr>
        <p:spPr>
          <a:xfrm>
            <a:off x="311726" y="3429000"/>
            <a:ext cx="1512500" cy="960328"/>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20%   KPSEA</a:t>
            </a:r>
            <a:endParaRPr kumimoji="0" lang="en-KE"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787C4DA0-2924-17DB-89B6-25ECAAAE8FCC}"/>
              </a:ext>
            </a:extLst>
          </p:cNvPr>
          <p:cNvSpPr txBox="1"/>
          <p:nvPr/>
        </p:nvSpPr>
        <p:spPr>
          <a:xfrm>
            <a:off x="4932264" y="3322698"/>
            <a:ext cx="1569437" cy="8925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20% of SBAs(7,8)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endParaRPr kumimoji="0" lang="en-KE"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20" name="Arrow: Right 19">
            <a:extLst>
              <a:ext uri="{FF2B5EF4-FFF2-40B4-BE49-F238E27FC236}">
                <a16:creationId xmlns:a16="http://schemas.microsoft.com/office/drawing/2014/main" id="{D5F743E6-D79D-2545-2635-A12988B90B30}"/>
              </a:ext>
            </a:extLst>
          </p:cNvPr>
          <p:cNvSpPr/>
          <p:nvPr/>
        </p:nvSpPr>
        <p:spPr>
          <a:xfrm>
            <a:off x="579401" y="3879912"/>
            <a:ext cx="1197422" cy="20555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KE" sz="1800" b="0" i="0" u="none" strike="noStrike" kern="1200" cap="none" spc="0" normalizeH="0" baseline="0" noProof="0">
              <a:ln>
                <a:noFill/>
              </a:ln>
              <a:solidFill>
                <a:srgbClr val="FFFFFF"/>
              </a:solidFill>
              <a:effectLst/>
              <a:uLnTx/>
              <a:uFillTx/>
              <a:latin typeface="Calibri"/>
              <a:ea typeface="+mn-ea"/>
              <a:cs typeface="+mn-cs"/>
            </a:endParaRPr>
          </a:p>
        </p:txBody>
      </p:sp>
      <p:sp>
        <p:nvSpPr>
          <p:cNvPr id="22" name="Arrow: Right 21">
            <a:extLst>
              <a:ext uri="{FF2B5EF4-FFF2-40B4-BE49-F238E27FC236}">
                <a16:creationId xmlns:a16="http://schemas.microsoft.com/office/drawing/2014/main" id="{23C3076C-4B6D-EFD7-FA4E-A1D1A14B8D78}"/>
              </a:ext>
            </a:extLst>
          </p:cNvPr>
          <p:cNvSpPr/>
          <p:nvPr/>
        </p:nvSpPr>
        <p:spPr>
          <a:xfrm>
            <a:off x="4183715" y="3796749"/>
            <a:ext cx="2407440" cy="27906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KE" sz="1800" b="0" i="0" u="none" strike="noStrike" kern="1200" cap="none" spc="0" normalizeH="0" baseline="0" noProof="0">
              <a:ln>
                <a:noFill/>
              </a:ln>
              <a:solidFill>
                <a:srgbClr val="FFFFFF"/>
              </a:solidFill>
              <a:effectLst/>
              <a:uLnTx/>
              <a:uFillTx/>
              <a:latin typeface="Calibri"/>
              <a:ea typeface="+mn-ea"/>
              <a:cs typeface="+mn-cs"/>
            </a:endParaRPr>
          </a:p>
        </p:txBody>
      </p:sp>
      <p:sp>
        <p:nvSpPr>
          <p:cNvPr id="23" name="TextBox 22">
            <a:extLst>
              <a:ext uri="{FF2B5EF4-FFF2-40B4-BE49-F238E27FC236}">
                <a16:creationId xmlns:a16="http://schemas.microsoft.com/office/drawing/2014/main" id="{4E9FEDB7-276A-1C25-8A7C-1D1DA90D28E6}"/>
              </a:ext>
            </a:extLst>
          </p:cNvPr>
          <p:cNvSpPr txBox="1"/>
          <p:nvPr/>
        </p:nvSpPr>
        <p:spPr>
          <a:xfrm>
            <a:off x="4787376" y="4112863"/>
            <a:ext cx="1661468"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20%   KPSEA</a:t>
            </a:r>
            <a:endParaRPr kumimoji="0" lang="en-KE" sz="18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p:txBody>
      </p:sp>
      <p:sp>
        <p:nvSpPr>
          <p:cNvPr id="26" name="Arrow: Bent-Up 25">
            <a:extLst>
              <a:ext uri="{FF2B5EF4-FFF2-40B4-BE49-F238E27FC236}">
                <a16:creationId xmlns:a16="http://schemas.microsoft.com/office/drawing/2014/main" id="{7BEC46D4-92F9-59A0-E804-8BF27ABC4E92}"/>
              </a:ext>
            </a:extLst>
          </p:cNvPr>
          <p:cNvSpPr/>
          <p:nvPr/>
        </p:nvSpPr>
        <p:spPr>
          <a:xfrm>
            <a:off x="10478384" y="4378102"/>
            <a:ext cx="423431" cy="1850039"/>
          </a:xfrm>
          <a:prstGeom prst="bentUpArrow">
            <a:avLst>
              <a:gd name="adj1" fmla="val 27357"/>
              <a:gd name="adj2" fmla="val 25000"/>
              <a:gd name="adj3" fmla="val 25000"/>
            </a:avLst>
          </a:prstGeom>
        </p:spPr>
        <p:style>
          <a:lnRef idx="1">
            <a:schemeClr val="dk1"/>
          </a:lnRef>
          <a:fillRef idx="3">
            <a:schemeClr val="dk1"/>
          </a:fillRef>
          <a:effectRef idx="2">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KE" sz="1800" b="0" i="0" u="none" strike="noStrike" kern="1200" cap="none" spc="0" normalizeH="0" baseline="0" noProof="0">
              <a:ln>
                <a:noFill/>
              </a:ln>
              <a:solidFill>
                <a:srgbClr val="FFFFFF"/>
              </a:solidFill>
              <a:effectLst/>
              <a:uLnTx/>
              <a:uFillTx/>
              <a:latin typeface="Calibri"/>
              <a:ea typeface="+mn-ea"/>
              <a:cs typeface="+mn-cs"/>
            </a:endParaRPr>
          </a:p>
        </p:txBody>
      </p:sp>
      <p:sp>
        <p:nvSpPr>
          <p:cNvPr id="27" name="Arrow: Right 26">
            <a:extLst>
              <a:ext uri="{FF2B5EF4-FFF2-40B4-BE49-F238E27FC236}">
                <a16:creationId xmlns:a16="http://schemas.microsoft.com/office/drawing/2014/main" id="{E2CE1848-294A-3A51-88E8-CF75DD500CAD}"/>
              </a:ext>
            </a:extLst>
          </p:cNvPr>
          <p:cNvSpPr/>
          <p:nvPr/>
        </p:nvSpPr>
        <p:spPr>
          <a:xfrm>
            <a:off x="8616227" y="3768974"/>
            <a:ext cx="1639248" cy="221875"/>
          </a:xfrm>
          <a:prstGeom prst="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KE" sz="1800" b="0" i="0" u="none" strike="noStrike" kern="1200" cap="none" spc="0" normalizeH="0" baseline="0" noProof="0">
              <a:ln>
                <a:noFill/>
              </a:ln>
              <a:solidFill>
                <a:srgbClr val="FFFFFF"/>
              </a:solidFill>
              <a:effectLst/>
              <a:uLnTx/>
              <a:uFillTx/>
              <a:latin typeface="Calibri"/>
              <a:ea typeface="+mn-ea"/>
              <a:cs typeface="+mn-cs"/>
            </a:endParaRPr>
          </a:p>
        </p:txBody>
      </p:sp>
      <p:sp>
        <p:nvSpPr>
          <p:cNvPr id="29" name="TextBox 28">
            <a:extLst>
              <a:ext uri="{FF2B5EF4-FFF2-40B4-BE49-F238E27FC236}">
                <a16:creationId xmlns:a16="http://schemas.microsoft.com/office/drawing/2014/main" id="{774E2546-73FE-3090-300E-F04EADBAF9CD}"/>
              </a:ext>
            </a:extLst>
          </p:cNvPr>
          <p:cNvSpPr txBox="1"/>
          <p:nvPr/>
        </p:nvSpPr>
        <p:spPr>
          <a:xfrm>
            <a:off x="9086469" y="3310900"/>
            <a:ext cx="698763" cy="458074"/>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40% </a:t>
            </a:r>
            <a:endParaRPr kumimoji="0" lang="en-KE" sz="1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16"/>
          <p:cNvSpPr txBox="1">
            <a:spLocks noGrp="1"/>
          </p:cNvSpPr>
          <p:nvPr>
            <p:ph type="title"/>
          </p:nvPr>
        </p:nvSpPr>
        <p:spPr>
          <a:xfrm>
            <a:off x="1616425" y="629859"/>
            <a:ext cx="10280713" cy="641600"/>
          </a:xfrm>
          <a:prstGeom prst="rect">
            <a:avLst/>
          </a:prstGeom>
        </p:spPr>
        <p:txBody>
          <a:bodyPr spcFirstLastPara="1" vert="horz" wrap="square" lIns="121900" tIns="121900" rIns="121900" bIns="121900" rtlCol="0" anchor="ctr" anchorCtr="0">
            <a:noAutofit/>
          </a:bodyPr>
          <a:lstStyle/>
          <a:p>
            <a:pPr>
              <a:spcBef>
                <a:spcPts val="0"/>
              </a:spcBef>
            </a:pPr>
            <a:r>
              <a:rPr lang="en" sz="4400" b="1" cap="none" dirty="0">
                <a:solidFill>
                  <a:srgbClr val="FF0000"/>
                </a:solidFill>
                <a:latin typeface="Times New Roman" panose="02020603050405020304" pitchFamily="18" charset="0"/>
                <a:cs typeface="Times New Roman" panose="02020603050405020304" pitchFamily="18" charset="0"/>
              </a:rPr>
              <a:t>Senior School Assessment structure</a:t>
            </a:r>
            <a:endParaRPr sz="4000" b="1" dirty="0">
              <a:solidFill>
                <a:srgbClr val="FF0000"/>
              </a:solidFill>
              <a:latin typeface="Times New Roman" panose="02020603050405020304" pitchFamily="18" charset="0"/>
              <a:cs typeface="Times New Roman" panose="02020603050405020304" pitchFamily="18" charset="0"/>
            </a:endParaRPr>
          </a:p>
        </p:txBody>
      </p:sp>
      <p:sp>
        <p:nvSpPr>
          <p:cNvPr id="119" name="Google Shape;119;p16"/>
          <p:cNvSpPr/>
          <p:nvPr/>
        </p:nvSpPr>
        <p:spPr>
          <a:xfrm>
            <a:off x="9598759" y="3220031"/>
            <a:ext cx="1755826" cy="1391636"/>
          </a:xfrm>
          <a:custGeom>
            <a:avLst/>
            <a:gdLst/>
            <a:ahLst/>
            <a:cxnLst/>
            <a:rect l="l" t="t" r="r" b="b"/>
            <a:pathLst>
              <a:path w="45375" h="23563" extrusionOk="0">
                <a:moveTo>
                  <a:pt x="0" y="0"/>
                </a:moveTo>
                <a:lnTo>
                  <a:pt x="0" y="23563"/>
                </a:lnTo>
                <a:lnTo>
                  <a:pt x="33599" y="23563"/>
                </a:lnTo>
                <a:cubicBezTo>
                  <a:pt x="40100" y="23563"/>
                  <a:pt x="45375" y="18288"/>
                  <a:pt x="45375" y="11788"/>
                </a:cubicBezTo>
                <a:cubicBezTo>
                  <a:pt x="45375" y="5275"/>
                  <a:pt x="40100" y="0"/>
                  <a:pt x="33599" y="0"/>
                </a:cubicBezTo>
                <a:close/>
              </a:path>
            </a:pathLst>
          </a:custGeom>
          <a:solidFill>
            <a:srgbClr val="4949E7"/>
          </a:solidFill>
          <a:ln>
            <a:noFill/>
          </a:ln>
        </p:spPr>
        <p:txBody>
          <a:bodyPr spcFirstLastPara="1" wrap="square" lIns="121900" tIns="121900" rIns="121900" bIns="1219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3200" b="1" i="0" u="none" strike="noStrike" kern="1200" cap="none" spc="0" normalizeH="0" baseline="0" noProof="0" dirty="0">
                <a:ln>
                  <a:noFill/>
                </a:ln>
                <a:solidFill>
                  <a:srgbClr val="FFFFFF"/>
                </a:solidFill>
                <a:effectLst/>
                <a:uLnTx/>
                <a:uFillTx/>
                <a:latin typeface="Times New Roman" panose="02020603050405020304" pitchFamily="18" charset="0"/>
                <a:ea typeface="Fira Sans Extra Condensed"/>
                <a:cs typeface="Times New Roman" panose="02020603050405020304" pitchFamily="18" charset="0"/>
                <a:sym typeface="Fira Sans Extra Condensed"/>
              </a:rPr>
              <a:t>100%</a:t>
            </a:r>
            <a:endParaRPr kumimoji="0" sz="3200" b="1" i="0" u="none" strike="noStrike" kern="1200" cap="none" spc="0" normalizeH="0" baseline="0" noProof="0" dirty="0">
              <a:ln>
                <a:noFill/>
              </a:ln>
              <a:solidFill>
                <a:srgbClr val="FFFFFF"/>
              </a:solidFill>
              <a:effectLst/>
              <a:uLnTx/>
              <a:uFillTx/>
              <a:latin typeface="Times New Roman" panose="02020603050405020304" pitchFamily="18" charset="0"/>
              <a:ea typeface="Fira Sans Extra Condensed"/>
              <a:cs typeface="Times New Roman" panose="02020603050405020304" pitchFamily="18" charset="0"/>
              <a:sym typeface="Fira Sans Extra Condensed"/>
            </a:endParaRPr>
          </a:p>
        </p:txBody>
      </p:sp>
      <p:grpSp>
        <p:nvGrpSpPr>
          <p:cNvPr id="132" name="Google Shape;132;p16"/>
          <p:cNvGrpSpPr/>
          <p:nvPr/>
        </p:nvGrpSpPr>
        <p:grpSpPr>
          <a:xfrm>
            <a:off x="168031" y="1028976"/>
            <a:ext cx="2761238" cy="2886873"/>
            <a:chOff x="5288732" y="1092505"/>
            <a:chExt cx="2070928" cy="2165155"/>
          </a:xfrm>
        </p:grpSpPr>
        <p:sp>
          <p:nvSpPr>
            <p:cNvPr id="134" name="Google Shape;134;p16"/>
            <p:cNvSpPr/>
            <p:nvPr/>
          </p:nvSpPr>
          <p:spPr>
            <a:xfrm>
              <a:off x="5790770" y="2213933"/>
              <a:ext cx="1568890" cy="1043727"/>
            </a:xfrm>
            <a:custGeom>
              <a:avLst/>
              <a:gdLst/>
              <a:ahLst/>
              <a:cxnLst/>
              <a:rect l="l" t="t" r="r" b="b"/>
              <a:pathLst>
                <a:path w="49615" h="23563" extrusionOk="0">
                  <a:moveTo>
                    <a:pt x="1" y="0"/>
                  </a:moveTo>
                  <a:cubicBezTo>
                    <a:pt x="4621" y="1917"/>
                    <a:pt x="7871" y="6477"/>
                    <a:pt x="7871" y="11788"/>
                  </a:cubicBezTo>
                  <a:cubicBezTo>
                    <a:pt x="7871" y="17098"/>
                    <a:pt x="4621" y="21646"/>
                    <a:pt x="1" y="23563"/>
                  </a:cubicBezTo>
                  <a:lnTo>
                    <a:pt x="37827" y="23563"/>
                  </a:lnTo>
                  <a:cubicBezTo>
                    <a:pt x="44340" y="23563"/>
                    <a:pt x="49614" y="18288"/>
                    <a:pt x="49614" y="11788"/>
                  </a:cubicBezTo>
                  <a:cubicBezTo>
                    <a:pt x="49614" y="5275"/>
                    <a:pt x="44340" y="0"/>
                    <a:pt x="37827" y="0"/>
                  </a:cubicBezTo>
                  <a:close/>
                </a:path>
              </a:pathLst>
            </a:custGeom>
            <a:solidFill>
              <a:srgbClr val="FCBD24"/>
            </a:solidFill>
            <a:ln>
              <a:noFill/>
            </a:ln>
          </p:spPr>
          <p:txBody>
            <a:bodyPr spcFirstLastPara="1" wrap="square" lIns="121900" tIns="121900" rIns="121900" bIns="1219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3200" b="1"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rPr>
                <a:t>Grade </a:t>
              </a:r>
              <a:r>
                <a:rPr lang="en" sz="3200" b="1" dirty="0">
                  <a:solidFill>
                    <a:srgbClr val="000000"/>
                  </a:solidFill>
                  <a:latin typeface="Fira Sans Extra Condensed"/>
                  <a:ea typeface="Fira Sans Extra Condensed"/>
                  <a:cs typeface="Fira Sans Extra Condensed"/>
                  <a:sym typeface="Fira Sans Extra Condensed"/>
                </a:rPr>
                <a:t>10</a:t>
              </a:r>
              <a:endParaRPr kumimoji="0" lang="en" sz="3200" b="1"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3200" b="1"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rPr>
                <a:t>(SBA)</a:t>
              </a:r>
              <a:endParaRPr kumimoji="0" sz="3200" b="1"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endParaRPr>
            </a:p>
          </p:txBody>
        </p:sp>
        <p:sp>
          <p:nvSpPr>
            <p:cNvPr id="137" name="Google Shape;137;p16"/>
            <p:cNvSpPr txBox="1"/>
            <p:nvPr/>
          </p:nvSpPr>
          <p:spPr>
            <a:xfrm>
              <a:off x="5288732" y="1092505"/>
              <a:ext cx="1305900" cy="534900"/>
            </a:xfrm>
            <a:prstGeom prst="rect">
              <a:avLst/>
            </a:prstGeom>
            <a:noFill/>
            <a:ln>
              <a:noFill/>
            </a:ln>
          </p:spPr>
          <p:txBody>
            <a:bodyPr spcFirstLastPara="1" wrap="square" lIns="121900" tIns="121900" rIns="121900" bIns="121900" anchor="t"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dirty="0">
                <a:ln>
                  <a:noFill/>
                </a:ln>
                <a:solidFill>
                  <a:srgbClr val="434343"/>
                </a:solidFill>
                <a:effectLst/>
                <a:uLnTx/>
                <a:uFillTx/>
                <a:latin typeface="Roboto"/>
                <a:ea typeface="Roboto"/>
                <a:cs typeface="Roboto"/>
                <a:sym typeface="Roboto"/>
              </a:endParaRPr>
            </a:p>
          </p:txBody>
        </p:sp>
      </p:grpSp>
      <p:grpSp>
        <p:nvGrpSpPr>
          <p:cNvPr id="146" name="Google Shape;146;p16"/>
          <p:cNvGrpSpPr/>
          <p:nvPr/>
        </p:nvGrpSpPr>
        <p:grpSpPr>
          <a:xfrm>
            <a:off x="703075" y="4228975"/>
            <a:ext cx="2300980" cy="2278548"/>
            <a:chOff x="4489209" y="2523884"/>
            <a:chExt cx="1461793" cy="1443366"/>
          </a:xfrm>
        </p:grpSpPr>
        <p:sp>
          <p:nvSpPr>
            <p:cNvPr id="148" name="Google Shape;148;p16"/>
            <p:cNvSpPr/>
            <p:nvPr/>
          </p:nvSpPr>
          <p:spPr>
            <a:xfrm>
              <a:off x="4489209" y="2523884"/>
              <a:ext cx="1461793" cy="935646"/>
            </a:xfrm>
            <a:custGeom>
              <a:avLst/>
              <a:gdLst/>
              <a:ahLst/>
              <a:cxnLst/>
              <a:rect l="l" t="t" r="r" b="b"/>
              <a:pathLst>
                <a:path w="49614" h="23563" extrusionOk="0">
                  <a:moveTo>
                    <a:pt x="0" y="0"/>
                  </a:moveTo>
                  <a:cubicBezTo>
                    <a:pt x="4620" y="1917"/>
                    <a:pt x="7870" y="6477"/>
                    <a:pt x="7870" y="11788"/>
                  </a:cubicBezTo>
                  <a:cubicBezTo>
                    <a:pt x="7870" y="17098"/>
                    <a:pt x="4620" y="21646"/>
                    <a:pt x="0" y="23563"/>
                  </a:cubicBezTo>
                  <a:lnTo>
                    <a:pt x="37826" y="23563"/>
                  </a:lnTo>
                  <a:cubicBezTo>
                    <a:pt x="44339" y="23563"/>
                    <a:pt x="49614" y="18288"/>
                    <a:pt x="49614" y="11788"/>
                  </a:cubicBezTo>
                  <a:cubicBezTo>
                    <a:pt x="49614" y="5275"/>
                    <a:pt x="44339" y="0"/>
                    <a:pt x="37826" y="0"/>
                  </a:cubicBezTo>
                  <a:close/>
                </a:path>
              </a:pathLst>
            </a:custGeom>
            <a:solidFill>
              <a:srgbClr val="69E781"/>
            </a:solidFill>
            <a:ln>
              <a:noFill/>
            </a:ln>
          </p:spPr>
          <p:txBody>
            <a:bodyPr spcFirstLastPara="1" wrap="square" lIns="121900" tIns="121900" rIns="121900" bIns="1219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3200" b="1"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rPr>
                <a:t>Grade 11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3200" b="1"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rPr>
                <a:t>(SBA)</a:t>
              </a:r>
              <a:endParaRPr kumimoji="0" sz="3200" b="1"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endParaRPr>
            </a:p>
          </p:txBody>
        </p:sp>
        <p:sp>
          <p:nvSpPr>
            <p:cNvPr id="149" name="Google Shape;149;p16"/>
            <p:cNvSpPr/>
            <p:nvPr/>
          </p:nvSpPr>
          <p:spPr>
            <a:xfrm>
              <a:off x="5668275" y="3945200"/>
              <a:ext cx="22050" cy="22050"/>
            </a:xfrm>
            <a:custGeom>
              <a:avLst/>
              <a:gdLst/>
              <a:ahLst/>
              <a:cxnLst/>
              <a:rect l="l" t="t" r="r" b="b"/>
              <a:pathLst>
                <a:path w="882" h="882" extrusionOk="0">
                  <a:moveTo>
                    <a:pt x="441" y="0"/>
                  </a:moveTo>
                  <a:cubicBezTo>
                    <a:pt x="203" y="0"/>
                    <a:pt x="0" y="203"/>
                    <a:pt x="0" y="441"/>
                  </a:cubicBezTo>
                  <a:cubicBezTo>
                    <a:pt x="0" y="691"/>
                    <a:pt x="203" y="881"/>
                    <a:pt x="441" y="881"/>
                  </a:cubicBezTo>
                  <a:cubicBezTo>
                    <a:pt x="691" y="881"/>
                    <a:pt x="881" y="691"/>
                    <a:pt x="881" y="441"/>
                  </a:cubicBezTo>
                  <a:cubicBezTo>
                    <a:pt x="881" y="203"/>
                    <a:pt x="691"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0000"/>
                </a:solidFill>
                <a:effectLst/>
                <a:uLnTx/>
                <a:uFillTx/>
                <a:latin typeface="Calibri"/>
                <a:ea typeface="+mn-ea"/>
                <a:cs typeface="+mn-cs"/>
              </a:endParaRPr>
            </a:p>
          </p:txBody>
        </p:sp>
        <p:sp>
          <p:nvSpPr>
            <p:cNvPr id="150" name="Google Shape;150;p16"/>
            <p:cNvSpPr/>
            <p:nvPr/>
          </p:nvSpPr>
          <p:spPr>
            <a:xfrm>
              <a:off x="5712325" y="3945200"/>
              <a:ext cx="22350" cy="22050"/>
            </a:xfrm>
            <a:custGeom>
              <a:avLst/>
              <a:gdLst/>
              <a:ahLst/>
              <a:cxnLst/>
              <a:rect l="l" t="t" r="r" b="b"/>
              <a:pathLst>
                <a:path w="894" h="882" extrusionOk="0">
                  <a:moveTo>
                    <a:pt x="441" y="0"/>
                  </a:moveTo>
                  <a:cubicBezTo>
                    <a:pt x="203" y="0"/>
                    <a:pt x="0" y="203"/>
                    <a:pt x="0" y="441"/>
                  </a:cubicBezTo>
                  <a:cubicBezTo>
                    <a:pt x="0" y="691"/>
                    <a:pt x="203" y="881"/>
                    <a:pt x="441" y="881"/>
                  </a:cubicBezTo>
                  <a:cubicBezTo>
                    <a:pt x="691" y="881"/>
                    <a:pt x="893" y="691"/>
                    <a:pt x="893" y="441"/>
                  </a:cubicBezTo>
                  <a:cubicBezTo>
                    <a:pt x="893" y="203"/>
                    <a:pt x="691"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0000"/>
                </a:solidFill>
                <a:effectLst/>
                <a:uLnTx/>
                <a:uFillTx/>
                <a:latin typeface="Calibri"/>
                <a:ea typeface="+mn-ea"/>
                <a:cs typeface="+mn-cs"/>
              </a:endParaRPr>
            </a:p>
          </p:txBody>
        </p:sp>
        <p:sp>
          <p:nvSpPr>
            <p:cNvPr id="151" name="Google Shape;151;p16"/>
            <p:cNvSpPr/>
            <p:nvPr/>
          </p:nvSpPr>
          <p:spPr>
            <a:xfrm>
              <a:off x="5756675" y="3945200"/>
              <a:ext cx="22050" cy="22050"/>
            </a:xfrm>
            <a:custGeom>
              <a:avLst/>
              <a:gdLst/>
              <a:ahLst/>
              <a:cxnLst/>
              <a:rect l="l" t="t" r="r" b="b"/>
              <a:pathLst>
                <a:path w="882" h="882" extrusionOk="0">
                  <a:moveTo>
                    <a:pt x="441" y="0"/>
                  </a:moveTo>
                  <a:cubicBezTo>
                    <a:pt x="191" y="0"/>
                    <a:pt x="0" y="203"/>
                    <a:pt x="0" y="441"/>
                  </a:cubicBezTo>
                  <a:cubicBezTo>
                    <a:pt x="0" y="691"/>
                    <a:pt x="191" y="881"/>
                    <a:pt x="441" y="881"/>
                  </a:cubicBezTo>
                  <a:cubicBezTo>
                    <a:pt x="679" y="881"/>
                    <a:pt x="881" y="691"/>
                    <a:pt x="881" y="441"/>
                  </a:cubicBezTo>
                  <a:cubicBezTo>
                    <a:pt x="881" y="203"/>
                    <a:pt x="679"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0000"/>
                </a:solidFill>
                <a:effectLst/>
                <a:uLnTx/>
                <a:uFillTx/>
                <a:latin typeface="Calibri"/>
                <a:ea typeface="+mn-ea"/>
                <a:cs typeface="+mn-cs"/>
              </a:endParaRPr>
            </a:p>
          </p:txBody>
        </p:sp>
        <p:sp>
          <p:nvSpPr>
            <p:cNvPr id="152" name="Google Shape;152;p16"/>
            <p:cNvSpPr/>
            <p:nvPr/>
          </p:nvSpPr>
          <p:spPr>
            <a:xfrm>
              <a:off x="5800725" y="3945200"/>
              <a:ext cx="22050" cy="22050"/>
            </a:xfrm>
            <a:custGeom>
              <a:avLst/>
              <a:gdLst/>
              <a:ahLst/>
              <a:cxnLst/>
              <a:rect l="l" t="t" r="r" b="b"/>
              <a:pathLst>
                <a:path w="882" h="882" extrusionOk="0">
                  <a:moveTo>
                    <a:pt x="441" y="0"/>
                  </a:moveTo>
                  <a:cubicBezTo>
                    <a:pt x="191" y="0"/>
                    <a:pt x="1" y="203"/>
                    <a:pt x="1" y="441"/>
                  </a:cubicBezTo>
                  <a:cubicBezTo>
                    <a:pt x="1" y="691"/>
                    <a:pt x="191" y="881"/>
                    <a:pt x="441" y="881"/>
                  </a:cubicBezTo>
                  <a:cubicBezTo>
                    <a:pt x="679" y="881"/>
                    <a:pt x="882" y="691"/>
                    <a:pt x="882" y="441"/>
                  </a:cubicBezTo>
                  <a:cubicBezTo>
                    <a:pt x="882" y="203"/>
                    <a:pt x="679" y="0"/>
                    <a:pt x="441" y="0"/>
                  </a:cubicBezTo>
                  <a:close/>
                </a:path>
              </a:pathLst>
            </a:custGeom>
            <a:solidFill>
              <a:srgbClr val="869FB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0000"/>
                </a:solidFill>
                <a:effectLst/>
                <a:uLnTx/>
                <a:uFillTx/>
                <a:latin typeface="Calibri"/>
                <a:ea typeface="+mn-ea"/>
                <a:cs typeface="+mn-cs"/>
              </a:endParaRPr>
            </a:p>
          </p:txBody>
        </p:sp>
      </p:grpSp>
      <p:grpSp>
        <p:nvGrpSpPr>
          <p:cNvPr id="156" name="Google Shape;156;p16"/>
          <p:cNvGrpSpPr/>
          <p:nvPr/>
        </p:nvGrpSpPr>
        <p:grpSpPr>
          <a:xfrm>
            <a:off x="5401586" y="3467665"/>
            <a:ext cx="4622533" cy="2609615"/>
            <a:chOff x="7027832" y="2498306"/>
            <a:chExt cx="2773594" cy="1823839"/>
          </a:xfrm>
        </p:grpSpPr>
        <p:sp>
          <p:nvSpPr>
            <p:cNvPr id="157" name="Google Shape;157;p16"/>
            <p:cNvSpPr/>
            <p:nvPr/>
          </p:nvSpPr>
          <p:spPr>
            <a:xfrm>
              <a:off x="7829078" y="3142509"/>
              <a:ext cx="318638" cy="1094659"/>
            </a:xfrm>
            <a:custGeom>
              <a:avLst/>
              <a:gdLst/>
              <a:ahLst/>
              <a:cxnLst/>
              <a:rect l="l" t="t" r="r" b="b"/>
              <a:pathLst>
                <a:path w="9204" h="44804" extrusionOk="0">
                  <a:moveTo>
                    <a:pt x="7096" y="0"/>
                  </a:moveTo>
                  <a:cubicBezTo>
                    <a:pt x="2810" y="2143"/>
                    <a:pt x="0" y="6549"/>
                    <a:pt x="0" y="11514"/>
                  </a:cubicBezTo>
                  <a:lnTo>
                    <a:pt x="0" y="44803"/>
                  </a:lnTo>
                  <a:lnTo>
                    <a:pt x="2179" y="44803"/>
                  </a:lnTo>
                  <a:lnTo>
                    <a:pt x="2179" y="11514"/>
                  </a:lnTo>
                  <a:cubicBezTo>
                    <a:pt x="2179" y="6965"/>
                    <a:pt x="5025" y="2989"/>
                    <a:pt x="9204" y="1477"/>
                  </a:cubicBezTo>
                  <a:lnTo>
                    <a:pt x="9204" y="0"/>
                  </a:lnTo>
                  <a:close/>
                </a:path>
              </a:pathLst>
            </a:custGeom>
            <a:solidFill>
              <a:srgbClr val="EC3A3B"/>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0000"/>
                </a:solidFill>
                <a:effectLst/>
                <a:uLnTx/>
                <a:uFillTx/>
                <a:latin typeface="Calibri"/>
                <a:ea typeface="+mn-ea"/>
                <a:cs typeface="+mn-cs"/>
              </a:endParaRPr>
            </a:p>
          </p:txBody>
        </p:sp>
        <p:sp>
          <p:nvSpPr>
            <p:cNvPr id="158" name="Google Shape;158;p16"/>
            <p:cNvSpPr/>
            <p:nvPr/>
          </p:nvSpPr>
          <p:spPr>
            <a:xfrm>
              <a:off x="7027832" y="2498306"/>
              <a:ext cx="1240350" cy="763519"/>
            </a:xfrm>
            <a:custGeom>
              <a:avLst/>
              <a:gdLst/>
              <a:ahLst/>
              <a:cxnLst/>
              <a:rect l="l" t="t" r="r" b="b"/>
              <a:pathLst>
                <a:path w="49614" h="23563" extrusionOk="0">
                  <a:moveTo>
                    <a:pt x="1" y="0"/>
                  </a:moveTo>
                  <a:cubicBezTo>
                    <a:pt x="4620" y="1917"/>
                    <a:pt x="7871" y="6477"/>
                    <a:pt x="7871" y="11788"/>
                  </a:cubicBezTo>
                  <a:cubicBezTo>
                    <a:pt x="7871" y="17098"/>
                    <a:pt x="4620" y="21646"/>
                    <a:pt x="1" y="23563"/>
                  </a:cubicBezTo>
                  <a:lnTo>
                    <a:pt x="37827" y="23563"/>
                  </a:lnTo>
                  <a:cubicBezTo>
                    <a:pt x="44340" y="23563"/>
                    <a:pt x="49614" y="18288"/>
                    <a:pt x="49614" y="11788"/>
                  </a:cubicBezTo>
                  <a:cubicBezTo>
                    <a:pt x="49614" y="5275"/>
                    <a:pt x="44340" y="0"/>
                    <a:pt x="37827" y="0"/>
                  </a:cubicBezTo>
                  <a:close/>
                </a:path>
              </a:pathLst>
            </a:custGeom>
            <a:solidFill>
              <a:srgbClr val="EC3A3B"/>
            </a:solidFill>
            <a:ln>
              <a:noFill/>
            </a:ln>
          </p:spPr>
          <p:txBody>
            <a:bodyPr spcFirstLastPara="1" wrap="square" lIns="121900" tIns="121900" rIns="121900" bIns="1219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2800" b="1"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rPr>
                <a:t>Grade 12</a:t>
              </a:r>
              <a:endParaRPr kumimoji="0" sz="2800" b="1" i="0" u="none" strike="noStrike" kern="1200" cap="none" spc="0" normalizeH="0" baseline="0" noProof="0" dirty="0">
                <a:ln>
                  <a:noFill/>
                </a:ln>
                <a:solidFill>
                  <a:srgbClr val="000000"/>
                </a:solidFill>
                <a:effectLst/>
                <a:uLnTx/>
                <a:uFillTx/>
                <a:latin typeface="Fira Sans Extra Condensed"/>
                <a:ea typeface="Fira Sans Extra Condensed"/>
                <a:cs typeface="Fira Sans Extra Condensed"/>
                <a:sym typeface="Fira Sans Extra Condensed"/>
              </a:endParaRPr>
            </a:p>
          </p:txBody>
        </p:sp>
        <p:sp>
          <p:nvSpPr>
            <p:cNvPr id="161" name="Google Shape;161;p16"/>
            <p:cNvSpPr txBox="1"/>
            <p:nvPr/>
          </p:nvSpPr>
          <p:spPr>
            <a:xfrm>
              <a:off x="7554408" y="3787245"/>
              <a:ext cx="2247018" cy="534900"/>
            </a:xfrm>
            <a:prstGeom prst="rect">
              <a:avLst/>
            </a:prstGeom>
            <a:noFill/>
            <a:ln>
              <a:noFill/>
            </a:ln>
          </p:spPr>
          <p:txBody>
            <a:bodyPr spcFirstLastPara="1" wrap="square" lIns="121900" tIns="121900" rIns="121900" bIns="121900" anchor="t"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 sz="2400" b="1" i="0" u="none" strike="noStrike" kern="1200" cap="none" spc="0" normalizeH="0" baseline="0" noProof="0" dirty="0">
                  <a:ln>
                    <a:noFill/>
                  </a:ln>
                  <a:solidFill>
                    <a:srgbClr val="434343"/>
                  </a:solidFill>
                  <a:effectLst/>
                  <a:uLnTx/>
                  <a:uFillTx/>
                  <a:latin typeface="Times New Roman" panose="02020603050405020304" pitchFamily="18" charset="0"/>
                  <a:ea typeface="Roboto"/>
                  <a:cs typeface="Times New Roman" panose="02020603050405020304" pitchFamily="18" charset="0"/>
                  <a:sym typeface="Roboto"/>
                </a:rPr>
                <a:t>KCBE</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2800" b="1" dirty="0">
                  <a:solidFill>
                    <a:srgbClr val="000000"/>
                  </a:solidFill>
                  <a:latin typeface="Times New Roman" panose="02020603050405020304" pitchFamily="18" charset="0"/>
                  <a:cs typeface="Times New Roman" panose="02020603050405020304" pitchFamily="18" charset="0"/>
                </a:rPr>
                <a:t>7</a:t>
              </a:r>
              <a:r>
                <a:rPr kumimoji="0" lang="en-GB"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0% summative </a:t>
              </a:r>
              <a:endParaRPr kumimoji="0" lang="en-KE"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sz="2400" b="1" i="0" u="none" strike="noStrike" kern="1200" cap="none" spc="0" normalizeH="0" baseline="0" noProof="0" dirty="0">
                <a:ln>
                  <a:noFill/>
                </a:ln>
                <a:solidFill>
                  <a:srgbClr val="434343"/>
                </a:solidFill>
                <a:effectLst/>
                <a:uLnTx/>
                <a:uFillTx/>
                <a:latin typeface="Times New Roman" panose="02020603050405020304" pitchFamily="18" charset="0"/>
                <a:ea typeface="Roboto"/>
                <a:cs typeface="Times New Roman" panose="02020603050405020304" pitchFamily="18" charset="0"/>
                <a:sym typeface="Roboto"/>
              </a:endParaRPr>
            </a:p>
          </p:txBody>
        </p:sp>
      </p:grpSp>
      <p:sp>
        <p:nvSpPr>
          <p:cNvPr id="7" name="TextBox 6">
            <a:extLst>
              <a:ext uri="{FF2B5EF4-FFF2-40B4-BE49-F238E27FC236}">
                <a16:creationId xmlns:a16="http://schemas.microsoft.com/office/drawing/2014/main" id="{787C4DA0-2924-17DB-89B6-25ECAAAE8FCC}"/>
              </a:ext>
            </a:extLst>
          </p:cNvPr>
          <p:cNvSpPr txBox="1"/>
          <p:nvPr/>
        </p:nvSpPr>
        <p:spPr>
          <a:xfrm>
            <a:off x="3805089" y="3408017"/>
            <a:ext cx="1838357"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solidFill>
                  <a:srgbClr val="0000FF"/>
                </a:solidFill>
                <a:latin typeface="Times New Roman" panose="02020603050405020304" pitchFamily="18" charset="0"/>
                <a:cs typeface="Times New Roman" panose="02020603050405020304" pitchFamily="18" charset="0"/>
              </a:rPr>
              <a:t>3</a:t>
            </a:r>
            <a:r>
              <a:rPr kumimoji="0" lang="en-GB" sz="3200" b="1"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endParaRPr kumimoji="0" lang="en-KE"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22" name="Arrow: Right 21">
            <a:extLst>
              <a:ext uri="{FF2B5EF4-FFF2-40B4-BE49-F238E27FC236}">
                <a16:creationId xmlns:a16="http://schemas.microsoft.com/office/drawing/2014/main" id="{23C3076C-4B6D-EFD7-FA4E-A1D1A14B8D78}"/>
              </a:ext>
            </a:extLst>
          </p:cNvPr>
          <p:cNvSpPr/>
          <p:nvPr/>
        </p:nvSpPr>
        <p:spPr>
          <a:xfrm>
            <a:off x="3051334" y="3873288"/>
            <a:ext cx="2474823" cy="43014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KE" sz="1800" b="0" i="0" u="none" strike="noStrike" kern="1200" cap="none" spc="0" normalizeH="0" baseline="0" noProof="0">
              <a:ln>
                <a:noFill/>
              </a:ln>
              <a:solidFill>
                <a:srgbClr val="FFFFFF"/>
              </a:solidFill>
              <a:effectLst/>
              <a:uLnTx/>
              <a:uFillTx/>
              <a:latin typeface="Calibri"/>
              <a:ea typeface="+mn-ea"/>
              <a:cs typeface="+mn-cs"/>
            </a:endParaRPr>
          </a:p>
        </p:txBody>
      </p:sp>
      <p:sp>
        <p:nvSpPr>
          <p:cNvPr id="26" name="Arrow: Bent-Up 25">
            <a:extLst>
              <a:ext uri="{FF2B5EF4-FFF2-40B4-BE49-F238E27FC236}">
                <a16:creationId xmlns:a16="http://schemas.microsoft.com/office/drawing/2014/main" id="{7BEC46D4-92F9-59A0-E804-8BF27ABC4E92}"/>
              </a:ext>
            </a:extLst>
          </p:cNvPr>
          <p:cNvSpPr/>
          <p:nvPr/>
        </p:nvSpPr>
        <p:spPr>
          <a:xfrm>
            <a:off x="8519680" y="4602621"/>
            <a:ext cx="2067195" cy="1850039"/>
          </a:xfrm>
          <a:prstGeom prst="bentUpArrow">
            <a:avLst>
              <a:gd name="adj1" fmla="val 10166"/>
              <a:gd name="adj2" fmla="val 25000"/>
              <a:gd name="adj3" fmla="val 25000"/>
            </a:avLst>
          </a:prstGeom>
        </p:spPr>
        <p:style>
          <a:lnRef idx="1">
            <a:schemeClr val="dk1"/>
          </a:lnRef>
          <a:fillRef idx="3">
            <a:schemeClr val="dk1"/>
          </a:fillRef>
          <a:effectRef idx="2">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KE" sz="1800" b="0" i="0" u="none" strike="noStrike" kern="1200" cap="none" spc="0" normalizeH="0" baseline="0" noProof="0">
              <a:ln>
                <a:noFill/>
              </a:ln>
              <a:solidFill>
                <a:srgbClr val="FFFFFF"/>
              </a:solidFill>
              <a:effectLst/>
              <a:uLnTx/>
              <a:uFillTx/>
              <a:latin typeface="Calibri"/>
              <a:ea typeface="+mn-ea"/>
              <a:cs typeface="+mn-cs"/>
            </a:endParaRPr>
          </a:p>
        </p:txBody>
      </p:sp>
      <p:sp>
        <p:nvSpPr>
          <p:cNvPr id="27" name="Arrow: Right 26">
            <a:extLst>
              <a:ext uri="{FF2B5EF4-FFF2-40B4-BE49-F238E27FC236}">
                <a16:creationId xmlns:a16="http://schemas.microsoft.com/office/drawing/2014/main" id="{E2CE1848-294A-3A51-88E8-CF75DD500CAD}"/>
              </a:ext>
            </a:extLst>
          </p:cNvPr>
          <p:cNvSpPr/>
          <p:nvPr/>
        </p:nvSpPr>
        <p:spPr>
          <a:xfrm>
            <a:off x="7594402" y="3873288"/>
            <a:ext cx="1727947" cy="317717"/>
          </a:xfrm>
          <a:prstGeom prst="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KE" sz="1800" b="0" i="0" u="none" strike="noStrike" kern="1200" cap="none" spc="0" normalizeH="0" baseline="0" noProof="0">
              <a:ln>
                <a:noFill/>
              </a:ln>
              <a:solidFill>
                <a:srgbClr val="FFFFFF"/>
              </a:solidFill>
              <a:effectLst/>
              <a:uLnTx/>
              <a:uFillTx/>
              <a:latin typeface="Calibri"/>
              <a:ea typeface="+mn-ea"/>
              <a:cs typeface="+mn-cs"/>
            </a:endParaRPr>
          </a:p>
        </p:txBody>
      </p:sp>
      <p:sp>
        <p:nvSpPr>
          <p:cNvPr id="29" name="TextBox 28">
            <a:extLst>
              <a:ext uri="{FF2B5EF4-FFF2-40B4-BE49-F238E27FC236}">
                <a16:creationId xmlns:a16="http://schemas.microsoft.com/office/drawing/2014/main" id="{774E2546-73FE-3090-300E-F04EADBAF9CD}"/>
              </a:ext>
            </a:extLst>
          </p:cNvPr>
          <p:cNvSpPr txBox="1"/>
          <p:nvPr/>
        </p:nvSpPr>
        <p:spPr>
          <a:xfrm>
            <a:off x="8015018" y="3189624"/>
            <a:ext cx="1765726" cy="661207"/>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SBA30% </a:t>
            </a:r>
            <a:endParaRPr kumimoji="0" lang="en-KE"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02891273-1445-B705-A3E9-118D75DBE514}"/>
              </a:ext>
            </a:extLst>
          </p:cNvPr>
          <p:cNvSpPr txBox="1"/>
          <p:nvPr/>
        </p:nvSpPr>
        <p:spPr>
          <a:xfrm>
            <a:off x="4065104" y="178374"/>
            <a:ext cx="6221896" cy="547714"/>
          </a:xfrm>
          <a:prstGeom prst="rect">
            <a:avLst/>
          </a:prstGeom>
          <a:noFill/>
        </p:spPr>
        <p:txBody>
          <a:bodyPr wrap="square">
            <a:spAutoFit/>
          </a:bodyPr>
          <a:lstStyle/>
          <a:p>
            <a:pPr>
              <a:lnSpc>
                <a:spcPct val="115000"/>
              </a:lnSpc>
              <a:spcAft>
                <a:spcPts val="800"/>
              </a:spcAft>
            </a:pPr>
            <a:r>
              <a:rPr lang="en-US" sz="2800" b="1" kern="100" dirty="0">
                <a:solidFill>
                  <a:srgbClr val="FF0000"/>
                </a:solidFill>
                <a:effectLst/>
                <a:latin typeface="Albertus Medium" panose="020E0602030304020304" pitchFamily="34" charset="0"/>
                <a:ea typeface="DengXian" panose="02010600030101010101" pitchFamily="2" charset="-122"/>
                <a:cs typeface="Times New Roman" panose="02020603050405020304" pitchFamily="18" charset="0"/>
              </a:rPr>
              <a:t>HOW SUBJECTS ARE  ASSESSED</a:t>
            </a:r>
            <a:endParaRPr lang="en-GB" sz="2800" kern="100" dirty="0">
              <a:effectLst/>
              <a:latin typeface="Albertus Medium" panose="020E0602030304020304" pitchFamily="34" charset="0"/>
              <a:ea typeface="DengXian" panose="02010600030101010101" pitchFamily="2" charset="-122"/>
              <a:cs typeface="Times New Roman" panose="02020603050405020304" pitchFamily="18" charset="0"/>
            </a:endParaRPr>
          </a:p>
        </p:txBody>
      </p:sp>
      <p:graphicFrame>
        <p:nvGraphicFramePr>
          <p:cNvPr id="2" name="Table 1">
            <a:extLst>
              <a:ext uri="{FF2B5EF4-FFF2-40B4-BE49-F238E27FC236}">
                <a16:creationId xmlns:a16="http://schemas.microsoft.com/office/drawing/2014/main" id="{C3105219-A00B-700A-17FB-B0948612452B}"/>
              </a:ext>
            </a:extLst>
          </p:cNvPr>
          <p:cNvGraphicFramePr>
            <a:graphicFrameLocks noGrp="1"/>
          </p:cNvGraphicFramePr>
          <p:nvPr>
            <p:extLst>
              <p:ext uri="{D42A27DB-BD31-4B8C-83A1-F6EECF244321}">
                <p14:modId xmlns:p14="http://schemas.microsoft.com/office/powerpoint/2010/main" val="4021728297"/>
              </p:ext>
            </p:extLst>
          </p:nvPr>
        </p:nvGraphicFramePr>
        <p:xfrm>
          <a:off x="445604" y="726088"/>
          <a:ext cx="11300792" cy="5558028"/>
        </p:xfrm>
        <a:graphic>
          <a:graphicData uri="http://schemas.openxmlformats.org/drawingml/2006/table">
            <a:tbl>
              <a:tblPr firstRow="1" firstCol="1" bandRow="1"/>
              <a:tblGrid>
                <a:gridCol w="528431">
                  <a:extLst>
                    <a:ext uri="{9D8B030D-6E8A-4147-A177-3AD203B41FA5}">
                      <a16:colId xmlns:a16="http://schemas.microsoft.com/office/drawing/2014/main" val="3472315908"/>
                    </a:ext>
                  </a:extLst>
                </a:gridCol>
                <a:gridCol w="2961861">
                  <a:extLst>
                    <a:ext uri="{9D8B030D-6E8A-4147-A177-3AD203B41FA5}">
                      <a16:colId xmlns:a16="http://schemas.microsoft.com/office/drawing/2014/main" val="173128518"/>
                    </a:ext>
                  </a:extLst>
                </a:gridCol>
                <a:gridCol w="3677478">
                  <a:extLst>
                    <a:ext uri="{9D8B030D-6E8A-4147-A177-3AD203B41FA5}">
                      <a16:colId xmlns:a16="http://schemas.microsoft.com/office/drawing/2014/main" val="2404642700"/>
                    </a:ext>
                  </a:extLst>
                </a:gridCol>
                <a:gridCol w="4133022">
                  <a:extLst>
                    <a:ext uri="{9D8B030D-6E8A-4147-A177-3AD203B41FA5}">
                      <a16:colId xmlns:a16="http://schemas.microsoft.com/office/drawing/2014/main" val="865337309"/>
                    </a:ext>
                  </a:extLst>
                </a:gridCol>
              </a:tblGrid>
              <a:tr h="129994">
                <a:tc>
                  <a:txBody>
                    <a:bodyPr/>
                    <a:lstStyle/>
                    <a:p>
                      <a:pPr>
                        <a:lnSpc>
                          <a:spcPct val="115000"/>
                        </a:lnSpc>
                        <a:spcAft>
                          <a:spcPts val="800"/>
                        </a:spcAft>
                        <a:buNone/>
                      </a:pPr>
                      <a:r>
                        <a:rPr lang="en-US" sz="800" b="1" kern="10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5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2400" b="1" kern="100" dirty="0">
                          <a:effectLst/>
                          <a:latin typeface="Times New Roman" panose="02020603050405020304" pitchFamily="18" charset="0"/>
                          <a:ea typeface="DengXian" panose="02010600030101010101" pitchFamily="2" charset="-122"/>
                          <a:cs typeface="Times New Roman" panose="02020603050405020304" pitchFamily="18" charset="0"/>
                        </a:rPr>
                        <a:t>Grade -KPSEA</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2400" b="1" kern="100" dirty="0">
                          <a:effectLst/>
                          <a:latin typeface="Times New Roman" panose="02020603050405020304" pitchFamily="18" charset="0"/>
                          <a:ea typeface="DengXian" panose="02010600030101010101" pitchFamily="2" charset="-122"/>
                          <a:cs typeface="Times New Roman" panose="02020603050405020304" pitchFamily="18" charset="0"/>
                        </a:rPr>
                        <a:t>Junior School-KJSEA</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2400" b="1" kern="100" dirty="0">
                          <a:effectLst/>
                          <a:latin typeface="Times New Roman" panose="02020603050405020304" pitchFamily="18" charset="0"/>
                          <a:ea typeface="DengXian" panose="02010600030101010101" pitchFamily="2" charset="-122"/>
                          <a:cs typeface="Times New Roman" panose="02020603050405020304" pitchFamily="18" charset="0"/>
                        </a:rPr>
                        <a:t>Senior School-KCBE</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14034164"/>
                  </a:ext>
                </a:extLst>
              </a:tr>
              <a:tr h="186145">
                <a:tc rowSpan="2">
                  <a:txBody>
                    <a:bodyPr/>
                    <a:lstStyle/>
                    <a:p>
                      <a:pPr>
                        <a:lnSpc>
                          <a:spcPct val="115000"/>
                        </a:lnSpc>
                        <a:spcAft>
                          <a:spcPts val="800"/>
                        </a:spcAft>
                        <a:buNone/>
                      </a:pPr>
                      <a:r>
                        <a:rPr lang="en-US" sz="2800" kern="100">
                          <a:effectLst/>
                          <a:latin typeface="Times New Roman" panose="02020603050405020304" pitchFamily="18" charset="0"/>
                          <a:ea typeface="DengXian" panose="02010600030101010101" pitchFamily="2" charset="-122"/>
                          <a:cs typeface="Times New Roman" panose="02020603050405020304" pitchFamily="18" charset="0"/>
                        </a:rPr>
                        <a:t>1</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English</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marL="0" lvl="0" indent="0">
                        <a:lnSpc>
                          <a:spcPct val="115000"/>
                        </a:lnSpc>
                        <a:spcAft>
                          <a:spcPts val="800"/>
                        </a:spcAft>
                        <a:buFont typeface="+mj-l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1. English</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2400" kern="100">
                          <a:effectLst/>
                          <a:latin typeface="Times New Roman" panose="02020603050405020304" pitchFamily="18" charset="0"/>
                          <a:ea typeface="DengXian" panose="02010600030101010101" pitchFamily="2" charset="-122"/>
                          <a:cs typeface="Times New Roman" panose="02020603050405020304" pitchFamily="18" charset="0"/>
                        </a:rPr>
                        <a:t>English</a:t>
                      </a:r>
                      <a:endParaRPr lang="en-GB" sz="24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67020595"/>
                  </a:ext>
                </a:extLst>
              </a:tr>
              <a:tr h="267722">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Literature in English</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44302053"/>
                  </a:ext>
                </a:extLst>
              </a:tr>
              <a:tr h="217239">
                <a:tc rowSpan="3">
                  <a:txBody>
                    <a:bodyPr/>
                    <a:lstStyle/>
                    <a:p>
                      <a:pPr>
                        <a:lnSpc>
                          <a:spcPct val="115000"/>
                        </a:lnSpc>
                        <a:spcAft>
                          <a:spcPts val="800"/>
                        </a:spcAft>
                        <a:buNone/>
                      </a:pPr>
                      <a:r>
                        <a:rPr lang="en-US" sz="2800" kern="100">
                          <a:effectLst/>
                          <a:latin typeface="Times New Roman" panose="02020603050405020304" pitchFamily="18" charset="0"/>
                          <a:ea typeface="DengXian" panose="02010600030101010101" pitchFamily="2" charset="-122"/>
                          <a:cs typeface="Times New Roman" panose="02020603050405020304" pitchFamily="18" charset="0"/>
                        </a:rPr>
                        <a:t>2</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3">
                  <a:txBody>
                    <a:bodyPr/>
                    <a:lstStyle/>
                    <a:p>
                      <a:pPr>
                        <a:lnSpc>
                          <a:spcPct val="115000"/>
                        </a:lnSpc>
                        <a:spcAft>
                          <a:spcPts val="800"/>
                        </a:spcAft>
                        <a:buNone/>
                      </a:pPr>
                      <a:r>
                        <a:rPr lang="en-US" sz="2400" kern="100">
                          <a:effectLst/>
                          <a:latin typeface="Times New Roman" panose="02020603050405020304" pitchFamily="18" charset="0"/>
                          <a:ea typeface="DengXian" panose="02010600030101010101" pitchFamily="2" charset="-122"/>
                          <a:cs typeface="Times New Roman" panose="02020603050405020304" pitchFamily="18" charset="0"/>
                        </a:rPr>
                        <a:t>Kiswahili/KSL</a:t>
                      </a:r>
                      <a:endParaRPr lang="en-GB" sz="24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3">
                  <a:txBody>
                    <a:bodyPr/>
                    <a:lstStyle/>
                    <a:p>
                      <a:pPr marL="0" lvl="0" indent="0">
                        <a:lnSpc>
                          <a:spcPct val="115000"/>
                        </a:lnSpc>
                        <a:spcAft>
                          <a:spcPts val="800"/>
                        </a:spcAft>
                        <a:buFont typeface="+mj-l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2. Kiswahili/KSL</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2400" kern="100">
                          <a:effectLst/>
                          <a:latin typeface="Times New Roman" panose="02020603050405020304" pitchFamily="18" charset="0"/>
                          <a:ea typeface="DengXian" panose="02010600030101010101" pitchFamily="2" charset="-122"/>
                          <a:cs typeface="Times New Roman" panose="02020603050405020304" pitchFamily="18" charset="0"/>
                        </a:rPr>
                        <a:t>Kiswahili</a:t>
                      </a:r>
                      <a:endParaRPr lang="en-GB" sz="24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84175793"/>
                  </a:ext>
                </a:extLst>
              </a:tr>
              <a:tr h="267722">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a:lnSpc>
                          <a:spcPct val="115000"/>
                        </a:lnSpc>
                        <a:spcAft>
                          <a:spcPts val="800"/>
                        </a:spcAft>
                        <a:buNone/>
                      </a:pPr>
                      <a:r>
                        <a:rPr lang="en-US" sz="2400" kern="100" dirty="0" err="1">
                          <a:effectLst/>
                          <a:latin typeface="Times New Roman" panose="02020603050405020304" pitchFamily="18" charset="0"/>
                          <a:ea typeface="DengXian" panose="02010600030101010101" pitchFamily="2" charset="-122"/>
                          <a:cs typeface="Times New Roman" panose="02020603050405020304" pitchFamily="18" charset="0"/>
                        </a:rPr>
                        <a:t>Fasihi</a:t>
                      </a: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sz="2400" kern="100" dirty="0" err="1">
                          <a:effectLst/>
                          <a:latin typeface="Times New Roman" panose="02020603050405020304" pitchFamily="18" charset="0"/>
                          <a:ea typeface="DengXian" panose="02010600030101010101" pitchFamily="2" charset="-122"/>
                          <a:cs typeface="Times New Roman" panose="02020603050405020304" pitchFamily="18" charset="0"/>
                        </a:rPr>
                        <a:t>ya</a:t>
                      </a: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 Kiswahili</a:t>
                      </a:r>
                      <a:endParaRPr lang="en-GB" sz="24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98004471"/>
                  </a:ext>
                </a:extLst>
              </a:tr>
              <a:tr h="217239">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a:lnSpc>
                          <a:spcPct val="115000"/>
                        </a:lnSpc>
                        <a:spcAft>
                          <a:spcPts val="800"/>
                        </a:spcAft>
                        <a:buNone/>
                      </a:pPr>
                      <a:r>
                        <a:rPr lang="en-US" sz="2400" kern="100">
                          <a:effectLst/>
                          <a:latin typeface="Times New Roman" panose="02020603050405020304" pitchFamily="18" charset="0"/>
                          <a:ea typeface="DengXian" panose="02010600030101010101" pitchFamily="2" charset="-122"/>
                          <a:cs typeface="Times New Roman" panose="02020603050405020304" pitchFamily="18" charset="0"/>
                        </a:rPr>
                        <a:t>KSL</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68034530"/>
                  </a:ext>
                </a:extLst>
              </a:tr>
              <a:tr h="267722">
                <a:tc rowSpan="2">
                  <a:txBody>
                    <a:bodyPr/>
                    <a:lstStyle/>
                    <a:p>
                      <a:pPr>
                        <a:lnSpc>
                          <a:spcPct val="115000"/>
                        </a:lnSpc>
                        <a:spcAft>
                          <a:spcPts val="800"/>
                        </a:spcAft>
                        <a:buNone/>
                      </a:pPr>
                      <a:r>
                        <a:rPr lang="en-US" sz="2800" kern="100">
                          <a:effectLst/>
                          <a:latin typeface="Times New Roman" panose="02020603050405020304" pitchFamily="18" charset="0"/>
                          <a:ea typeface="DengXian" panose="02010600030101010101" pitchFamily="2" charset="-122"/>
                          <a:cs typeface="Times New Roman" panose="02020603050405020304" pitchFamily="18" charset="0"/>
                        </a:rPr>
                        <a:t>3</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Mathematics</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marL="0" lvl="0" indent="0">
                        <a:lnSpc>
                          <a:spcPct val="115000"/>
                        </a:lnSpc>
                        <a:spcAft>
                          <a:spcPts val="800"/>
                        </a:spcAft>
                        <a:buFont typeface="+mj-l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3. Mathematics</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2400" kern="100">
                          <a:effectLst/>
                          <a:latin typeface="Times New Roman" panose="02020603050405020304" pitchFamily="18" charset="0"/>
                          <a:ea typeface="DengXian" panose="02010600030101010101" pitchFamily="2" charset="-122"/>
                          <a:cs typeface="Times New Roman" panose="02020603050405020304" pitchFamily="18" charset="0"/>
                        </a:rPr>
                        <a:t>Core Mathematics</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14898997"/>
                  </a:ext>
                </a:extLst>
              </a:tr>
              <a:tr h="267722">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a:lnSpc>
                          <a:spcPct val="115000"/>
                        </a:lnSpc>
                        <a:spcAft>
                          <a:spcPts val="800"/>
                        </a:spcAft>
                        <a:buNone/>
                      </a:pPr>
                      <a:r>
                        <a:rPr lang="en-GB" sz="2400" kern="100">
                          <a:effectLst/>
                          <a:latin typeface="Times New Roman" panose="02020603050405020304" pitchFamily="18" charset="0"/>
                          <a:ea typeface="DengXian" panose="02010600030101010101" pitchFamily="2" charset="-122"/>
                          <a:cs typeface="Times New Roman" panose="02020603050405020304" pitchFamily="18" charset="0"/>
                        </a:rPr>
                        <a:t>Essential Mathematics</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17975313"/>
                  </a:ext>
                </a:extLst>
              </a:tr>
              <a:tr h="217239">
                <a:tc rowSpan="6">
                  <a:txBody>
                    <a:bodyPr/>
                    <a:lstStyle/>
                    <a:p>
                      <a:pPr>
                        <a:lnSpc>
                          <a:spcPct val="115000"/>
                        </a:lnSpc>
                        <a:spcAft>
                          <a:spcPts val="800"/>
                        </a:spcAft>
                        <a:buNone/>
                      </a:pPr>
                      <a:r>
                        <a:rPr lang="en-US" sz="2800" kern="100" dirty="0">
                          <a:effectLst/>
                          <a:latin typeface="Times New Roman" panose="02020603050405020304" pitchFamily="18" charset="0"/>
                          <a:ea typeface="DengXian" panose="02010600030101010101" pitchFamily="2" charset="-122"/>
                          <a:cs typeface="Times New Roman" panose="02020603050405020304" pitchFamily="18" charset="0"/>
                        </a:rPr>
                        <a:t>4</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6">
                  <a:txBody>
                    <a:bodyPr/>
                    <a:lstStyle/>
                    <a:p>
                      <a:pPr>
                        <a:lnSpc>
                          <a:spcPct val="115000"/>
                        </a:lnSpc>
                        <a:spcAft>
                          <a:spcPts val="800"/>
                        </a:spcAft>
                        <a:buNone/>
                      </a:pPr>
                      <a:r>
                        <a:rPr lang="en-US" sz="2400" b="1" kern="100">
                          <a:effectLst/>
                          <a:latin typeface="Times New Roman" panose="02020603050405020304" pitchFamily="18" charset="0"/>
                          <a:ea typeface="DengXian" panose="02010600030101010101" pitchFamily="2" charset="-122"/>
                          <a:cs typeface="Times New Roman" panose="02020603050405020304" pitchFamily="18" charset="0"/>
                        </a:rPr>
                        <a:t>Integrated Science</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US" sz="2400" kern="100">
                          <a:effectLst/>
                          <a:latin typeface="Times New Roman" panose="02020603050405020304" pitchFamily="18" charset="0"/>
                          <a:ea typeface="DengXian" panose="02010600030101010101" pitchFamily="2" charset="-122"/>
                          <a:cs typeface="Times New Roman" panose="02020603050405020304" pitchFamily="18" charset="0"/>
                        </a:rPr>
                        <a:t>(Science &amp; Technology,</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p>
                      <a:pPr>
                        <a:lnSpc>
                          <a:spcPct val="115000"/>
                        </a:lnSpc>
                        <a:spcAft>
                          <a:spcPts val="800"/>
                        </a:spcAft>
                        <a:buNone/>
                      </a:pPr>
                      <a:r>
                        <a:rPr lang="en-US" sz="2400" kern="100">
                          <a:effectLst/>
                          <a:latin typeface="Times New Roman" panose="02020603050405020304" pitchFamily="18" charset="0"/>
                          <a:ea typeface="DengXian" panose="02010600030101010101" pitchFamily="2" charset="-122"/>
                          <a:cs typeface="Times New Roman" panose="02020603050405020304" pitchFamily="18" charset="0"/>
                        </a:rPr>
                        <a:t>Agriculture, Home Science, PHE)</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4">
                  <a:txBody>
                    <a:bodyPr/>
                    <a:lstStyle/>
                    <a:p>
                      <a:pPr marL="0" lvl="0" indent="0">
                        <a:lnSpc>
                          <a:spcPct val="115000"/>
                        </a:lnSpc>
                        <a:spcAft>
                          <a:spcPts val="800"/>
                        </a:spcAft>
                        <a:buFont typeface="+mj-l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4. Integrated Science</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2400" kern="100">
                          <a:effectLst/>
                          <a:latin typeface="Times New Roman" panose="02020603050405020304" pitchFamily="18" charset="0"/>
                          <a:ea typeface="DengXian" panose="02010600030101010101" pitchFamily="2" charset="-122"/>
                          <a:cs typeface="Times New Roman" panose="02020603050405020304" pitchFamily="18" charset="0"/>
                        </a:rPr>
                        <a:t>Biology</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03308491"/>
                  </a:ext>
                </a:extLst>
              </a:tr>
              <a:tr h="217239">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a:lnSpc>
                          <a:spcPct val="115000"/>
                        </a:lnSpc>
                        <a:spcAft>
                          <a:spcPts val="800"/>
                        </a:spcAft>
                        <a:buNone/>
                      </a:pPr>
                      <a:r>
                        <a:rPr lang="en-US" sz="2400" kern="100">
                          <a:effectLst/>
                          <a:latin typeface="Times New Roman" panose="02020603050405020304" pitchFamily="18" charset="0"/>
                          <a:ea typeface="DengXian" panose="02010600030101010101" pitchFamily="2" charset="-122"/>
                          <a:cs typeface="Times New Roman" panose="02020603050405020304" pitchFamily="18" charset="0"/>
                        </a:rPr>
                        <a:t>Physics</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48681789"/>
                  </a:ext>
                </a:extLst>
              </a:tr>
              <a:tr h="217239">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a:lnSpc>
                          <a:spcPct val="115000"/>
                        </a:lnSpc>
                        <a:spcAft>
                          <a:spcPts val="800"/>
                        </a:spcAft>
                        <a:buNone/>
                      </a:pPr>
                      <a:r>
                        <a:rPr lang="en-US" sz="2400" kern="100">
                          <a:effectLst/>
                          <a:latin typeface="Times New Roman" panose="02020603050405020304" pitchFamily="18" charset="0"/>
                          <a:ea typeface="DengXian" panose="02010600030101010101" pitchFamily="2" charset="-122"/>
                          <a:cs typeface="Times New Roman" panose="02020603050405020304" pitchFamily="18" charset="0"/>
                        </a:rPr>
                        <a:t>Chemistry</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37435307"/>
                  </a:ext>
                </a:extLst>
              </a:tr>
              <a:tr h="267722">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a:lnSpc>
                          <a:spcPct val="115000"/>
                        </a:lnSpc>
                        <a:spcAft>
                          <a:spcPts val="800"/>
                        </a:spcAft>
                        <a:buNone/>
                      </a:pPr>
                      <a:r>
                        <a:rPr lang="en-GB" sz="2400" kern="100">
                          <a:effectLst/>
                          <a:latin typeface="Times New Roman" panose="02020603050405020304" pitchFamily="18" charset="0"/>
                          <a:ea typeface="DengXian" panose="02010600030101010101" pitchFamily="2" charset="-122"/>
                          <a:cs typeface="Times New Roman" panose="02020603050405020304" pitchFamily="18" charset="0"/>
                        </a:rPr>
                        <a:t>General Science</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15800070"/>
                  </a:ext>
                </a:extLst>
              </a:tr>
              <a:tr h="217239">
                <a:tc vMerge="1">
                  <a:txBody>
                    <a:bodyPr/>
                    <a:lstStyle/>
                    <a:p>
                      <a:endParaRPr lang="en-KE"/>
                    </a:p>
                  </a:txBody>
                  <a:tcPr/>
                </a:tc>
                <a:tc vMerge="1">
                  <a:txBody>
                    <a:bodyPr/>
                    <a:lstStyle/>
                    <a:p>
                      <a:endParaRPr lang="en-KE"/>
                    </a:p>
                  </a:txBody>
                  <a:tcPr/>
                </a:tc>
                <a:tc rowSpan="2">
                  <a:txBody>
                    <a:bodyPr/>
                    <a:lstStyle/>
                    <a:p>
                      <a:pPr marL="0" lvl="0" indent="0">
                        <a:lnSpc>
                          <a:spcPct val="115000"/>
                        </a:lnSpc>
                        <a:spcAft>
                          <a:spcPts val="800"/>
                        </a:spcAft>
                        <a:buFont typeface="+mj-l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5. Agriculture</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2400" kern="100">
                          <a:effectLst/>
                          <a:latin typeface="Times New Roman" panose="02020603050405020304" pitchFamily="18" charset="0"/>
                          <a:ea typeface="DengXian" panose="02010600030101010101" pitchFamily="2" charset="-122"/>
                          <a:cs typeface="Times New Roman" panose="02020603050405020304" pitchFamily="18" charset="0"/>
                        </a:rPr>
                        <a:t>Agriculture</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83818494"/>
                  </a:ext>
                </a:extLst>
              </a:tr>
              <a:tr h="230164">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a:lnSpc>
                          <a:spcPct val="115000"/>
                        </a:lnSpc>
                        <a:spcAft>
                          <a:spcPts val="800"/>
                        </a:spcAft>
                        <a:buNone/>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Home science</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28871" marR="28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45970282"/>
                  </a:ext>
                </a:extLst>
              </a:tr>
            </a:tbl>
          </a:graphicData>
        </a:graphic>
      </p:graphicFrame>
    </p:spTree>
    <p:extLst>
      <p:ext uri="{BB962C8B-B14F-4D97-AF65-F5344CB8AC3E}">
        <p14:creationId xmlns:p14="http://schemas.microsoft.com/office/powerpoint/2010/main" val="32273526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20EF26A3-B9C0-96D1-F470-B97995877F5B}"/>
              </a:ext>
            </a:extLst>
          </p:cNvPr>
          <p:cNvGraphicFramePr>
            <a:graphicFrameLocks noGrp="1"/>
          </p:cNvGraphicFramePr>
          <p:nvPr>
            <p:extLst>
              <p:ext uri="{D42A27DB-BD31-4B8C-83A1-F6EECF244321}">
                <p14:modId xmlns:p14="http://schemas.microsoft.com/office/powerpoint/2010/main" val="245538506"/>
              </p:ext>
            </p:extLst>
          </p:nvPr>
        </p:nvGraphicFramePr>
        <p:xfrm>
          <a:off x="427384" y="150338"/>
          <a:ext cx="11549268" cy="6359794"/>
        </p:xfrm>
        <a:graphic>
          <a:graphicData uri="http://schemas.openxmlformats.org/drawingml/2006/table">
            <a:tbl>
              <a:tblPr firstRow="1" firstCol="1" bandRow="1"/>
              <a:tblGrid>
                <a:gridCol w="542785">
                  <a:extLst>
                    <a:ext uri="{9D8B030D-6E8A-4147-A177-3AD203B41FA5}">
                      <a16:colId xmlns:a16="http://schemas.microsoft.com/office/drawing/2014/main" val="2765743496"/>
                    </a:ext>
                  </a:extLst>
                </a:gridCol>
                <a:gridCol w="3186349">
                  <a:extLst>
                    <a:ext uri="{9D8B030D-6E8A-4147-A177-3AD203B41FA5}">
                      <a16:colId xmlns:a16="http://schemas.microsoft.com/office/drawing/2014/main" val="3776634566"/>
                    </a:ext>
                  </a:extLst>
                </a:gridCol>
                <a:gridCol w="2914960">
                  <a:extLst>
                    <a:ext uri="{9D8B030D-6E8A-4147-A177-3AD203B41FA5}">
                      <a16:colId xmlns:a16="http://schemas.microsoft.com/office/drawing/2014/main" val="3850723766"/>
                    </a:ext>
                  </a:extLst>
                </a:gridCol>
                <a:gridCol w="4905174">
                  <a:extLst>
                    <a:ext uri="{9D8B030D-6E8A-4147-A177-3AD203B41FA5}">
                      <a16:colId xmlns:a16="http://schemas.microsoft.com/office/drawing/2014/main" val="3337853711"/>
                    </a:ext>
                  </a:extLst>
                </a:gridCol>
              </a:tblGrid>
              <a:tr h="299284">
                <a:tc rowSpan="7">
                  <a:txBody>
                    <a:bodyPr/>
                    <a:lstStyle/>
                    <a:p>
                      <a:pPr>
                        <a:lnSpc>
                          <a:spcPct val="115000"/>
                        </a:lnSpc>
                        <a:spcAft>
                          <a:spcPts val="800"/>
                        </a:spcAft>
                        <a:buNone/>
                      </a:pPr>
                      <a:r>
                        <a:rPr lang="en-US" sz="2400" b="1" kern="100" dirty="0">
                          <a:effectLst/>
                          <a:latin typeface="Times New Roman" panose="02020603050405020304" pitchFamily="18" charset="0"/>
                          <a:ea typeface="DengXian" panose="02010600030101010101" pitchFamily="2" charset="-122"/>
                          <a:cs typeface="Times New Roman" panose="02020603050405020304" pitchFamily="18" charset="0"/>
                        </a:rPr>
                        <a:t>5</a:t>
                      </a:r>
                      <a:endParaRPr lang="en-GB" sz="2400" b="1"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7">
                  <a:txBody>
                    <a:bodyPr/>
                    <a:lstStyle/>
                    <a:p>
                      <a:pPr>
                        <a:lnSpc>
                          <a:spcPct val="115000"/>
                        </a:lnSpc>
                        <a:spcAft>
                          <a:spcPts val="800"/>
                        </a:spcAft>
                        <a:buNone/>
                      </a:pPr>
                      <a:r>
                        <a:rPr lang="en-US" sz="1600" b="1" kern="100" dirty="0">
                          <a:effectLst/>
                          <a:latin typeface="Times New Roman" panose="02020603050405020304" pitchFamily="18" charset="0"/>
                          <a:ea typeface="DengXian" panose="02010600030101010101" pitchFamily="2" charset="-122"/>
                          <a:cs typeface="Times New Roman" panose="02020603050405020304" pitchFamily="18" charset="0"/>
                        </a:rPr>
                        <a:t>Creative Arts &amp; Social studies</a:t>
                      </a:r>
                      <a:r>
                        <a:rPr lang="en-US" sz="1600" kern="100" dirty="0">
                          <a:effectLst/>
                          <a:latin typeface="Times New Roman" panose="02020603050405020304" pitchFamily="18" charset="0"/>
                          <a:ea typeface="DengXian" panose="02010600030101010101" pitchFamily="2" charset="-122"/>
                          <a:cs typeface="Times New Roman" panose="02020603050405020304" pitchFamily="18" charset="0"/>
                        </a:rPr>
                        <a:t> (Music, Art &amp; Craft, Social Studies &amp; Religious Education-CRE-HRE, IRE)</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marL="0" lvl="0" indent="0">
                        <a:lnSpc>
                          <a:spcPct val="115000"/>
                        </a:lnSpc>
                        <a:spcAft>
                          <a:spcPts val="800"/>
                        </a:spcAft>
                        <a:buFont typeface="+mj-lt"/>
                        <a:buNone/>
                      </a:pPr>
                      <a:r>
                        <a:rPr lang="en-US" sz="1600" kern="100" dirty="0">
                          <a:effectLst/>
                          <a:latin typeface="Times New Roman" panose="02020603050405020304" pitchFamily="18" charset="0"/>
                          <a:ea typeface="DengXian" panose="02010600030101010101" pitchFamily="2" charset="-122"/>
                          <a:cs typeface="Times New Roman" panose="02020603050405020304" pitchFamily="18" charset="0"/>
                        </a:rPr>
                        <a:t>6. Social Studies</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Geography</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66881717"/>
                  </a:ext>
                </a:extLst>
              </a:tr>
              <a:tr h="336695">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a:lnSpc>
                          <a:spcPct val="115000"/>
                        </a:lnSpc>
                        <a:spcAft>
                          <a:spcPts val="800"/>
                        </a:spcAft>
                        <a:buNone/>
                      </a:pPr>
                      <a:r>
                        <a:rPr lang="en-US" sz="1800" kern="100">
                          <a:effectLst/>
                          <a:latin typeface="Times New Roman" panose="02020603050405020304" pitchFamily="18" charset="0"/>
                          <a:ea typeface="DengXian" panose="02010600030101010101" pitchFamily="2" charset="-122"/>
                          <a:cs typeface="Times New Roman" panose="02020603050405020304" pitchFamily="18" charset="0"/>
                        </a:rPr>
                        <a:t>History &amp; Citizenship</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45360908"/>
                  </a:ext>
                </a:extLst>
              </a:tr>
              <a:tr h="336695">
                <a:tc vMerge="1">
                  <a:txBody>
                    <a:bodyPr/>
                    <a:lstStyle/>
                    <a:p>
                      <a:endParaRPr lang="en-KE"/>
                    </a:p>
                  </a:txBody>
                  <a:tcPr/>
                </a:tc>
                <a:tc vMerge="1">
                  <a:txBody>
                    <a:bodyPr/>
                    <a:lstStyle/>
                    <a:p>
                      <a:endParaRPr lang="en-KE"/>
                    </a:p>
                  </a:txBody>
                  <a:tcPr/>
                </a:tc>
                <a:tc>
                  <a:txBody>
                    <a:bodyPr/>
                    <a:lstStyle/>
                    <a:p>
                      <a:pPr marL="0" lvl="0" indent="0">
                        <a:lnSpc>
                          <a:spcPct val="115000"/>
                        </a:lnSpc>
                        <a:spcAft>
                          <a:spcPts val="800"/>
                        </a:spcAft>
                        <a:buFont typeface="+mj-lt"/>
                        <a:buNone/>
                      </a:pPr>
                      <a:r>
                        <a:rPr lang="en-US" sz="1600" kern="100" dirty="0">
                          <a:effectLst/>
                          <a:latin typeface="Times New Roman" panose="02020603050405020304" pitchFamily="18" charset="0"/>
                          <a:ea typeface="DengXian" panose="02010600030101010101" pitchFamily="2" charset="-122"/>
                          <a:cs typeface="Times New Roman" panose="02020603050405020304" pitchFamily="18" charset="0"/>
                        </a:rPr>
                        <a:t>7. CRE/IRE/HRE</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1800" kern="100">
                          <a:effectLst/>
                          <a:latin typeface="Times New Roman" panose="02020603050405020304" pitchFamily="18" charset="0"/>
                          <a:ea typeface="DengXian" panose="02010600030101010101" pitchFamily="2" charset="-122"/>
                          <a:cs typeface="Times New Roman" panose="02020603050405020304" pitchFamily="18" charset="0"/>
                        </a:rPr>
                        <a:t>CRE/IRE/HRE</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5092394"/>
                  </a:ext>
                </a:extLst>
              </a:tr>
              <a:tr h="336695">
                <a:tc vMerge="1">
                  <a:txBody>
                    <a:bodyPr/>
                    <a:lstStyle/>
                    <a:p>
                      <a:endParaRPr lang="en-KE"/>
                    </a:p>
                  </a:txBody>
                  <a:tcPr/>
                </a:tc>
                <a:tc vMerge="1">
                  <a:txBody>
                    <a:bodyPr/>
                    <a:lstStyle/>
                    <a:p>
                      <a:endParaRPr lang="en-KE"/>
                    </a:p>
                  </a:txBody>
                  <a:tcPr/>
                </a:tc>
                <a:tc rowSpan="4">
                  <a:txBody>
                    <a:bodyPr/>
                    <a:lstStyle/>
                    <a:p>
                      <a:pPr marL="0" lvl="0" indent="0">
                        <a:lnSpc>
                          <a:spcPct val="115000"/>
                        </a:lnSpc>
                        <a:spcAft>
                          <a:spcPts val="800"/>
                        </a:spcAft>
                        <a:buFont typeface="+mj-lt"/>
                        <a:buNone/>
                      </a:pPr>
                      <a:r>
                        <a:rPr lang="en-US" sz="1600" kern="100" dirty="0">
                          <a:effectLst/>
                          <a:latin typeface="Times New Roman" panose="02020603050405020304" pitchFamily="18" charset="0"/>
                          <a:ea typeface="DengXian" panose="02010600030101010101" pitchFamily="2" charset="-122"/>
                          <a:cs typeface="Times New Roman" panose="02020603050405020304" pitchFamily="18" charset="0"/>
                        </a:rPr>
                        <a:t>8. Creative Arts &amp; Sports</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1800" kern="100">
                          <a:effectLst/>
                          <a:latin typeface="Times New Roman" panose="02020603050405020304" pitchFamily="18" charset="0"/>
                          <a:ea typeface="DengXian" panose="02010600030101010101" pitchFamily="2" charset="-122"/>
                          <a:cs typeface="Times New Roman" panose="02020603050405020304" pitchFamily="18" charset="0"/>
                        </a:rPr>
                        <a:t>Music and Dance</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96724888"/>
                  </a:ext>
                </a:extLst>
              </a:tr>
              <a:tr h="336695">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a:lnSpc>
                          <a:spcPct val="115000"/>
                        </a:lnSpc>
                        <a:spcAft>
                          <a:spcPts val="800"/>
                        </a:spcAft>
                        <a:buNone/>
                      </a:pPr>
                      <a:r>
                        <a:rPr lang="en-US" sz="1800" kern="100">
                          <a:effectLst/>
                          <a:latin typeface="Times New Roman" panose="02020603050405020304" pitchFamily="18" charset="0"/>
                          <a:ea typeface="DengXian" panose="02010600030101010101" pitchFamily="2" charset="-122"/>
                          <a:cs typeface="Times New Roman" panose="02020603050405020304" pitchFamily="18" charset="0"/>
                        </a:rPr>
                        <a:t>Fine Arts</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06216837"/>
                  </a:ext>
                </a:extLst>
              </a:tr>
              <a:tr h="336695">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a:lnSpc>
                          <a:spcPct val="115000"/>
                        </a:lnSpc>
                        <a:spcAft>
                          <a:spcPts val="800"/>
                        </a:spcAft>
                        <a:buNone/>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Theatre and Film</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44728787"/>
                  </a:ext>
                </a:extLst>
              </a:tr>
              <a:tr h="336695">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lang="en-GB" sz="1800" kern="100" dirty="0">
                          <a:effectLst/>
                          <a:latin typeface="Times New Roman" panose="02020603050405020304" pitchFamily="18" charset="0"/>
                          <a:ea typeface="DengXian" panose="02010600030101010101" pitchFamily="2" charset="-122"/>
                          <a:cs typeface="Times New Roman" panose="02020603050405020304" pitchFamily="18" charset="0"/>
                        </a:rPr>
                        <a:t>Sports &amp; Recreation</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74422618"/>
                  </a:ext>
                </a:extLst>
              </a:tr>
              <a:tr h="336695">
                <a:tc rowSpan="10">
                  <a:txBody>
                    <a:bodyPr/>
                    <a:lstStyle/>
                    <a:p>
                      <a:pPr>
                        <a:lnSpc>
                          <a:spcPct val="115000"/>
                        </a:lnSpc>
                        <a:spcAft>
                          <a:spcPts val="800"/>
                        </a:spcAft>
                        <a:buNone/>
                      </a:pPr>
                      <a:r>
                        <a:rPr lang="en-US" sz="1400" kern="10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14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10">
                  <a:txBody>
                    <a:bodyPr/>
                    <a:lstStyle/>
                    <a:p>
                      <a:pPr>
                        <a:lnSpc>
                          <a:spcPct val="115000"/>
                        </a:lnSpc>
                        <a:spcAft>
                          <a:spcPts val="800"/>
                        </a:spcAft>
                        <a:buNone/>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10">
                  <a:txBody>
                    <a:bodyPr/>
                    <a:lstStyle/>
                    <a:p>
                      <a:pPr marL="0" lvl="0" indent="0">
                        <a:lnSpc>
                          <a:spcPct val="115000"/>
                        </a:lnSpc>
                        <a:spcAft>
                          <a:spcPts val="800"/>
                        </a:spcAft>
                        <a:buFont typeface="+mj-lt"/>
                        <a:buNone/>
                      </a:pPr>
                      <a:r>
                        <a:rPr lang="en-US" sz="1600" kern="100" dirty="0">
                          <a:effectLst/>
                          <a:latin typeface="Times New Roman" panose="02020603050405020304" pitchFamily="18" charset="0"/>
                          <a:ea typeface="DengXian" panose="02010600030101010101" pitchFamily="2" charset="-122"/>
                          <a:cs typeface="Times New Roman" panose="02020603050405020304" pitchFamily="18" charset="0"/>
                        </a:rPr>
                        <a:t>9. Pre-technical Studies</a:t>
                      </a:r>
                      <a:endParaRPr lang="en-GB" sz="16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800" kern="100" dirty="0">
                          <a:effectLst/>
                          <a:latin typeface="Times New Roman" panose="02020603050405020304" pitchFamily="18" charset="0"/>
                          <a:ea typeface="DengXian" panose="02010600030101010101" pitchFamily="2" charset="-122"/>
                          <a:cs typeface="Times New Roman" panose="02020603050405020304" pitchFamily="18" charset="0"/>
                        </a:rPr>
                        <a:t>Computer STUDIES</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30749264"/>
                  </a:ext>
                </a:extLst>
              </a:tr>
              <a:tr h="336695">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a:lnSpc>
                          <a:spcPct val="115000"/>
                        </a:lnSpc>
                        <a:spcAft>
                          <a:spcPts val="800"/>
                        </a:spcAft>
                        <a:buNone/>
                      </a:pPr>
                      <a:r>
                        <a:rPr lang="en-GB" sz="1800" kern="100">
                          <a:effectLst/>
                          <a:latin typeface="Times New Roman" panose="02020603050405020304" pitchFamily="18" charset="0"/>
                          <a:ea typeface="DengXian" panose="02010600030101010101" pitchFamily="2" charset="-122"/>
                          <a:cs typeface="Times New Roman" panose="02020603050405020304" pitchFamily="18" charset="0"/>
                        </a:rPr>
                        <a:t>Business Studies</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92657792"/>
                  </a:ext>
                </a:extLst>
              </a:tr>
              <a:tr h="336695">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a:lnSpc>
                          <a:spcPct val="115000"/>
                        </a:lnSpc>
                        <a:spcAft>
                          <a:spcPts val="800"/>
                        </a:spcAft>
                        <a:buNone/>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 Aviation</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84178248"/>
                  </a:ext>
                </a:extLst>
              </a:tr>
              <a:tr h="336695">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a:lnSpc>
                          <a:spcPct val="115000"/>
                        </a:lnSpc>
                        <a:spcAft>
                          <a:spcPts val="800"/>
                        </a:spcAft>
                        <a:buNone/>
                      </a:pPr>
                      <a:r>
                        <a:rPr lang="en-US" sz="1800" kern="100">
                          <a:effectLst/>
                          <a:latin typeface="Times New Roman" panose="02020603050405020304" pitchFamily="18" charset="0"/>
                          <a:ea typeface="DengXian" panose="02010600030101010101" pitchFamily="2" charset="-122"/>
                          <a:cs typeface="Times New Roman" panose="02020603050405020304" pitchFamily="18" charset="0"/>
                        </a:rPr>
                        <a:t> Building Construction</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94266256"/>
                  </a:ext>
                </a:extLst>
              </a:tr>
              <a:tr h="336695">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a:lnSpc>
                          <a:spcPct val="115000"/>
                        </a:lnSpc>
                        <a:spcAft>
                          <a:spcPts val="800"/>
                        </a:spcAft>
                        <a:buNone/>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 Electricity</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0313568"/>
                  </a:ext>
                </a:extLst>
              </a:tr>
              <a:tr h="336695">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a:lnSpc>
                          <a:spcPct val="115000"/>
                        </a:lnSpc>
                        <a:spcAft>
                          <a:spcPts val="800"/>
                        </a:spcAft>
                        <a:buNone/>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Metalwork</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89808520"/>
                  </a:ext>
                </a:extLst>
              </a:tr>
              <a:tr h="336695">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a:lnSpc>
                          <a:spcPct val="115000"/>
                        </a:lnSpc>
                        <a:spcAft>
                          <a:spcPts val="800"/>
                        </a:spcAft>
                        <a:buNone/>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Power mechanics</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15424355"/>
                  </a:ext>
                </a:extLst>
              </a:tr>
              <a:tr h="336695">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a:lnSpc>
                          <a:spcPct val="115000"/>
                        </a:lnSpc>
                        <a:spcAft>
                          <a:spcPts val="800"/>
                        </a:spcAft>
                        <a:buNone/>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Woodwork</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87156000"/>
                  </a:ext>
                </a:extLst>
              </a:tr>
              <a:tr h="336695">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a:lnSpc>
                          <a:spcPct val="115000"/>
                        </a:lnSpc>
                        <a:spcAft>
                          <a:spcPts val="800"/>
                        </a:spcAft>
                        <a:buNone/>
                      </a:pPr>
                      <a:r>
                        <a:rPr lang="en-US" sz="1800" kern="100">
                          <a:effectLst/>
                          <a:latin typeface="Times New Roman" panose="02020603050405020304" pitchFamily="18" charset="0"/>
                          <a:ea typeface="DengXian" panose="02010600030101010101" pitchFamily="2" charset="-122"/>
                          <a:cs typeface="Times New Roman" panose="02020603050405020304" pitchFamily="18" charset="0"/>
                        </a:rPr>
                        <a:t>Media Technology</a:t>
                      </a:r>
                      <a:endParaRPr lang="en-GB" sz="18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00477130"/>
                  </a:ext>
                </a:extLst>
              </a:tr>
              <a:tr h="336695">
                <a:tc vMerge="1">
                  <a:txBody>
                    <a:bodyPr/>
                    <a:lstStyle/>
                    <a:p>
                      <a:endParaRPr lang="en-KE"/>
                    </a:p>
                  </a:txBody>
                  <a:tcPr/>
                </a:tc>
                <a:tc vMerge="1">
                  <a:txBody>
                    <a:bodyPr/>
                    <a:lstStyle/>
                    <a:p>
                      <a:endParaRPr lang="en-KE"/>
                    </a:p>
                  </a:txBody>
                  <a:tcPr/>
                </a:tc>
                <a:tc vMerge="1">
                  <a:txBody>
                    <a:bodyPr/>
                    <a:lstStyle/>
                    <a:p>
                      <a:endParaRPr lang="en-KE"/>
                    </a:p>
                  </a:txBody>
                  <a:tcPr/>
                </a:tc>
                <a:tc>
                  <a:txBody>
                    <a:bodyPr/>
                    <a:lstStyle/>
                    <a:p>
                      <a:pPr>
                        <a:lnSpc>
                          <a:spcPct val="115000"/>
                        </a:lnSpc>
                        <a:spcAft>
                          <a:spcPts val="800"/>
                        </a:spcAft>
                        <a:buNone/>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Marine and Fisheries Technology</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27905016"/>
                  </a:ext>
                </a:extLst>
              </a:tr>
              <a:tr h="336695">
                <a:tc>
                  <a:txBody>
                    <a:bodyPr/>
                    <a:lstStyle/>
                    <a:p>
                      <a:pPr>
                        <a:lnSpc>
                          <a:spcPct val="115000"/>
                        </a:lnSpc>
                        <a:spcAft>
                          <a:spcPts val="800"/>
                        </a:spcAft>
                        <a:buNone/>
                      </a:pPr>
                      <a:r>
                        <a:rPr lang="en-US" sz="1400" kern="10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14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Arabic/French/German/ Chinese Mandarin</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82761"/>
                  </a:ext>
                </a:extLst>
              </a:tr>
              <a:tr h="336695">
                <a:tc>
                  <a:txBody>
                    <a:bodyPr/>
                    <a:lstStyle/>
                    <a:p>
                      <a:pPr>
                        <a:lnSpc>
                          <a:spcPct val="115000"/>
                        </a:lnSpc>
                        <a:spcAft>
                          <a:spcPts val="800"/>
                        </a:spcAft>
                        <a:buNone/>
                      </a:pPr>
                      <a:r>
                        <a:rPr lang="en-US" sz="1400" kern="10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14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 </a:t>
                      </a:r>
                      <a:endParaRPr lang="en-GB" sz="1600" kern="10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1800" kern="100" dirty="0">
                          <a:effectLst/>
                          <a:latin typeface="Times New Roman" panose="02020603050405020304" pitchFamily="18" charset="0"/>
                          <a:ea typeface="DengXian" panose="02010600030101010101" pitchFamily="2" charset="-122"/>
                          <a:cs typeface="Times New Roman" panose="02020603050405020304" pitchFamily="18" charset="0"/>
                        </a:rPr>
                        <a:t>Indigenous Language</a:t>
                      </a:r>
                      <a:endParaRPr lang="en-GB" sz="1800" kern="100" dirty="0">
                        <a:effectLst/>
                        <a:latin typeface="Aptos" panose="020B0004020202020204" pitchFamily="34" charset="0"/>
                        <a:ea typeface="DengXian" panose="02010600030101010101" pitchFamily="2" charset="-122"/>
                        <a:cs typeface="Times New Roman" panose="02020603050405020304" pitchFamily="18" charset="0"/>
                      </a:endParaRPr>
                    </a:p>
                  </a:txBody>
                  <a:tcPr marL="31661" marR="316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65510451"/>
                  </a:ext>
                </a:extLst>
              </a:tr>
            </a:tbl>
          </a:graphicData>
        </a:graphic>
      </p:graphicFrame>
    </p:spTree>
    <p:extLst>
      <p:ext uri="{BB962C8B-B14F-4D97-AF65-F5344CB8AC3E}">
        <p14:creationId xmlns:p14="http://schemas.microsoft.com/office/powerpoint/2010/main" val="42699313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978E5C23-FC98-B526-C6FE-B083E8E73552}"/>
              </a:ext>
            </a:extLst>
          </p:cNvPr>
          <p:cNvPicPr>
            <a:picLocks noGrp="1" noChangeAspect="1"/>
          </p:cNvPicPr>
          <p:nvPr>
            <p:ph sz="half" idx="1"/>
          </p:nvPr>
        </p:nvPicPr>
        <p:blipFill>
          <a:blip r:embed="rId2"/>
          <a:stretch>
            <a:fillRect/>
          </a:stretch>
        </p:blipFill>
        <p:spPr>
          <a:xfrm>
            <a:off x="193040" y="849086"/>
            <a:ext cx="11392081" cy="5734594"/>
          </a:xfrm>
          <a:prstGeom prst="rect">
            <a:avLst/>
          </a:prstGeom>
        </p:spPr>
      </p:pic>
      <p:sp>
        <p:nvSpPr>
          <p:cNvPr id="4" name="Title 3">
            <a:extLst>
              <a:ext uri="{FF2B5EF4-FFF2-40B4-BE49-F238E27FC236}">
                <a16:creationId xmlns:a16="http://schemas.microsoft.com/office/drawing/2014/main" id="{2A0FDBF0-EFBB-6C76-4ED4-02C482CF254D}"/>
              </a:ext>
            </a:extLst>
          </p:cNvPr>
          <p:cNvSpPr>
            <a:spLocks noGrp="1"/>
          </p:cNvSpPr>
          <p:nvPr>
            <p:ph type="title"/>
          </p:nvPr>
        </p:nvSpPr>
        <p:spPr>
          <a:xfrm>
            <a:off x="838200" y="365125"/>
            <a:ext cx="10515600" cy="426811"/>
          </a:xfrm>
        </p:spPr>
        <p:txBody>
          <a:bodyPr>
            <a:noAutofit/>
          </a:bodyPr>
          <a:lstStyle/>
          <a:p>
            <a:r>
              <a:rPr lang="en-US" sz="3600" b="1" dirty="0">
                <a:latin typeface="Arial" panose="020B0604020202020204" pitchFamily="34" charset="0"/>
                <a:cs typeface="Arial" panose="020B0604020202020204" pitchFamily="34" charset="0"/>
              </a:rPr>
              <a:t>DUAL CERTIFICATION AT SENIOR SCHOOL</a:t>
            </a:r>
            <a:endParaRPr lang="en-US" sz="3600" dirty="0"/>
          </a:p>
        </p:txBody>
      </p:sp>
    </p:spTree>
    <p:extLst>
      <p:ext uri="{BB962C8B-B14F-4D97-AF65-F5344CB8AC3E}">
        <p14:creationId xmlns:p14="http://schemas.microsoft.com/office/powerpoint/2010/main" val="28713712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4972050" y="1"/>
            <a:ext cx="7052834" cy="2800350"/>
          </a:xfrm>
          <a:prstGeom prst="rect">
            <a:avLst/>
          </a:prstGeom>
          <a:solidFill>
            <a:schemeClr val="accent1">
              <a:lumMod val="40000"/>
              <a:lumOff val="60000"/>
            </a:schemeClr>
          </a:solidFill>
        </p:spPr>
        <p:txBody>
          <a:bodyPr>
            <a:noAutofit/>
          </a:bodyPr>
          <a:lstStyle/>
          <a:p>
            <a:pPr lvl="0">
              <a:lnSpc>
                <a:spcPct val="100000"/>
              </a:lnSpc>
              <a:spcBef>
                <a:spcPct val="0"/>
              </a:spcBef>
              <a:spcAft>
                <a:spcPct val="35000"/>
              </a:spcAft>
            </a:pPr>
            <a:r>
              <a:rPr lang="en-GB" sz="3200" i="1" dirty="0">
                <a:latin typeface="Times New Roman" panose="02020603050405020304" pitchFamily="18" charset="0"/>
                <a:cs typeface="Times New Roman" panose="02020603050405020304" pitchFamily="18" charset="0"/>
              </a:rPr>
              <a:t>This model acknowledges the diverse strengths of learners and expands their opportunities for them to effectively transit to the world of work, employment and entrepreneurship.</a:t>
            </a:r>
          </a:p>
          <a:p>
            <a:pPr lvl="0">
              <a:lnSpc>
                <a:spcPct val="100000"/>
              </a:lnSpc>
              <a:spcBef>
                <a:spcPct val="0"/>
              </a:spcBef>
              <a:spcAft>
                <a:spcPct val="35000"/>
              </a:spcAft>
            </a:pPr>
            <a:endParaRPr lang="en-GB" sz="3200" i="1" dirty="0">
              <a:latin typeface="Times New Roman" panose="02020603050405020304" pitchFamily="18" charset="0"/>
              <a:cs typeface="Times New Roman" panose="02020603050405020304" pitchFamily="18" charset="0"/>
            </a:endParaRPr>
          </a:p>
        </p:txBody>
      </p:sp>
      <p:sp>
        <p:nvSpPr>
          <p:cNvPr id="25" name="TextBox 24"/>
          <p:cNvSpPr txBox="1"/>
          <p:nvPr/>
        </p:nvSpPr>
        <p:spPr>
          <a:xfrm>
            <a:off x="4893999" y="3249295"/>
            <a:ext cx="7052835" cy="3472179"/>
          </a:xfrm>
          <a:prstGeom prst="rect">
            <a:avLst/>
          </a:prstGeom>
          <a:solidFill>
            <a:srgbClr val="FFC000">
              <a:alpha val="65098"/>
            </a:srgbClr>
          </a:solidFill>
        </p:spPr>
        <p:txBody>
          <a:bodyPr wrap="square">
            <a:noAutofit/>
          </a:bodyPr>
          <a:lstStyle/>
          <a:p>
            <a:pPr lvl="0">
              <a:lnSpc>
                <a:spcPct val="100000"/>
              </a:lnSpc>
              <a:spcBef>
                <a:spcPct val="0"/>
              </a:spcBef>
              <a:spcAft>
                <a:spcPct val="35000"/>
              </a:spcAft>
            </a:pPr>
            <a:r>
              <a:rPr lang="en-GB" sz="3200" i="1" dirty="0">
                <a:latin typeface="Times New Roman" panose="02020603050405020304" pitchFamily="18" charset="0"/>
                <a:cs typeface="Times New Roman" panose="02020603050405020304" pitchFamily="18" charset="0"/>
              </a:rPr>
              <a:t>The significance of dual certification lies in its alignment with current labour market demands, as it validates the skills and competencies acquired through vocational learning at the senior school level.</a:t>
            </a:r>
            <a:endParaRPr lang="en-US" sz="3200" i="1"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A968B184-3D15-4B45-ACBC-90601B7559E5}" type="slidenum">
              <a:rPr lang="en-US" smtClean="0"/>
              <a:t>31</a:t>
            </a:fld>
            <a:endParaRPr lang="en-US"/>
          </a:p>
        </p:txBody>
      </p:sp>
      <p:sp>
        <p:nvSpPr>
          <p:cNvPr id="3" name="TextBox 10"/>
          <p:cNvSpPr txBox="1"/>
          <p:nvPr/>
        </p:nvSpPr>
        <p:spPr>
          <a:xfrm>
            <a:off x="-21590" y="0"/>
            <a:ext cx="4579620" cy="6857999"/>
          </a:xfrm>
          <a:prstGeom prst="rect">
            <a:avLst/>
          </a:prstGeom>
          <a:solidFill>
            <a:schemeClr val="accent4">
              <a:lumMod val="20000"/>
              <a:lumOff val="80000"/>
            </a:schemeClr>
          </a:solidFill>
        </p:spPr>
        <p:txBody>
          <a:bodyPr wrap="square">
            <a:noAutofit/>
          </a:bodyPr>
          <a:lstStyle/>
          <a:p>
            <a:r>
              <a:rPr lang="en-GB" sz="3100" i="1" dirty="0">
                <a:latin typeface="Times New Roman" panose="02020603050405020304" pitchFamily="18" charset="0"/>
                <a:cs typeface="Times New Roman" panose="02020603050405020304" pitchFamily="18" charset="0"/>
              </a:rPr>
              <a:t>The Competency based assessment Framework for Senior School incorporates a dual certification model, whereby learners can be awarded both an academic certificate and a occupational qualification that reflects industry recognised skills.</a:t>
            </a:r>
          </a:p>
          <a:p>
            <a:r>
              <a:rPr lang="en-GB" sz="3100" i="1" dirty="0">
                <a:latin typeface="Times New Roman" panose="02020603050405020304" pitchFamily="18" charset="0"/>
                <a:cs typeface="Times New Roman" panose="02020603050405020304" pitchFamily="18" charset="0"/>
              </a:rPr>
              <a:t>This will be voluntary, and learners interested will register through their schools.</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custDataLst>
              <p:tags r:id="rId2"/>
            </p:custDataLst>
          </p:nvPr>
        </p:nvSpPr>
        <p:spPr>
          <a:xfrm>
            <a:off x="8308091" y="-13970"/>
            <a:ext cx="3889623" cy="6873875"/>
          </a:xfrm>
          <a:custGeom>
            <a:avLst/>
            <a:gdLst/>
            <a:ahLst/>
            <a:cxnLst>
              <a:cxn ang="3">
                <a:pos x="hc" y="t"/>
              </a:cxn>
              <a:cxn ang="cd2">
                <a:pos x="l" y="vc"/>
              </a:cxn>
              <a:cxn ang="cd4">
                <a:pos x="hc" y="b"/>
              </a:cxn>
              <a:cxn ang="0">
                <a:pos x="r" y="vc"/>
              </a:cxn>
            </a:cxnLst>
            <a:rect l="l" t="t" r="r" b="b"/>
            <a:pathLst>
              <a:path w="6760" h="10825">
                <a:moveTo>
                  <a:pt x="1604" y="0"/>
                </a:moveTo>
                <a:lnTo>
                  <a:pt x="6760" y="0"/>
                </a:lnTo>
                <a:lnTo>
                  <a:pt x="6760" y="10825"/>
                </a:lnTo>
                <a:lnTo>
                  <a:pt x="2785" y="10825"/>
                </a:lnTo>
                <a:lnTo>
                  <a:pt x="2728" y="10776"/>
                </a:lnTo>
                <a:cubicBezTo>
                  <a:pt x="1057" y="9320"/>
                  <a:pt x="0" y="7177"/>
                  <a:pt x="0" y="4786"/>
                </a:cubicBezTo>
                <a:cubicBezTo>
                  <a:pt x="0" y="3005"/>
                  <a:pt x="587" y="1360"/>
                  <a:pt x="1577" y="35"/>
                </a:cubicBezTo>
                <a:lnTo>
                  <a:pt x="1604" y="0"/>
                </a:lnTo>
                <a:close/>
              </a:path>
            </a:pathLst>
          </a:custGeom>
          <a:gradFill flip="none" rotWithShape="1">
            <a:gsLst>
              <a:gs pos="30000">
                <a:schemeClr val="accent1"/>
              </a:gs>
              <a:gs pos="88000">
                <a:schemeClr val="accent1">
                  <a:lumMod val="20000"/>
                  <a:lumOff val="80000"/>
                </a:schemeClr>
              </a:gs>
            </a:gsLst>
            <a:lin ang="5400000" scaled="1"/>
          </a:gradFill>
          <a:ln>
            <a:noFill/>
          </a:ln>
          <a:effectLst>
            <a:outerShdw blurRad="190500" dist="63500" dir="2700000" algn="tl"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en-US"/>
            </a:defPPr>
            <a:lvl1pPr marL="0" algn="l" defTabSz="914400" rtl="0" eaLnBrk="1" latinLnBrk="0" hangingPunct="1">
              <a:defRPr sz="1800" kern="1200">
                <a:solidFill>
                  <a:schemeClr val="lt1"/>
                </a:solidFill>
                <a:latin typeface="+mn-lt"/>
              </a:defRPr>
            </a:lvl1pPr>
            <a:lvl2pPr marL="457200" algn="l" defTabSz="914400" rtl="0" eaLnBrk="1" latinLnBrk="0" hangingPunct="1">
              <a:defRPr sz="1800" kern="1200">
                <a:solidFill>
                  <a:schemeClr val="lt1"/>
                </a:solidFill>
                <a:latin typeface="+mn-lt"/>
              </a:defRPr>
            </a:lvl2pPr>
            <a:lvl3pPr marL="914400" algn="l" defTabSz="914400" rtl="0" eaLnBrk="1" latinLnBrk="0" hangingPunct="1">
              <a:defRPr sz="1800" kern="1200">
                <a:solidFill>
                  <a:schemeClr val="lt1"/>
                </a:solidFill>
                <a:latin typeface="+mn-lt"/>
              </a:defRPr>
            </a:lvl3pPr>
            <a:lvl4pPr marL="1371600" algn="l" defTabSz="914400" rtl="0" eaLnBrk="1" latinLnBrk="0" hangingPunct="1">
              <a:defRPr sz="1800" kern="1200">
                <a:solidFill>
                  <a:schemeClr val="lt1"/>
                </a:solidFill>
                <a:latin typeface="+mn-lt"/>
              </a:defRPr>
            </a:lvl4pPr>
            <a:lvl5pPr marL="1828800" algn="l" defTabSz="914400" rtl="0" eaLnBrk="1" latinLnBrk="0" hangingPunct="1">
              <a:defRPr sz="1800" kern="1200">
                <a:solidFill>
                  <a:schemeClr val="lt1"/>
                </a:solidFill>
                <a:latin typeface="+mn-lt"/>
              </a:defRPr>
            </a:lvl5pPr>
            <a:lvl6pPr marL="2286000" algn="l" defTabSz="914400" rtl="0" eaLnBrk="1" latinLnBrk="0" hangingPunct="1">
              <a:defRPr sz="1800" kern="1200">
                <a:solidFill>
                  <a:schemeClr val="lt1"/>
                </a:solidFill>
                <a:latin typeface="+mn-lt"/>
              </a:defRPr>
            </a:lvl6pPr>
            <a:lvl7pPr marL="2743200" algn="l" defTabSz="914400" rtl="0" eaLnBrk="1" latinLnBrk="0" hangingPunct="1">
              <a:defRPr sz="1800" kern="1200">
                <a:solidFill>
                  <a:schemeClr val="lt1"/>
                </a:solidFill>
                <a:latin typeface="+mn-lt"/>
              </a:defRPr>
            </a:lvl7pPr>
            <a:lvl8pPr marL="3200400" algn="l" defTabSz="914400" rtl="0" eaLnBrk="1" latinLnBrk="0" hangingPunct="1">
              <a:defRPr sz="1800" kern="1200">
                <a:solidFill>
                  <a:schemeClr val="lt1"/>
                </a:solidFill>
                <a:latin typeface="+mn-lt"/>
              </a:defRPr>
            </a:lvl8pPr>
            <a:lvl9pPr marL="3657600" algn="l" defTabSz="914400" rtl="0" eaLnBrk="1" latinLnBrk="0" hangingPunct="1">
              <a:defRPr sz="1800" kern="1200">
                <a:solidFill>
                  <a:schemeClr val="lt1"/>
                </a:solidFill>
                <a:latin typeface="+mn-lt"/>
              </a:defRPr>
            </a:lvl9pPr>
          </a:lstStyle>
          <a:p>
            <a:pPr lvl="0" algn="ctr">
              <a:buClrTx/>
              <a:buSzTx/>
              <a:buFontTx/>
            </a:pPr>
            <a:endParaRPr lang="en-US">
              <a:latin typeface="Arial" panose="020B0604020202020204" pitchFamily="34" charset="0"/>
              <a:sym typeface="+mn-lt"/>
            </a:endParaRPr>
          </a:p>
        </p:txBody>
      </p:sp>
      <p:pic>
        <p:nvPicPr>
          <p:cNvPr id="36" name="图片 35" descr="Construction worker cutting through metal"/>
          <p:cNvPicPr>
            <a:picLocks noChangeAspect="1"/>
          </p:cNvPicPr>
          <p:nvPr>
            <p:custDataLst>
              <p:tags r:id="rId3"/>
            </p:custDataLst>
          </p:nvPr>
        </p:nvPicPr>
        <p:blipFill>
          <a:blip r:embed="rId7">
            <a:extLst>
              <a:ext uri="{28A0092B-C50C-407E-A947-70E740481C1C}">
                <a14:useLocalDpi xmlns:a14="http://schemas.microsoft.com/office/drawing/2010/main" val="0"/>
              </a:ext>
            </a:extLst>
          </a:blip>
          <a:srcRect l="34863" r="34863"/>
          <a:stretch/>
        </p:blipFill>
        <p:spPr>
          <a:xfrm>
            <a:off x="8418460" y="489856"/>
            <a:ext cx="3668883" cy="6509293"/>
          </a:xfrm>
          <a:custGeom>
            <a:avLst/>
            <a:gdLst>
              <a:gd name="connsiteX0" fmla="*/ 842291 w 3865427"/>
              <a:gd name="connsiteY0" fmla="*/ 0 h 6858000"/>
              <a:gd name="connsiteX1" fmla="*/ 3865427 w 3865427"/>
              <a:gd name="connsiteY1" fmla="*/ 0 h 6858000"/>
              <a:gd name="connsiteX2" fmla="*/ 3865427 w 3865427"/>
              <a:gd name="connsiteY2" fmla="*/ 6858000 h 6858000"/>
              <a:gd name="connsiteX3" fmla="*/ 3468900 w 3865427"/>
              <a:gd name="connsiteY3" fmla="*/ 6858000 h 6858000"/>
              <a:gd name="connsiteX4" fmla="*/ 3142970 w 3865427"/>
              <a:gd name="connsiteY4" fmla="*/ 6777914 h 6858000"/>
              <a:gd name="connsiteX5" fmla="*/ 0 w 3865427"/>
              <a:gd name="connsiteY5" fmla="*/ 2579532 h 6858000"/>
              <a:gd name="connsiteX6" fmla="*/ 747011 w 3865427"/>
              <a:gd name="connsiteY6" fmla="*/ 13398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5427" h="6858000">
                <a:moveTo>
                  <a:pt x="842291" y="0"/>
                </a:moveTo>
                <a:lnTo>
                  <a:pt x="3865427" y="0"/>
                </a:lnTo>
                <a:lnTo>
                  <a:pt x="3865427" y="6858000"/>
                </a:lnTo>
                <a:lnTo>
                  <a:pt x="3468900" y="6858000"/>
                </a:lnTo>
                <a:lnTo>
                  <a:pt x="3142970" y="6777914"/>
                </a:lnTo>
                <a:cubicBezTo>
                  <a:pt x="1326609" y="6246203"/>
                  <a:pt x="0" y="4567791"/>
                  <a:pt x="0" y="2579532"/>
                </a:cubicBezTo>
                <a:cubicBezTo>
                  <a:pt x="0" y="1673647"/>
                  <a:pt x="275387" y="832082"/>
                  <a:pt x="747011" y="133987"/>
                </a:cubicBezTo>
                <a:close/>
              </a:path>
            </a:pathLst>
          </a:custGeom>
          <a:ln w="9525" cap="flat" cmpd="sng" algn="ctr">
            <a:solidFill>
              <a:schemeClr val="dk1">
                <a:lumMod val="40000"/>
                <a:lumOff val="60000"/>
                <a:alpha val="50000"/>
              </a:schemeClr>
            </a:solidFill>
            <a:prstDash val="solid"/>
            <a:round/>
            <a:headEnd type="none" w="med" len="med"/>
            <a:tailEnd type="none" w="med" len="med"/>
          </a:ln>
        </p:spPr>
      </p:pic>
      <p:sp>
        <p:nvSpPr>
          <p:cNvPr id="7" name="矩形 6"/>
          <p:cNvSpPr/>
          <p:nvPr>
            <p:custDataLst>
              <p:tags r:id="rId4"/>
            </p:custDataLst>
          </p:nvPr>
        </p:nvSpPr>
        <p:spPr>
          <a:xfrm>
            <a:off x="698980" y="179614"/>
            <a:ext cx="6910133" cy="6466115"/>
          </a:xfrm>
          <a:prstGeom prst="rect">
            <a:avLst/>
          </a:prstGeom>
          <a:noFill/>
        </p:spPr>
        <p:txBody>
          <a:bodyPr wrap="square" lIns="0" tIns="0" rIns="0" bIns="0" rtlCol="0" anchor="t" anchorCtr="0">
            <a:normAutofit/>
          </a:bodyPr>
          <a:lstStyle/>
          <a:p>
            <a:pPr>
              <a:lnSpc>
                <a:spcPct val="150000"/>
              </a:lnSpc>
              <a:spcBef>
                <a:spcPct val="0"/>
              </a:spcBef>
              <a:spcAft>
                <a:spcPct val="0"/>
              </a:spcAft>
            </a:pPr>
            <a:endParaRPr lang="en-US" sz="2800" dirty="0">
              <a:solidFill>
                <a:schemeClr val="tx1">
                  <a:lumMod val="85000"/>
                  <a:lumOff val="15000"/>
                </a:schemeClr>
              </a:solidFill>
              <a:latin typeface="+mn-lt"/>
              <a:sym typeface="+mn-ea"/>
            </a:endParaRPr>
          </a:p>
        </p:txBody>
      </p:sp>
      <p:sp>
        <p:nvSpPr>
          <p:cNvPr id="10" name="Content Placeholder 9">
            <a:extLst>
              <a:ext uri="{FF2B5EF4-FFF2-40B4-BE49-F238E27FC236}">
                <a16:creationId xmlns:a16="http://schemas.microsoft.com/office/drawing/2014/main" id="{227D6AEC-2E13-CCF2-EBFA-E7FB1522A0D5}"/>
              </a:ext>
            </a:extLst>
          </p:cNvPr>
          <p:cNvSpPr>
            <a:spLocks noGrp="1"/>
          </p:cNvSpPr>
          <p:nvPr>
            <p:ph idx="1"/>
          </p:nvPr>
        </p:nvSpPr>
        <p:spPr>
          <a:xfrm>
            <a:off x="0" y="118534"/>
            <a:ext cx="8610322" cy="6602942"/>
          </a:xfrm>
        </p:spPr>
        <p:txBody>
          <a:bodyPr/>
          <a:lstStyle/>
          <a:p>
            <a:pPr marL="342900" indent="-342900"/>
            <a:endParaRPr lang="en-GB" dirty="0">
              <a:latin typeface="Times New Roman" panose="02020603050405020304" pitchFamily="18" charset="0"/>
              <a:cs typeface="Times New Roman" panose="02020603050405020304" pitchFamily="18" charset="0"/>
            </a:endParaRPr>
          </a:p>
          <a:p>
            <a:pPr marL="342900" indent="-342900"/>
            <a:endParaRPr lang="en-GB" dirty="0">
              <a:latin typeface="Times New Roman" panose="02020603050405020304" pitchFamily="18" charset="0"/>
              <a:cs typeface="Times New Roman" panose="02020603050405020304" pitchFamily="18" charset="0"/>
            </a:endParaRPr>
          </a:p>
          <a:p>
            <a:pPr marL="342900" indent="-342900"/>
            <a:endParaRPr lang="en-GB" dirty="0">
              <a:latin typeface="Times New Roman" panose="02020603050405020304" pitchFamily="18" charset="0"/>
              <a:cs typeface="Times New Roman" panose="02020603050405020304" pitchFamily="18" charset="0"/>
            </a:endParaRPr>
          </a:p>
          <a:p>
            <a:pPr marL="0" indent="0">
              <a:buNone/>
            </a:pPr>
            <a:endParaRPr lang="en-GB" dirty="0">
              <a:latin typeface="Times New Roman" panose="02020603050405020304" pitchFamily="18" charset="0"/>
              <a:cs typeface="Times New Roman" panose="02020603050405020304" pitchFamily="18" charset="0"/>
            </a:endParaRPr>
          </a:p>
          <a:p>
            <a:pPr marL="0" indent="0">
              <a:buNone/>
            </a:pPr>
            <a:endParaRPr lang="en-GB" dirty="0">
              <a:latin typeface="Times New Roman" panose="02020603050405020304" pitchFamily="18" charset="0"/>
              <a:cs typeface="Times New Roman" panose="02020603050405020304" pitchFamily="18" charset="0"/>
            </a:endParaRPr>
          </a:p>
          <a:p>
            <a:pPr marL="0" indent="0">
              <a:buNone/>
            </a:pPr>
            <a:endParaRPr lang="en-GB" dirty="0">
              <a:latin typeface="Times New Roman" panose="02020603050405020304" pitchFamily="18" charset="0"/>
              <a:cs typeface="Times New Roman" panose="02020603050405020304" pitchFamily="18" charset="0"/>
            </a:endParaRPr>
          </a:p>
          <a:p>
            <a:pPr marL="0" indent="0">
              <a:buNone/>
            </a:pPr>
            <a:endParaRPr lang="en-GB"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49AE70B2-8BF9-45C0-BB95-33D1B9D3A854}" type="slidenum">
              <a:rPr lang="en-US" smtClean="0"/>
              <a:t>32</a:t>
            </a:fld>
            <a:endParaRPr lang="en-US" dirty="0"/>
          </a:p>
        </p:txBody>
      </p:sp>
      <p:sp>
        <p:nvSpPr>
          <p:cNvPr id="3" name="object 10">
            <a:extLst>
              <a:ext uri="{FF2B5EF4-FFF2-40B4-BE49-F238E27FC236}">
                <a16:creationId xmlns:a16="http://schemas.microsoft.com/office/drawing/2014/main" id="{DC7D7AE0-3240-A470-5105-C9B51044E0EF}"/>
              </a:ext>
            </a:extLst>
          </p:cNvPr>
          <p:cNvSpPr/>
          <p:nvPr/>
        </p:nvSpPr>
        <p:spPr>
          <a:xfrm>
            <a:off x="104657" y="40370"/>
            <a:ext cx="8313525" cy="1572986"/>
          </a:xfrm>
          <a:custGeom>
            <a:avLst/>
            <a:gdLst/>
            <a:ahLst/>
            <a:cxnLst>
              <a:cxn ang="0">
                <a:pos x="2147483646" y="0"/>
              </a:cxn>
              <a:cxn ang="0">
                <a:pos x="0" y="0"/>
              </a:cxn>
              <a:cxn ang="0">
                <a:pos x="0" y="377"/>
              </a:cxn>
              <a:cxn ang="0">
                <a:pos x="2147483646" y="377"/>
              </a:cxn>
              <a:cxn ang="0">
                <a:pos x="2147483646" y="188"/>
              </a:cxn>
              <a:cxn ang="0">
                <a:pos x="2147483646" y="0"/>
              </a:cxn>
            </a:cxnLst>
            <a:rect l="0" t="0" r="0" b="0"/>
            <a:pathLst>
              <a:path w="3706495" h="1309370">
                <a:moveTo>
                  <a:pt x="3380320" y="0"/>
                </a:moveTo>
                <a:lnTo>
                  <a:pt x="0" y="0"/>
                </a:lnTo>
                <a:lnTo>
                  <a:pt x="0" y="1309154"/>
                </a:lnTo>
                <a:lnTo>
                  <a:pt x="3380320" y="1309154"/>
                </a:lnTo>
                <a:lnTo>
                  <a:pt x="3705936" y="654570"/>
                </a:lnTo>
                <a:lnTo>
                  <a:pt x="3380320" y="0"/>
                </a:lnTo>
                <a:close/>
              </a:path>
            </a:pathLst>
          </a:custGeom>
          <a:solidFill>
            <a:srgbClr val="92D050"/>
          </a:solidFill>
          <a:ln w="9525">
            <a:noFill/>
          </a:ln>
        </p:spPr>
        <p:txBody>
          <a:bodyPr/>
          <a:lstStyle/>
          <a:p>
            <a:pPr marL="342900" indent="-342900"/>
            <a:r>
              <a:rPr lang="en-GB" sz="2800" dirty="0">
                <a:latin typeface="Times New Roman" panose="02020603050405020304" pitchFamily="18" charset="0"/>
                <a:cs typeface="Times New Roman" panose="02020603050405020304" pitchFamily="18" charset="0"/>
              </a:rPr>
              <a:t>The CBE curriculum at senior school, for age-based </a:t>
            </a:r>
          </a:p>
          <a:p>
            <a:pPr marL="342900" indent="-342900"/>
            <a:r>
              <a:rPr lang="en-GB" sz="2800" dirty="0">
                <a:latin typeface="Times New Roman" panose="02020603050405020304" pitchFamily="18" charset="0"/>
                <a:cs typeface="Times New Roman" panose="02020603050405020304" pitchFamily="18" charset="0"/>
              </a:rPr>
              <a:t>Curriculum enables learners to acquire </a:t>
            </a:r>
            <a:r>
              <a:rPr lang="en-GB" sz="2800" b="1" dirty="0">
                <a:latin typeface="Times New Roman" panose="02020603050405020304" pitchFamily="18" charset="0"/>
                <a:cs typeface="Times New Roman" panose="02020603050405020304" pitchFamily="18" charset="0"/>
              </a:rPr>
              <a:t>both practical </a:t>
            </a:r>
          </a:p>
          <a:p>
            <a:pPr marL="342900" indent="-342900"/>
            <a:r>
              <a:rPr lang="en-GB" sz="2800" b="1" dirty="0">
                <a:latin typeface="Times New Roman" panose="02020603050405020304" pitchFamily="18" charset="0"/>
                <a:cs typeface="Times New Roman" panose="02020603050405020304" pitchFamily="18" charset="0"/>
              </a:rPr>
              <a:t>skills </a:t>
            </a:r>
            <a:r>
              <a:rPr lang="en-GB" sz="2800" dirty="0">
                <a:latin typeface="Times New Roman" panose="02020603050405020304" pitchFamily="18" charset="0"/>
                <a:cs typeface="Times New Roman" panose="02020603050405020304" pitchFamily="18" charset="0"/>
              </a:rPr>
              <a:t>and </a:t>
            </a:r>
            <a:r>
              <a:rPr lang="en-GB" sz="2800" b="1" dirty="0">
                <a:latin typeface="Times New Roman" panose="02020603050405020304" pitchFamily="18" charset="0"/>
                <a:cs typeface="Times New Roman" panose="02020603050405020304" pitchFamily="18" charset="0"/>
              </a:rPr>
              <a:t>academic learning </a:t>
            </a:r>
            <a:r>
              <a:rPr lang="en-GB" sz="2800" dirty="0">
                <a:latin typeface="Times New Roman" panose="02020603050405020304" pitchFamily="18" charset="0"/>
                <a:cs typeface="Times New Roman" panose="02020603050405020304" pitchFamily="18" charset="0"/>
              </a:rPr>
              <a:t>in each pathway. </a:t>
            </a:r>
          </a:p>
        </p:txBody>
      </p:sp>
      <p:sp>
        <p:nvSpPr>
          <p:cNvPr id="4" name="object 10">
            <a:extLst>
              <a:ext uri="{FF2B5EF4-FFF2-40B4-BE49-F238E27FC236}">
                <a16:creationId xmlns:a16="http://schemas.microsoft.com/office/drawing/2014/main" id="{DD9B3575-E54E-A28A-F0BE-B6EABEC612CB}"/>
              </a:ext>
            </a:extLst>
          </p:cNvPr>
          <p:cNvSpPr/>
          <p:nvPr/>
        </p:nvSpPr>
        <p:spPr>
          <a:xfrm>
            <a:off x="104658" y="1752600"/>
            <a:ext cx="8203434" cy="1731945"/>
          </a:xfrm>
          <a:custGeom>
            <a:avLst/>
            <a:gdLst/>
            <a:ahLst/>
            <a:cxnLst>
              <a:cxn ang="0">
                <a:pos x="2147483646" y="0"/>
              </a:cxn>
              <a:cxn ang="0">
                <a:pos x="0" y="0"/>
              </a:cxn>
              <a:cxn ang="0">
                <a:pos x="0" y="377"/>
              </a:cxn>
              <a:cxn ang="0">
                <a:pos x="2147483646" y="377"/>
              </a:cxn>
              <a:cxn ang="0">
                <a:pos x="2147483646" y="188"/>
              </a:cxn>
              <a:cxn ang="0">
                <a:pos x="2147483646" y="0"/>
              </a:cxn>
            </a:cxnLst>
            <a:rect l="0" t="0" r="0" b="0"/>
            <a:pathLst>
              <a:path w="3706495" h="1309370">
                <a:moveTo>
                  <a:pt x="3380320" y="0"/>
                </a:moveTo>
                <a:lnTo>
                  <a:pt x="0" y="0"/>
                </a:lnTo>
                <a:lnTo>
                  <a:pt x="0" y="1309154"/>
                </a:lnTo>
                <a:lnTo>
                  <a:pt x="3380320" y="1309154"/>
                </a:lnTo>
                <a:lnTo>
                  <a:pt x="3705936" y="654570"/>
                </a:lnTo>
                <a:lnTo>
                  <a:pt x="3380320" y="0"/>
                </a:lnTo>
                <a:close/>
              </a:path>
            </a:pathLst>
          </a:custGeom>
          <a:solidFill>
            <a:srgbClr val="00B0F0"/>
          </a:solidFill>
          <a:ln w="9525">
            <a:noFill/>
          </a:ln>
        </p:spPr>
        <p:txBody>
          <a:bodyPr/>
          <a:lstStyle/>
          <a:p>
            <a:pPr marL="342900" indent="-342900"/>
            <a:r>
              <a:rPr lang="en-GB" sz="2800" dirty="0">
                <a:latin typeface="Times New Roman" panose="02020603050405020304" pitchFamily="18" charset="0"/>
                <a:cs typeface="Times New Roman" panose="02020603050405020304" pitchFamily="18" charset="0"/>
              </a:rPr>
              <a:t>Similarly, the Stage-based Curriculum enables </a:t>
            </a:r>
          </a:p>
          <a:p>
            <a:pPr marL="342900" indent="-342900"/>
            <a:r>
              <a:rPr lang="en-GB" sz="2800" dirty="0">
                <a:latin typeface="Times New Roman" panose="02020603050405020304" pitchFamily="18" charset="0"/>
                <a:cs typeface="Times New Roman" panose="02020603050405020304" pitchFamily="18" charset="0"/>
              </a:rPr>
              <a:t>Learners to acquire </a:t>
            </a:r>
            <a:r>
              <a:rPr lang="en-GB" sz="2800" b="1" dirty="0">
                <a:latin typeface="Times New Roman" panose="02020603050405020304" pitchFamily="18" charset="0"/>
                <a:cs typeface="Times New Roman" panose="02020603050405020304" pitchFamily="18" charset="0"/>
              </a:rPr>
              <a:t>both practical skills </a:t>
            </a:r>
            <a:r>
              <a:rPr lang="en-GB" sz="2800" dirty="0">
                <a:latin typeface="Times New Roman" panose="02020603050405020304" pitchFamily="18" charset="0"/>
                <a:cs typeface="Times New Roman" panose="02020603050405020304" pitchFamily="18" charset="0"/>
              </a:rPr>
              <a:t>and </a:t>
            </a:r>
          </a:p>
          <a:p>
            <a:pPr marL="342900" indent="-342900"/>
            <a:r>
              <a:rPr lang="en-GB" sz="2800" b="1" dirty="0">
                <a:latin typeface="Times New Roman" panose="02020603050405020304" pitchFamily="18" charset="0"/>
                <a:cs typeface="Times New Roman" panose="02020603050405020304" pitchFamily="18" charset="0"/>
              </a:rPr>
              <a:t>academic learning </a:t>
            </a:r>
            <a:r>
              <a:rPr lang="en-GB" sz="2800" dirty="0">
                <a:latin typeface="Times New Roman" panose="02020603050405020304" pitchFamily="18" charset="0"/>
                <a:cs typeface="Times New Roman" panose="02020603050405020304" pitchFamily="18" charset="0"/>
              </a:rPr>
              <a:t>in each pathway. </a:t>
            </a:r>
          </a:p>
        </p:txBody>
      </p:sp>
      <p:sp>
        <p:nvSpPr>
          <p:cNvPr id="5" name="object 10">
            <a:extLst>
              <a:ext uri="{FF2B5EF4-FFF2-40B4-BE49-F238E27FC236}">
                <a16:creationId xmlns:a16="http://schemas.microsoft.com/office/drawing/2014/main" id="{FA6332B1-304C-A9FE-EE82-D0D531B153CE}"/>
              </a:ext>
            </a:extLst>
          </p:cNvPr>
          <p:cNvSpPr/>
          <p:nvPr/>
        </p:nvSpPr>
        <p:spPr>
          <a:xfrm>
            <a:off x="104659" y="3560293"/>
            <a:ext cx="8505664" cy="3085436"/>
          </a:xfrm>
          <a:custGeom>
            <a:avLst/>
            <a:gdLst/>
            <a:ahLst/>
            <a:cxnLst>
              <a:cxn ang="0">
                <a:pos x="2147483646" y="0"/>
              </a:cxn>
              <a:cxn ang="0">
                <a:pos x="0" y="0"/>
              </a:cxn>
              <a:cxn ang="0">
                <a:pos x="0" y="377"/>
              </a:cxn>
              <a:cxn ang="0">
                <a:pos x="2147483646" y="377"/>
              </a:cxn>
              <a:cxn ang="0">
                <a:pos x="2147483646" y="188"/>
              </a:cxn>
              <a:cxn ang="0">
                <a:pos x="2147483646" y="0"/>
              </a:cxn>
            </a:cxnLst>
            <a:rect l="0" t="0" r="0" b="0"/>
            <a:pathLst>
              <a:path w="3706495" h="1309370">
                <a:moveTo>
                  <a:pt x="3380320" y="0"/>
                </a:moveTo>
                <a:lnTo>
                  <a:pt x="0" y="0"/>
                </a:lnTo>
                <a:lnTo>
                  <a:pt x="0" y="1309154"/>
                </a:lnTo>
                <a:lnTo>
                  <a:pt x="3380320" y="1309154"/>
                </a:lnTo>
                <a:lnTo>
                  <a:pt x="3705936" y="654570"/>
                </a:lnTo>
                <a:lnTo>
                  <a:pt x="3380320" y="0"/>
                </a:lnTo>
                <a:close/>
              </a:path>
            </a:pathLst>
          </a:custGeom>
          <a:solidFill>
            <a:schemeClr val="accent2">
              <a:lumMod val="40000"/>
              <a:lumOff val="60000"/>
              <a:alpha val="43137"/>
            </a:schemeClr>
          </a:solidFill>
          <a:ln w="9525">
            <a:noFill/>
          </a:ln>
        </p:spPr>
        <p:txBody>
          <a:bodyPr/>
          <a:lstStyle/>
          <a:p>
            <a:r>
              <a:rPr lang="en-US" sz="2800" dirty="0">
                <a:latin typeface="Times New Roman" panose="02020603050405020304" pitchFamily="18" charset="0"/>
                <a:cs typeface="Times New Roman" panose="02020603050405020304" pitchFamily="18" charset="0"/>
              </a:rPr>
              <a:t>Senior school subjects will equip learners with </a:t>
            </a:r>
          </a:p>
          <a:p>
            <a:r>
              <a:rPr lang="en-US" sz="2800" dirty="0">
                <a:latin typeface="Times New Roman" panose="02020603050405020304" pitchFamily="18" charset="0"/>
                <a:cs typeface="Times New Roman" panose="02020603050405020304" pitchFamily="18" charset="0"/>
              </a:rPr>
              <a:t>academic and vocational skills. These skills can be </a:t>
            </a:r>
          </a:p>
          <a:p>
            <a:r>
              <a:rPr lang="en-US" sz="2800" dirty="0">
                <a:latin typeface="Times New Roman" panose="02020603050405020304" pitchFamily="18" charset="0"/>
                <a:cs typeface="Times New Roman" panose="02020603050405020304" pitchFamily="18" charset="0"/>
              </a:rPr>
              <a:t>linked to real occupational requirements in different </a:t>
            </a:r>
          </a:p>
          <a:p>
            <a:r>
              <a:rPr lang="en-US" sz="2800" dirty="0">
                <a:latin typeface="Times New Roman" panose="02020603050405020304" pitchFamily="18" charset="0"/>
                <a:cs typeface="Times New Roman" panose="02020603050405020304" pitchFamily="18" charset="0"/>
              </a:rPr>
              <a:t>industries. When learners achieve both types of </a:t>
            </a:r>
          </a:p>
          <a:p>
            <a:r>
              <a:rPr lang="en-US" sz="2800" dirty="0">
                <a:latin typeface="Times New Roman" panose="02020603050405020304" pitchFamily="18" charset="0"/>
                <a:cs typeface="Times New Roman" panose="02020603050405020304" pitchFamily="18" charset="0"/>
              </a:rPr>
              <a:t>competencies, they will be awarded two certificates, </a:t>
            </a:r>
          </a:p>
          <a:p>
            <a:r>
              <a:rPr lang="en-US" sz="2800" dirty="0">
                <a:latin typeface="Times New Roman" panose="02020603050405020304" pitchFamily="18" charset="0"/>
                <a:cs typeface="Times New Roman" panose="02020603050405020304" pitchFamily="18" charset="0"/>
              </a:rPr>
              <a:t>hence </a:t>
            </a:r>
            <a:r>
              <a:rPr lang="en-US" sz="2800" b="1" dirty="0">
                <a:latin typeface="Times New Roman" panose="02020603050405020304" pitchFamily="18" charset="0"/>
                <a:cs typeface="Times New Roman" panose="02020603050405020304" pitchFamily="18" charset="0"/>
              </a:rPr>
              <a:t>dual certification </a:t>
            </a:r>
            <a:r>
              <a:rPr lang="en-US" sz="2800" dirty="0">
                <a:latin typeface="Times New Roman" panose="02020603050405020304" pitchFamily="18" charset="0"/>
                <a:cs typeface="Times New Roman" panose="02020603050405020304" pitchFamily="18" charset="0"/>
              </a:rPr>
              <a:t>at the end of </a:t>
            </a:r>
          </a:p>
          <a:p>
            <a:r>
              <a:rPr lang="en-US" sz="2800" dirty="0">
                <a:latin typeface="Times New Roman" panose="02020603050405020304" pitchFamily="18" charset="0"/>
                <a:cs typeface="Times New Roman" panose="02020603050405020304" pitchFamily="18" charset="0"/>
              </a:rPr>
              <a:t>senior school education.</a:t>
            </a:r>
          </a:p>
        </p:txBody>
      </p:sp>
    </p:spTree>
    <p:custDataLst>
      <p:tags r:id="rId1"/>
    </p:custData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0" y="679621"/>
            <a:ext cx="12192000" cy="5708821"/>
          </a:xfrm>
          <a:prstGeom prst="rect">
            <a:avLst/>
          </a:prstGeom>
        </p:spPr>
      </p:pic>
    </p:spTree>
  </p:cSld>
  <p:clrMapOvr>
    <a:masterClrMapping/>
  </p:clrMapOvr>
  <p:transition spd="med">
    <p:pull/>
  </p:transition>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3.0"/>
  <p:tag name="KSO_WM_BEAUTIFY_FLAG" val="#wm#"/>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3.0"/>
  <p:tag name="KSO_WM_BEAUTIFY_FLAG" val="#wm#"/>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3.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3.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TEMPLATE_MASTER_TYPE" val="0"/>
  <p:tag name="KSO_WM_TEMPLATE_COLOR_TYPE" val="0"/>
  <p:tag name="KSO_WM_BEAUTIFY_FLAG" val="#wm#"/>
  <p:tag name="KSO_WM_TEMPLATE_CATEGORY" val="custom"/>
  <p:tag name="KSO_WM_SLIDE_TYPE" val="text"/>
  <p:tag name="KSO_WM_SLIDE_SUBTYPE" val="picTxt"/>
  <p:tag name="KSO_WM_SLIDE_SIZE" val="506*315.187"/>
  <p:tag name="KSO_WM_SLIDE_POSITION" val="55.8628*180.613"/>
  <p:tag name="KSO_WM_SLIDE_LAYOUT" val="a_d_l"/>
  <p:tag name="KSO_WM_SLIDE_LAYOUT_CNT" val="1_1_1"/>
  <p:tag name="KSO_WM_SPECIAL_SOURCE" val="bdnull"/>
  <p:tag name="KSO_WM_DIAGRAM_GROUP_CODE" val="l1-1"/>
  <p:tag name="KSO_WM_SLIDE_DIAGTYPE" val="l"/>
  <p:tag name="KSO_WM_TEMPLATE_INDEX" val="20238246"/>
  <p:tag name="KSO_WM_TEMPLATE_SUBCATEGORY" val="0"/>
  <p:tag name="KSO_WM_SLIDE_INDEX" val="1"/>
  <p:tag name="KSO_WM_TAG_VERSION" val="3.0"/>
  <p:tag name="KSO_WM_SLIDE_ID" val="custom20238246_1"/>
  <p:tag name="KSO_WM_SLIDE_ITEM_CNT" val="2"/>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1"/>
  <p:tag name="KSO_WM_UNIT_ID" val="custom20238246_1*i*1"/>
  <p:tag name="KSO_WM_TEMPLATE_CATEGORY" val="custom"/>
  <p:tag name="KSO_WM_TEMPLATE_INDEX" val="20238246"/>
  <p:tag name="KSO_WM_UNIT_LAYERLEVEL" val="1"/>
  <p:tag name="KSO_WM_TAG_VERSION" val="3.0"/>
  <p:tag name="KSO_WM_BEAUTIFY_FLAG" val="#wm#"/>
  <p:tag name="KSO_WM_UNIT_FILL_FORE_SCHEMECOLOR_INDEX" val="5"/>
  <p:tag name="KSO_WM_UNIT_SHADOW_SCHEMECOLOR_INDEX" val="5"/>
  <p:tag name="KSO_WM_UNIT_TEXT_FILL_FORE_SCHEMECOLOR_INDEX" val="2"/>
  <p:tag name="KSO_WM_UNIT_TEXT_FILL_TYPE" val="1"/>
  <p:tag name="KSO_WM_UNIT_USESOURCEFORMAT_APPLY" val="1"/>
</p:tagLst>
</file>

<file path=ppt/tags/tag7.xml><?xml version="1.0" encoding="utf-8"?>
<p:tagLst xmlns:a="http://schemas.openxmlformats.org/drawingml/2006/main" xmlns:r="http://schemas.openxmlformats.org/officeDocument/2006/relationships" xmlns:p="http://schemas.openxmlformats.org/presentationml/2006/main">
  <p:tag name="KSO_WM_UNIT_VALUE" val="1904*1073"/>
  <p:tag name="KSO_WM_UNIT_HIGHLIGHT" val="0"/>
  <p:tag name="KSO_WM_UNIT_COMPATIBLE" val="0"/>
  <p:tag name="KSO_WM_UNIT_DIAGRAM_ISNUMVISUAL" val="0"/>
  <p:tag name="KSO_WM_UNIT_DIAGRAM_ISREFERUNIT" val="0"/>
  <p:tag name="KSO_WM_DIAGRAM_GROUP_CODE" val="l1-1"/>
  <p:tag name="KSO_WM_UNIT_TYPE" val="d"/>
  <p:tag name="KSO_WM_UNIT_INDEX" val="1"/>
  <p:tag name="KSO_WM_UNIT_ID" val="custom20238246_1*d*1"/>
  <p:tag name="KSO_WM_TEMPLATE_CATEGORY" val="custom"/>
  <p:tag name="KSO_WM_TEMPLATE_INDEX" val="20238246"/>
  <p:tag name="KSO_WM_UNIT_LAYERLEVEL" val="1"/>
  <p:tag name="KSO_WM_TAG_VERSION" val="3.0"/>
  <p:tag name="KSO_WM_BEAUTIFY_FLAG" val="#wm#"/>
  <p:tag name="KSO_WM_UNIT_LINE_FORE_SCHEMECOLOR_INDEX" val="1"/>
  <p:tag name="KSO_WM_UNIT_LINE_FILL_TYPE" val="2"/>
  <p:tag name="KSO_WM_UNIT_USESOURCEFORMAT_APPLY" val="1"/>
</p:tagLst>
</file>

<file path=ppt/tags/tag8.xml><?xml version="1.0" encoding="utf-8"?>
<p:tagLst xmlns:a="http://schemas.openxmlformats.org/drawingml/2006/main" xmlns:r="http://schemas.openxmlformats.org/officeDocument/2006/relationships" xmlns:p="http://schemas.openxmlformats.org/presentationml/2006/main">
  <p:tag name="KSO_WM_UNIT_TEXT_FILL_FORE_SCHEMECOLOR_INDEX_BRIGHTNESS" val="0.15"/>
  <p:tag name="KSO_WM_DIAGRAM_MAX_ITEMCNT" val="3"/>
  <p:tag name="KSO_WM_DIAGRAM_MIN_ITEMCNT" val="1"/>
  <p:tag name="KSO_WM_DIAGRAM_VIRTUALLY_FRAME" val="{&quot;height&quot;:364.437255859375,&quot;left&quot;:55.037874015748024,&quot;top&quot;:131.35444293645423,&quot;width&quot;:507.662125984252}"/>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37923_1*l_h_f*1_1_1"/>
  <p:tag name="KSO_WM_TEMPLATE_CATEGORY" val="diagram"/>
  <p:tag name="KSO_WM_TEMPLATE_INDEX" val="20237923"/>
  <p:tag name="KSO_WM_UNIT_LAYERLEVEL" val="1_1_1"/>
  <p:tag name="KSO_WM_TAG_VERSION" val="3.0"/>
  <p:tag name="KSO_WM_BEAUTIFY_FLAG" val="#wm#"/>
  <p:tag name="KSO_WM_UNIT_PRESET_TEXT" val="Presentations are communication tools that can be used as demonstrations, lectures, speeches, reports, and more. It serves a variety of purposes, making presentations powerful tools for convincing and teaching."/>
  <p:tag name="KSO_WM_UNIT_TEXT_FILL_FORE_SCHEMECOLOR_INDEX" val="1"/>
  <p:tag name="KSO_WM_UNIT_TEXT_FILL_TYPE" val="1"/>
  <p:tag name="KSO_WM_UNIT_USESOURCEFORMAT_APPLY" val="1"/>
</p:tagLst>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AE6F2518-B084-4896-AF52-66CC2144AA26}"/>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Custom">
  <a:themeElements>
    <a:clrScheme name="Tech presentation">
      <a:dk1>
        <a:srgbClr val="000000"/>
      </a:dk1>
      <a:lt1>
        <a:srgbClr val="FFFFFF"/>
      </a:lt1>
      <a:dk2>
        <a:srgbClr val="435369"/>
      </a:dk2>
      <a:lt2>
        <a:srgbClr val="E8E8E8"/>
      </a:lt2>
      <a:accent1>
        <a:srgbClr val="A53F51"/>
      </a:accent1>
      <a:accent2>
        <a:srgbClr val="E89756"/>
      </a:accent2>
      <a:accent3>
        <a:srgbClr val="2F3342"/>
      </a:accent3>
      <a:accent4>
        <a:srgbClr val="2B2052"/>
      </a:accent4>
      <a:accent5>
        <a:srgbClr val="00023A"/>
      </a:accent5>
      <a:accent6>
        <a:srgbClr val="7E7E7E"/>
      </a:accent6>
      <a:hlink>
        <a:srgbClr val="467886"/>
      </a:hlink>
      <a:folHlink>
        <a:srgbClr val="96607D"/>
      </a:folHlink>
    </a:clrScheme>
    <a:fontScheme name="Custom 99">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M55661986_wac_CP_V19" id="{030227AD-26D8-46F7-B412-6532AF4DDFEA}" vid="{787E6F9C-FC70-455D-8D81-5DEDA8A08FF0}"/>
    </a:ext>
  </a:extLst>
</a:theme>
</file>

<file path=ppt/theme/theme4.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5.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b29d8231-715c-4915-89a9-27649d4f1c6a}" enabled="0" method="" siteId="{b29d8231-715c-4915-89a9-27649d4f1c6a}" removed="1"/>
</clbl:labelList>
</file>

<file path=docProps/app.xml><?xml version="1.0" encoding="utf-8"?>
<Properties xmlns="http://schemas.openxmlformats.org/officeDocument/2006/extended-properties" xmlns:vt="http://schemas.openxmlformats.org/officeDocument/2006/docPropsVTypes">
  <Template>POWEPOINT TEMPLATE</Template>
  <TotalTime>3455</TotalTime>
  <Words>2052</Words>
  <Application>Microsoft Office PowerPoint</Application>
  <PresentationFormat>Widescreen</PresentationFormat>
  <Paragraphs>289</Paragraphs>
  <Slides>33</Slides>
  <Notes>5</Notes>
  <HiddenSlides>0</HiddenSlides>
  <MMClips>0</MMClips>
  <ScaleCrop>false</ScaleCrop>
  <HeadingPairs>
    <vt:vector size="6" baseType="variant">
      <vt:variant>
        <vt:lpstr>Fonts Used</vt:lpstr>
      </vt:variant>
      <vt:variant>
        <vt:i4>14</vt:i4>
      </vt:variant>
      <vt:variant>
        <vt:lpstr>Theme</vt:lpstr>
      </vt:variant>
      <vt:variant>
        <vt:i4>5</vt:i4>
      </vt:variant>
      <vt:variant>
        <vt:lpstr>Slide Titles</vt:lpstr>
      </vt:variant>
      <vt:variant>
        <vt:i4>33</vt:i4>
      </vt:variant>
    </vt:vector>
  </HeadingPairs>
  <TitlesOfParts>
    <vt:vector size="52" baseType="lpstr">
      <vt:lpstr>Albertus Medium</vt:lpstr>
      <vt:lpstr>Aptos</vt:lpstr>
      <vt:lpstr>Aptos Display</vt:lpstr>
      <vt:lpstr>Arial</vt:lpstr>
      <vt:lpstr>Calibri</vt:lpstr>
      <vt:lpstr>Calibri Light</vt:lpstr>
      <vt:lpstr>Cambria</vt:lpstr>
      <vt:lpstr>Century Gothic</vt:lpstr>
      <vt:lpstr>Fira Sans Extra Condensed</vt:lpstr>
      <vt:lpstr>Fira Sans Extra Condensed Medium</vt:lpstr>
      <vt:lpstr>Roboto</vt:lpstr>
      <vt:lpstr>Times New Roman</vt:lpstr>
      <vt:lpstr>Wingdings</vt:lpstr>
      <vt:lpstr>Wingdings 3</vt:lpstr>
      <vt:lpstr>Office 2013 - 2022 Theme</vt:lpstr>
      <vt:lpstr>1_Office Theme</vt:lpstr>
      <vt:lpstr>Custom</vt:lpstr>
      <vt:lpstr>Wisp</vt:lpstr>
      <vt:lpstr>2_Office Theme</vt:lpstr>
      <vt:lpstr>PowerPoint Presentation</vt:lpstr>
      <vt:lpstr>Session Outcomes</vt:lpstr>
      <vt:lpstr>Why Change Assessment Modes under CBE</vt:lpstr>
      <vt:lpstr>Assessment framework</vt:lpstr>
      <vt:lpstr>Pillars of Assessment </vt:lpstr>
      <vt:lpstr>What is CBA?</vt:lpstr>
      <vt:lpstr>PowerPoint Presentation</vt:lpstr>
      <vt:lpstr>PowerPoint Presentation</vt:lpstr>
      <vt:lpstr>Therefore</vt:lpstr>
      <vt:lpstr>PowerPoint Presentation</vt:lpstr>
      <vt:lpstr>PowerPoint Presentation</vt:lpstr>
      <vt:lpstr>PowerPoint Presentation</vt:lpstr>
      <vt:lpstr>The linkage between various components of CBC and CBA </vt:lpstr>
      <vt:lpstr>Theories Underpinning Competency-Based Assessment in Kenya </vt:lpstr>
      <vt:lpstr>PRINCIPLES OF ASSESSMENT </vt:lpstr>
      <vt:lpstr>PowerPoint Presentation</vt:lpstr>
      <vt:lpstr>DIFFERENTIATED ASSESSMENT </vt:lpstr>
      <vt:lpstr>      CBA Journey and the Key Milestones</vt:lpstr>
      <vt:lpstr>PowerPoint Presentation</vt:lpstr>
      <vt:lpstr>PowerPoint Presentation</vt:lpstr>
      <vt:lpstr>PowerPoint Presentation</vt:lpstr>
      <vt:lpstr>Organisation of CBA Stage-Based Curriculum  </vt:lpstr>
      <vt:lpstr>PowerPoint Presentation</vt:lpstr>
      <vt:lpstr>PowerPoint Presentation</vt:lpstr>
      <vt:lpstr>What types of assessments are administered by KNEC under the CBA framework do you know of? </vt:lpstr>
      <vt:lpstr>      JS Assessment structure</vt:lpstr>
      <vt:lpstr>Senior School Assessment structure</vt:lpstr>
      <vt:lpstr>PowerPoint Presentation</vt:lpstr>
      <vt:lpstr>PowerPoint Presentation</vt:lpstr>
      <vt:lpstr>DUAL CERTIFICATION AT SENIOR SCHOOL</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Franklin Etyang'</dc:creator>
  <cp:lastModifiedBy>Asman O. Amaunda</cp:lastModifiedBy>
  <cp:revision>77</cp:revision>
  <dcterms:created xsi:type="dcterms:W3CDTF">2023-04-12T09:40:00Z</dcterms:created>
  <dcterms:modified xsi:type="dcterms:W3CDTF">2025-12-03T10:04:35Z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0x0101000943C4398D1A5A4491BB0033262F0AA4</vt:lpwstr>
  </property>
  <property fmtid="{D5CDD505-2E9C-101B-9397-08002B2CF9AE}" pid="3" name="ICV">
    <vt:lpwstr>B6BD9B069C6A4E54B3F5B632E6A8A4A9</vt:lpwstr>
  </property>
  <property fmtid="{D5CDD505-2E9C-101B-9397-08002B2CF9AE}" pid="4" name="KSOProductBuildVer">
    <vt:lpwstr>1033-11.2.0.11516</vt:lpwstr>
  </property>
</Properties>
</file>