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 bookmarkIdSeed="2">
  <p:sldMasterIdLst>
    <p:sldMasterId id="2147483836" r:id="rId1"/>
  </p:sldMasterIdLst>
  <p:notesMasterIdLst>
    <p:notesMasterId r:id="rId17"/>
  </p:notesMasterIdLst>
  <p:sldIdLst>
    <p:sldId id="662" r:id="rId2"/>
    <p:sldId id="688" r:id="rId3"/>
    <p:sldId id="706" r:id="rId4"/>
    <p:sldId id="690" r:id="rId5"/>
    <p:sldId id="704" r:id="rId6"/>
    <p:sldId id="703" r:id="rId7"/>
    <p:sldId id="705" r:id="rId8"/>
    <p:sldId id="587" r:id="rId9"/>
    <p:sldId id="665" r:id="rId10"/>
    <p:sldId id="684" r:id="rId11"/>
    <p:sldId id="710" r:id="rId12"/>
    <p:sldId id="698" r:id="rId13"/>
    <p:sldId id="697" r:id="rId14"/>
    <p:sldId id="709" r:id="rId15"/>
    <p:sldId id="676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7" userDrawn="1">
          <p15:clr>
            <a:srgbClr val="A4A3A4"/>
          </p15:clr>
        </p15:guide>
        <p15:guide id="2" pos="3872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Faith Nyamboki" initials="" lastIdx="1" clrIdx="0"/>
  <p:cmAuthor id="1" name="Mulama" initials="M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E2B2"/>
    <a:srgbClr val="FF0000"/>
    <a:srgbClr val="52B6ED"/>
    <a:srgbClr val="00589A"/>
    <a:srgbClr val="FF3399"/>
    <a:srgbClr val="B0E5FE"/>
    <a:srgbClr val="FDFF7D"/>
    <a:srgbClr val="88DEFE"/>
    <a:srgbClr val="3767BD"/>
    <a:srgbClr val="E46C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20" autoAdjust="0"/>
    <p:restoredTop sz="89031" autoAdjust="0"/>
  </p:normalViewPr>
  <p:slideViewPr>
    <p:cSldViewPr snapToGrid="0" snapToObjects="1" showGuides="1">
      <p:cViewPr varScale="1">
        <p:scale>
          <a:sx n="53" d="100"/>
          <a:sy n="53" d="100"/>
        </p:scale>
        <p:origin x="1124" y="24"/>
      </p:cViewPr>
      <p:guideLst>
        <p:guide orient="horz" pos="2157"/>
        <p:guide pos="387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sv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svg"/><Relationship Id="rId1" Type="http://schemas.openxmlformats.org/officeDocument/2006/relationships/image" Target="../media/image19.png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10" Type="http://schemas.openxmlformats.org/officeDocument/2006/relationships/image" Target="../media/image28.svg"/><Relationship Id="rId4" Type="http://schemas.openxmlformats.org/officeDocument/2006/relationships/image" Target="../media/image22.svg"/><Relationship Id="rId9" Type="http://schemas.openxmlformats.org/officeDocument/2006/relationships/image" Target="../media/image27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svg"/><Relationship Id="rId1" Type="http://schemas.openxmlformats.org/officeDocument/2006/relationships/image" Target="../media/image6.png"/><Relationship Id="rId6" Type="http://schemas.openxmlformats.org/officeDocument/2006/relationships/image" Target="../media/image11.svg"/><Relationship Id="rId5" Type="http://schemas.openxmlformats.org/officeDocument/2006/relationships/image" Target="../media/image10.png"/><Relationship Id="rId4" Type="http://schemas.openxmlformats.org/officeDocument/2006/relationships/image" Target="../media/image9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sv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svg"/><Relationship Id="rId1" Type="http://schemas.openxmlformats.org/officeDocument/2006/relationships/image" Target="../media/image19.png"/><Relationship Id="rId6" Type="http://schemas.openxmlformats.org/officeDocument/2006/relationships/image" Target="../media/image24.svg"/><Relationship Id="rId5" Type="http://schemas.openxmlformats.org/officeDocument/2006/relationships/image" Target="../media/image23.png"/><Relationship Id="rId10" Type="http://schemas.openxmlformats.org/officeDocument/2006/relationships/image" Target="../media/image28.svg"/><Relationship Id="rId4" Type="http://schemas.openxmlformats.org/officeDocument/2006/relationships/image" Target="../media/image22.svg"/><Relationship Id="rId9" Type="http://schemas.openxmlformats.org/officeDocument/2006/relationships/image" Target="../media/image27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DE2F10A-90BA-4F47-A9A6-C3DB148B2A96}" type="doc">
      <dgm:prSet loTypeId="urn:microsoft.com/office/officeart/2018/5/layout/IconLeafLabel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8573CE5F-8EE6-434B-9628-6B6AAEBE6D7F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Understand the importance of ICT integration in modern teaching and learning</a:t>
          </a:r>
        </a:p>
      </dgm:t>
    </dgm:pt>
    <dgm:pt modelId="{000AE5B4-AC46-41C2-8CDE-5C95F4136364}" type="parTrans" cxnId="{C0A199A1-C68D-4D29-96A0-F4152A29569C}">
      <dgm:prSet/>
      <dgm:spPr/>
      <dgm:t>
        <a:bodyPr/>
        <a:lstStyle/>
        <a:p>
          <a:endParaRPr lang="en-US"/>
        </a:p>
      </dgm:t>
    </dgm:pt>
    <dgm:pt modelId="{C073DB4D-56DD-489E-BD11-86715F7224CB}" type="sibTrans" cxnId="{C0A199A1-C68D-4D29-96A0-F4152A29569C}">
      <dgm:prSet/>
      <dgm:spPr/>
      <dgm:t>
        <a:bodyPr/>
        <a:lstStyle/>
        <a:p>
          <a:endParaRPr lang="en-US"/>
        </a:p>
      </dgm:t>
    </dgm:pt>
    <dgm:pt modelId="{04441405-BAFC-43F5-866E-4070F283DA4A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Explore ICT tools for teaching and learning.</a:t>
          </a:r>
        </a:p>
      </dgm:t>
    </dgm:pt>
    <dgm:pt modelId="{2301B1BE-F03D-465D-A6FC-532CED6194AD}" type="parTrans" cxnId="{4AB4892C-58D6-48E3-842C-8EF87FC34E4A}">
      <dgm:prSet/>
      <dgm:spPr/>
      <dgm:t>
        <a:bodyPr/>
        <a:lstStyle/>
        <a:p>
          <a:endParaRPr lang="en-US"/>
        </a:p>
      </dgm:t>
    </dgm:pt>
    <dgm:pt modelId="{13975D17-7F5F-4125-94DC-28CAA84D4693}" type="sibTrans" cxnId="{4AB4892C-58D6-48E3-842C-8EF87FC34E4A}">
      <dgm:prSet/>
      <dgm:spPr/>
      <dgm:t>
        <a:bodyPr/>
        <a:lstStyle/>
        <a:p>
          <a:endParaRPr lang="en-US"/>
        </a:p>
      </dgm:t>
    </dgm:pt>
    <dgm:pt modelId="{CF1E5FB2-FC2C-440D-A473-9CBA570FCA64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Apply ICT-based strategies in Teaching and learning</a:t>
          </a:r>
          <a:br>
            <a:rPr lang="en-US" dirty="0"/>
          </a:br>
          <a:endParaRPr lang="en-US" dirty="0"/>
        </a:p>
      </dgm:t>
    </dgm:pt>
    <dgm:pt modelId="{C201BDEB-C0C8-49CE-AF10-90492A107218}" type="parTrans" cxnId="{6C7465E5-27A2-45E4-B068-1A6065F59A23}">
      <dgm:prSet/>
      <dgm:spPr/>
      <dgm:t>
        <a:bodyPr/>
        <a:lstStyle/>
        <a:p>
          <a:endParaRPr lang="en-US"/>
        </a:p>
      </dgm:t>
    </dgm:pt>
    <dgm:pt modelId="{BE5BC668-28BC-464D-9958-499622204A6B}" type="sibTrans" cxnId="{6C7465E5-27A2-45E4-B068-1A6065F59A23}">
      <dgm:prSet/>
      <dgm:spPr/>
      <dgm:t>
        <a:bodyPr/>
        <a:lstStyle/>
        <a:p>
          <a:endParaRPr lang="en-US"/>
        </a:p>
      </dgm:t>
    </dgm:pt>
    <dgm:pt modelId="{54568909-6286-4448-87A2-DD64D4E06E33}" type="pres">
      <dgm:prSet presAssocID="{FDE2F10A-90BA-4F47-A9A6-C3DB148B2A96}" presName="root" presStyleCnt="0">
        <dgm:presLayoutVars>
          <dgm:dir/>
          <dgm:resizeHandles val="exact"/>
        </dgm:presLayoutVars>
      </dgm:prSet>
      <dgm:spPr/>
    </dgm:pt>
    <dgm:pt modelId="{18A6DEE0-D728-4758-AEE4-A309DFC81F44}" type="pres">
      <dgm:prSet presAssocID="{8573CE5F-8EE6-434B-9628-6B6AAEBE6D7F}" presName="compNode" presStyleCnt="0"/>
      <dgm:spPr/>
    </dgm:pt>
    <dgm:pt modelId="{4809750D-8211-47A5-9D02-F02A3B825070}" type="pres">
      <dgm:prSet presAssocID="{8573CE5F-8EE6-434B-9628-6B6AAEBE6D7F}" presName="iconBgRect" presStyleLbl="bgShp" presStyleIdx="0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8A90095C-823A-42D9-8853-FADC64B78668}" type="pres">
      <dgm:prSet presAssocID="{8573CE5F-8EE6-434B-9628-6B6AAEBE6D7F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assroom"/>
        </a:ext>
      </dgm:extLst>
    </dgm:pt>
    <dgm:pt modelId="{BF3ACF8E-7B8E-4BE7-B759-ABB2E4C80C28}" type="pres">
      <dgm:prSet presAssocID="{8573CE5F-8EE6-434B-9628-6B6AAEBE6D7F}" presName="spaceRect" presStyleCnt="0"/>
      <dgm:spPr/>
    </dgm:pt>
    <dgm:pt modelId="{DBD40D0C-4905-4291-BEA7-CEAEFB1AFE9B}" type="pres">
      <dgm:prSet presAssocID="{8573CE5F-8EE6-434B-9628-6B6AAEBE6D7F}" presName="textRect" presStyleLbl="revTx" presStyleIdx="0" presStyleCnt="3">
        <dgm:presLayoutVars>
          <dgm:chMax val="1"/>
          <dgm:chPref val="1"/>
        </dgm:presLayoutVars>
      </dgm:prSet>
      <dgm:spPr/>
    </dgm:pt>
    <dgm:pt modelId="{09C79853-98F3-483F-BBF9-329707585D0D}" type="pres">
      <dgm:prSet presAssocID="{C073DB4D-56DD-489E-BD11-86715F7224CB}" presName="sibTrans" presStyleCnt="0"/>
      <dgm:spPr/>
    </dgm:pt>
    <dgm:pt modelId="{B2DD3E0C-D09F-4B05-BB0E-39193BF16436}" type="pres">
      <dgm:prSet presAssocID="{04441405-BAFC-43F5-866E-4070F283DA4A}" presName="compNode" presStyleCnt="0"/>
      <dgm:spPr/>
    </dgm:pt>
    <dgm:pt modelId="{C5A37ED1-1EFF-4E46-B6EB-BAA896A49F6C}" type="pres">
      <dgm:prSet presAssocID="{04441405-BAFC-43F5-866E-4070F283DA4A}" presName="iconBgRect" presStyleLbl="bgShp" presStyleIdx="1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418F3C81-63CB-4416-A985-AD069B6DE9CF}" type="pres">
      <dgm:prSet presAssocID="{04441405-BAFC-43F5-866E-4070F283DA4A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ingle gear"/>
        </a:ext>
      </dgm:extLst>
    </dgm:pt>
    <dgm:pt modelId="{3EFA4D49-DD87-4078-BADE-A56F400F903D}" type="pres">
      <dgm:prSet presAssocID="{04441405-BAFC-43F5-866E-4070F283DA4A}" presName="spaceRect" presStyleCnt="0"/>
      <dgm:spPr/>
    </dgm:pt>
    <dgm:pt modelId="{8CD85599-FB9C-4F3C-8A23-953273C604F8}" type="pres">
      <dgm:prSet presAssocID="{04441405-BAFC-43F5-866E-4070F283DA4A}" presName="textRect" presStyleLbl="revTx" presStyleIdx="1" presStyleCnt="3">
        <dgm:presLayoutVars>
          <dgm:chMax val="1"/>
          <dgm:chPref val="1"/>
        </dgm:presLayoutVars>
      </dgm:prSet>
      <dgm:spPr/>
    </dgm:pt>
    <dgm:pt modelId="{989AF03A-C2D0-4412-B432-B79E71BDAB43}" type="pres">
      <dgm:prSet presAssocID="{13975D17-7F5F-4125-94DC-28CAA84D4693}" presName="sibTrans" presStyleCnt="0"/>
      <dgm:spPr/>
    </dgm:pt>
    <dgm:pt modelId="{CF296736-D301-4BE1-977F-2E09B00D9614}" type="pres">
      <dgm:prSet presAssocID="{CF1E5FB2-FC2C-440D-A473-9CBA570FCA64}" presName="compNode" presStyleCnt="0"/>
      <dgm:spPr/>
    </dgm:pt>
    <dgm:pt modelId="{8E954BDD-BE60-406D-B065-A804BDFF5D74}" type="pres">
      <dgm:prSet presAssocID="{CF1E5FB2-FC2C-440D-A473-9CBA570FCA64}" presName="iconBgRect" presStyleLbl="bgShp" presStyleIdx="2" presStyleCnt="3"/>
      <dgm:spPr>
        <a:prstGeom prst="round2DiagRect">
          <a:avLst>
            <a:gd name="adj1" fmla="val 29727"/>
            <a:gd name="adj2" fmla="val 0"/>
          </a:avLst>
        </a:prstGeom>
      </dgm:spPr>
    </dgm:pt>
    <dgm:pt modelId="{77809FBA-8755-4BFA-8822-5E1DD9BC2A09}" type="pres">
      <dgm:prSet presAssocID="{CF1E5FB2-FC2C-440D-A473-9CBA570FCA64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hoolhouse"/>
        </a:ext>
      </dgm:extLst>
    </dgm:pt>
    <dgm:pt modelId="{EF473D73-AAEA-4422-AC96-211B98753EDC}" type="pres">
      <dgm:prSet presAssocID="{CF1E5FB2-FC2C-440D-A473-9CBA570FCA64}" presName="spaceRect" presStyleCnt="0"/>
      <dgm:spPr/>
    </dgm:pt>
    <dgm:pt modelId="{26895976-483D-4674-B1AF-82DDCD944409}" type="pres">
      <dgm:prSet presAssocID="{CF1E5FB2-FC2C-440D-A473-9CBA570FCA64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C5FC5C0B-2905-437D-BC4A-65BFA44C7395}" type="presOf" srcId="{04441405-BAFC-43F5-866E-4070F283DA4A}" destId="{8CD85599-FB9C-4F3C-8A23-953273C604F8}" srcOrd="0" destOrd="0" presId="urn:microsoft.com/office/officeart/2018/5/layout/IconLeafLabelList"/>
    <dgm:cxn modelId="{4AB4892C-58D6-48E3-842C-8EF87FC34E4A}" srcId="{FDE2F10A-90BA-4F47-A9A6-C3DB148B2A96}" destId="{04441405-BAFC-43F5-866E-4070F283DA4A}" srcOrd="1" destOrd="0" parTransId="{2301B1BE-F03D-465D-A6FC-532CED6194AD}" sibTransId="{13975D17-7F5F-4125-94DC-28CAA84D4693}"/>
    <dgm:cxn modelId="{82009C67-BD3B-4F14-9102-57CAC8A85DCA}" type="presOf" srcId="{CF1E5FB2-FC2C-440D-A473-9CBA570FCA64}" destId="{26895976-483D-4674-B1AF-82DDCD944409}" srcOrd="0" destOrd="0" presId="urn:microsoft.com/office/officeart/2018/5/layout/IconLeafLabelList"/>
    <dgm:cxn modelId="{C0A199A1-C68D-4D29-96A0-F4152A29569C}" srcId="{FDE2F10A-90BA-4F47-A9A6-C3DB148B2A96}" destId="{8573CE5F-8EE6-434B-9628-6B6AAEBE6D7F}" srcOrd="0" destOrd="0" parTransId="{000AE5B4-AC46-41C2-8CDE-5C95F4136364}" sibTransId="{C073DB4D-56DD-489E-BD11-86715F7224CB}"/>
    <dgm:cxn modelId="{D82DC9DD-B002-46F0-BCC0-93396C61BC5F}" type="presOf" srcId="{FDE2F10A-90BA-4F47-A9A6-C3DB148B2A96}" destId="{54568909-6286-4448-87A2-DD64D4E06E33}" srcOrd="0" destOrd="0" presId="urn:microsoft.com/office/officeart/2018/5/layout/IconLeafLabelList"/>
    <dgm:cxn modelId="{6C7465E5-27A2-45E4-B068-1A6065F59A23}" srcId="{FDE2F10A-90BA-4F47-A9A6-C3DB148B2A96}" destId="{CF1E5FB2-FC2C-440D-A473-9CBA570FCA64}" srcOrd="2" destOrd="0" parTransId="{C201BDEB-C0C8-49CE-AF10-90492A107218}" sibTransId="{BE5BC668-28BC-464D-9958-499622204A6B}"/>
    <dgm:cxn modelId="{75A039E7-D55B-4B8D-AB51-93A859E941B7}" type="presOf" srcId="{8573CE5F-8EE6-434B-9628-6B6AAEBE6D7F}" destId="{DBD40D0C-4905-4291-BEA7-CEAEFB1AFE9B}" srcOrd="0" destOrd="0" presId="urn:microsoft.com/office/officeart/2018/5/layout/IconLeafLabelList"/>
    <dgm:cxn modelId="{AA5737AD-823A-42B5-AC80-55439AEF4823}" type="presParOf" srcId="{54568909-6286-4448-87A2-DD64D4E06E33}" destId="{18A6DEE0-D728-4758-AEE4-A309DFC81F44}" srcOrd="0" destOrd="0" presId="urn:microsoft.com/office/officeart/2018/5/layout/IconLeafLabelList"/>
    <dgm:cxn modelId="{E43205E0-4BD2-467D-A0D0-11A328E4B050}" type="presParOf" srcId="{18A6DEE0-D728-4758-AEE4-A309DFC81F44}" destId="{4809750D-8211-47A5-9D02-F02A3B825070}" srcOrd="0" destOrd="0" presId="urn:microsoft.com/office/officeart/2018/5/layout/IconLeafLabelList"/>
    <dgm:cxn modelId="{948084DF-9FED-4D12-9C08-69E6DA7F23D1}" type="presParOf" srcId="{18A6DEE0-D728-4758-AEE4-A309DFC81F44}" destId="{8A90095C-823A-42D9-8853-FADC64B78668}" srcOrd="1" destOrd="0" presId="urn:microsoft.com/office/officeart/2018/5/layout/IconLeafLabelList"/>
    <dgm:cxn modelId="{B1FFCA55-3094-4F72-B90A-013A4B725162}" type="presParOf" srcId="{18A6DEE0-D728-4758-AEE4-A309DFC81F44}" destId="{BF3ACF8E-7B8E-4BE7-B759-ABB2E4C80C28}" srcOrd="2" destOrd="0" presId="urn:microsoft.com/office/officeart/2018/5/layout/IconLeafLabelList"/>
    <dgm:cxn modelId="{67697CF9-C487-4967-85D5-EE20F91F60C1}" type="presParOf" srcId="{18A6DEE0-D728-4758-AEE4-A309DFC81F44}" destId="{DBD40D0C-4905-4291-BEA7-CEAEFB1AFE9B}" srcOrd="3" destOrd="0" presId="urn:microsoft.com/office/officeart/2018/5/layout/IconLeafLabelList"/>
    <dgm:cxn modelId="{B8CD8C18-C10E-4489-AB9F-C4481053D8E9}" type="presParOf" srcId="{54568909-6286-4448-87A2-DD64D4E06E33}" destId="{09C79853-98F3-483F-BBF9-329707585D0D}" srcOrd="1" destOrd="0" presId="urn:microsoft.com/office/officeart/2018/5/layout/IconLeafLabelList"/>
    <dgm:cxn modelId="{D728412B-3C0E-4CB2-A9EE-5913758266FF}" type="presParOf" srcId="{54568909-6286-4448-87A2-DD64D4E06E33}" destId="{B2DD3E0C-D09F-4B05-BB0E-39193BF16436}" srcOrd="2" destOrd="0" presId="urn:microsoft.com/office/officeart/2018/5/layout/IconLeafLabelList"/>
    <dgm:cxn modelId="{FC2A9629-A966-4002-B5F6-546200669EB6}" type="presParOf" srcId="{B2DD3E0C-D09F-4B05-BB0E-39193BF16436}" destId="{C5A37ED1-1EFF-4E46-B6EB-BAA896A49F6C}" srcOrd="0" destOrd="0" presId="urn:microsoft.com/office/officeart/2018/5/layout/IconLeafLabelList"/>
    <dgm:cxn modelId="{B4871969-85C4-4613-95EC-9F75B55A5260}" type="presParOf" srcId="{B2DD3E0C-D09F-4B05-BB0E-39193BF16436}" destId="{418F3C81-63CB-4416-A985-AD069B6DE9CF}" srcOrd="1" destOrd="0" presId="urn:microsoft.com/office/officeart/2018/5/layout/IconLeafLabelList"/>
    <dgm:cxn modelId="{39C7001E-EAED-46C3-B884-680F8ADE9805}" type="presParOf" srcId="{B2DD3E0C-D09F-4B05-BB0E-39193BF16436}" destId="{3EFA4D49-DD87-4078-BADE-A56F400F903D}" srcOrd="2" destOrd="0" presId="urn:microsoft.com/office/officeart/2018/5/layout/IconLeafLabelList"/>
    <dgm:cxn modelId="{84523B63-12B9-467B-B865-3BE116FF2686}" type="presParOf" srcId="{B2DD3E0C-D09F-4B05-BB0E-39193BF16436}" destId="{8CD85599-FB9C-4F3C-8A23-953273C604F8}" srcOrd="3" destOrd="0" presId="urn:microsoft.com/office/officeart/2018/5/layout/IconLeafLabelList"/>
    <dgm:cxn modelId="{FF6E2404-FC55-4CD4-91E5-805C4BAF0B90}" type="presParOf" srcId="{54568909-6286-4448-87A2-DD64D4E06E33}" destId="{989AF03A-C2D0-4412-B432-B79E71BDAB43}" srcOrd="3" destOrd="0" presId="urn:microsoft.com/office/officeart/2018/5/layout/IconLeafLabelList"/>
    <dgm:cxn modelId="{7D54E61A-5C0E-4350-8FD3-2422E9B8B211}" type="presParOf" srcId="{54568909-6286-4448-87A2-DD64D4E06E33}" destId="{CF296736-D301-4BE1-977F-2E09B00D9614}" srcOrd="4" destOrd="0" presId="urn:microsoft.com/office/officeart/2018/5/layout/IconLeafLabelList"/>
    <dgm:cxn modelId="{82CFACF1-9183-4009-BD94-28EFD1F67E07}" type="presParOf" srcId="{CF296736-D301-4BE1-977F-2E09B00D9614}" destId="{8E954BDD-BE60-406D-B065-A804BDFF5D74}" srcOrd="0" destOrd="0" presId="urn:microsoft.com/office/officeart/2018/5/layout/IconLeafLabelList"/>
    <dgm:cxn modelId="{B31BE0F9-5984-49CF-8E9A-9AFE85DDBDC8}" type="presParOf" srcId="{CF296736-D301-4BE1-977F-2E09B00D9614}" destId="{77809FBA-8755-4BFA-8822-5E1DD9BC2A09}" srcOrd="1" destOrd="0" presId="urn:microsoft.com/office/officeart/2018/5/layout/IconLeafLabelList"/>
    <dgm:cxn modelId="{35735A4E-FE47-4238-8D7A-E533CF3CEB47}" type="presParOf" srcId="{CF296736-D301-4BE1-977F-2E09B00D9614}" destId="{EF473D73-AAEA-4422-AC96-211B98753EDC}" srcOrd="2" destOrd="0" presId="urn:microsoft.com/office/officeart/2018/5/layout/IconLeafLabelList"/>
    <dgm:cxn modelId="{5C25B66B-D13A-4BC4-ABCA-09DC6A9B7922}" type="presParOf" srcId="{CF296736-D301-4BE1-977F-2E09B00D9614}" destId="{26895976-483D-4674-B1AF-82DDCD944409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626BFE4-3ED0-4534-99F0-9565576E6426}" type="doc">
      <dgm:prSet loTypeId="urn:microsoft.com/office/officeart/2008/layout/LinedList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26234298-3EB9-422E-B1E9-A5B973835444}">
      <dgm:prSet/>
      <dgm:spPr/>
      <dgm:t>
        <a:bodyPr/>
        <a:lstStyle/>
        <a:p>
          <a:r>
            <a:rPr lang="en-US"/>
            <a:t>Divide teachers into small groups by subject area.</a:t>
          </a:r>
        </a:p>
      </dgm:t>
    </dgm:pt>
    <dgm:pt modelId="{B39D4B37-2807-4CF1-8476-109A9B276220}" type="parTrans" cxnId="{E6BD9FFE-166A-4E9A-BB35-DE49EA856D46}">
      <dgm:prSet/>
      <dgm:spPr/>
      <dgm:t>
        <a:bodyPr/>
        <a:lstStyle/>
        <a:p>
          <a:endParaRPr lang="en-US"/>
        </a:p>
      </dgm:t>
    </dgm:pt>
    <dgm:pt modelId="{265B3C68-F7D4-40A6-A55D-653CCDCEB4BF}" type="sibTrans" cxnId="{E6BD9FFE-166A-4E9A-BB35-DE49EA856D46}">
      <dgm:prSet/>
      <dgm:spPr/>
      <dgm:t>
        <a:bodyPr/>
        <a:lstStyle/>
        <a:p>
          <a:endParaRPr lang="en-US"/>
        </a:p>
      </dgm:t>
    </dgm:pt>
    <dgm:pt modelId="{D3DA1CFD-39AA-431C-92A2-42629B1894EF}">
      <dgm:prSet/>
      <dgm:spPr/>
      <dgm:t>
        <a:bodyPr/>
        <a:lstStyle/>
        <a:p>
          <a:r>
            <a:rPr lang="en-US" dirty="0"/>
            <a:t>Ask  them to  use ICT tools to prepare a  </a:t>
          </a:r>
          <a:r>
            <a:rPr lang="en-US" b="1" dirty="0"/>
            <a:t>lesson plan</a:t>
          </a:r>
          <a:endParaRPr lang="en-US" dirty="0"/>
        </a:p>
      </dgm:t>
    </dgm:pt>
    <dgm:pt modelId="{2E1D63B1-AB49-49A7-87D5-CAB53D88C781}" type="parTrans" cxnId="{FCA32988-C350-441F-A664-360BA64D3B3B}">
      <dgm:prSet/>
      <dgm:spPr/>
      <dgm:t>
        <a:bodyPr/>
        <a:lstStyle/>
        <a:p>
          <a:endParaRPr lang="en-US"/>
        </a:p>
      </dgm:t>
    </dgm:pt>
    <dgm:pt modelId="{3024FDE4-1154-403B-84FD-06AB99FC22F7}" type="sibTrans" cxnId="{FCA32988-C350-441F-A664-360BA64D3B3B}">
      <dgm:prSet/>
      <dgm:spPr/>
      <dgm:t>
        <a:bodyPr/>
        <a:lstStyle/>
        <a:p>
          <a:endParaRPr lang="en-US"/>
        </a:p>
      </dgm:t>
    </dgm:pt>
    <dgm:pt modelId="{703ED64D-0CD8-446F-B873-CA92745E0E08}">
      <dgm:prSet/>
      <dgm:spPr/>
      <dgm:t>
        <a:bodyPr/>
        <a:lstStyle/>
        <a:p>
          <a:r>
            <a:rPr lang="en-US" dirty="0"/>
            <a:t>Ask them to design a </a:t>
          </a:r>
          <a:r>
            <a:rPr lang="en-US" b="1" dirty="0"/>
            <a:t>short lesson</a:t>
          </a:r>
          <a:r>
            <a:rPr lang="en-US" dirty="0"/>
            <a:t> that integrates one  or more ICT tools — </a:t>
          </a:r>
          <a:r>
            <a:rPr lang="en-US" dirty="0" err="1"/>
            <a:t>e.g</a:t>
          </a:r>
          <a:r>
            <a:rPr lang="en-US" dirty="0"/>
            <a:t> A science teacher uses </a:t>
          </a:r>
          <a:r>
            <a:rPr lang="en-US" b="1" dirty="0" err="1"/>
            <a:t>PhET</a:t>
          </a:r>
          <a:r>
            <a:rPr lang="en-US" b="1" dirty="0"/>
            <a:t> simulations, Language teacher can use mobile apps </a:t>
          </a:r>
          <a:r>
            <a:rPr lang="en-US" b="1" dirty="0" err="1"/>
            <a:t>eg</a:t>
          </a:r>
          <a:r>
            <a:rPr lang="en-US" b="1" dirty="0"/>
            <a:t> </a:t>
          </a:r>
          <a:r>
            <a:rPr lang="en-US" b="1" dirty="0" err="1"/>
            <a:t>duoligo</a:t>
          </a:r>
          <a:r>
            <a:rPr lang="en-US" b="1" dirty="0"/>
            <a:t>, Canva for creative Arts</a:t>
          </a:r>
          <a:endParaRPr lang="en-US" dirty="0"/>
        </a:p>
      </dgm:t>
    </dgm:pt>
    <dgm:pt modelId="{F5419B5E-4C47-4E57-9210-6B102229FFEB}" type="parTrans" cxnId="{FEA290E0-C0A0-451A-821F-1BDB58402654}">
      <dgm:prSet/>
      <dgm:spPr/>
      <dgm:t>
        <a:bodyPr/>
        <a:lstStyle/>
        <a:p>
          <a:endParaRPr lang="en-US"/>
        </a:p>
      </dgm:t>
    </dgm:pt>
    <dgm:pt modelId="{1D79F95A-C88E-4CD5-8843-C4E6E840C6E0}" type="sibTrans" cxnId="{FEA290E0-C0A0-451A-821F-1BDB58402654}">
      <dgm:prSet/>
      <dgm:spPr/>
      <dgm:t>
        <a:bodyPr/>
        <a:lstStyle/>
        <a:p>
          <a:endParaRPr lang="en-US"/>
        </a:p>
      </dgm:t>
    </dgm:pt>
    <dgm:pt modelId="{63166D24-0603-4742-93AC-E11F603E2FED}">
      <dgm:prSet/>
      <dgm:spPr/>
      <dgm:t>
        <a:bodyPr/>
        <a:lstStyle/>
        <a:p>
          <a:r>
            <a:rPr lang="en-US"/>
            <a:t>Each group presents their lesson idea to others.</a:t>
          </a:r>
        </a:p>
      </dgm:t>
    </dgm:pt>
    <dgm:pt modelId="{5CB26994-9A74-4927-876A-9B47EAB0D5FE}" type="parTrans" cxnId="{26E6E303-2314-44F5-92E9-47871A553D37}">
      <dgm:prSet/>
      <dgm:spPr/>
      <dgm:t>
        <a:bodyPr/>
        <a:lstStyle/>
        <a:p>
          <a:endParaRPr lang="en-US"/>
        </a:p>
      </dgm:t>
    </dgm:pt>
    <dgm:pt modelId="{1D1899F0-645F-4250-8355-F260213A0B5F}" type="sibTrans" cxnId="{26E6E303-2314-44F5-92E9-47871A553D37}">
      <dgm:prSet/>
      <dgm:spPr/>
      <dgm:t>
        <a:bodyPr/>
        <a:lstStyle/>
        <a:p>
          <a:endParaRPr lang="en-US"/>
        </a:p>
      </dgm:t>
    </dgm:pt>
    <dgm:pt modelId="{967D3AE0-2ECB-400C-BF71-60BA9B705E6D}">
      <dgm:prSet/>
      <dgm:spPr/>
      <dgm:t>
        <a:bodyPr/>
        <a:lstStyle/>
        <a:p>
          <a:r>
            <a:rPr lang="en-US"/>
            <a:t>NB </a:t>
          </a:r>
          <a:r>
            <a:rPr lang="en-US" i="1"/>
            <a:t>Tip:</a:t>
          </a:r>
          <a:r>
            <a:rPr lang="en-US"/>
            <a:t> Encourage peer feedback focused on </a:t>
          </a:r>
          <a:r>
            <a:rPr lang="en-US" i="1"/>
            <a:t>learning outcomes</a:t>
          </a:r>
          <a:r>
            <a:rPr lang="en-US"/>
            <a:t> and </a:t>
          </a:r>
          <a:r>
            <a:rPr lang="en-US" i="1"/>
            <a:t>tool suitability</a:t>
          </a:r>
          <a:r>
            <a:rPr lang="en-US"/>
            <a:t>.</a:t>
          </a:r>
        </a:p>
      </dgm:t>
    </dgm:pt>
    <dgm:pt modelId="{65ED348B-DD95-4621-A847-2CC96256642B}" type="parTrans" cxnId="{564EB85E-7039-4995-AF9B-501AA3A00EEE}">
      <dgm:prSet/>
      <dgm:spPr/>
      <dgm:t>
        <a:bodyPr/>
        <a:lstStyle/>
        <a:p>
          <a:endParaRPr lang="en-US"/>
        </a:p>
      </dgm:t>
    </dgm:pt>
    <dgm:pt modelId="{2981B2BF-4688-4780-99C3-2CCEB0210B68}" type="sibTrans" cxnId="{564EB85E-7039-4995-AF9B-501AA3A00EEE}">
      <dgm:prSet/>
      <dgm:spPr/>
      <dgm:t>
        <a:bodyPr/>
        <a:lstStyle/>
        <a:p>
          <a:endParaRPr lang="en-US"/>
        </a:p>
      </dgm:t>
    </dgm:pt>
    <dgm:pt modelId="{B3FE5D87-B0E2-436E-9205-9964C6E0E151}" type="pres">
      <dgm:prSet presAssocID="{8626BFE4-3ED0-4534-99F0-9565576E6426}" presName="vert0" presStyleCnt="0">
        <dgm:presLayoutVars>
          <dgm:dir/>
          <dgm:animOne val="branch"/>
          <dgm:animLvl val="lvl"/>
        </dgm:presLayoutVars>
      </dgm:prSet>
      <dgm:spPr/>
    </dgm:pt>
    <dgm:pt modelId="{92AC0316-6465-4F1A-9993-59AE044485E7}" type="pres">
      <dgm:prSet presAssocID="{26234298-3EB9-422E-B1E9-A5B973835444}" presName="thickLine" presStyleLbl="alignNode1" presStyleIdx="0" presStyleCnt="5"/>
      <dgm:spPr/>
    </dgm:pt>
    <dgm:pt modelId="{71FFEF3A-2CD3-48AE-8692-C231E65CA7E3}" type="pres">
      <dgm:prSet presAssocID="{26234298-3EB9-422E-B1E9-A5B973835444}" presName="horz1" presStyleCnt="0"/>
      <dgm:spPr/>
    </dgm:pt>
    <dgm:pt modelId="{E0DE3283-C36F-4549-BC35-E69ABBF64157}" type="pres">
      <dgm:prSet presAssocID="{26234298-3EB9-422E-B1E9-A5B973835444}" presName="tx1" presStyleLbl="revTx" presStyleIdx="0" presStyleCnt="5"/>
      <dgm:spPr/>
    </dgm:pt>
    <dgm:pt modelId="{3397FC3E-6F82-45F8-B0D6-FED8660C67F3}" type="pres">
      <dgm:prSet presAssocID="{26234298-3EB9-422E-B1E9-A5B973835444}" presName="vert1" presStyleCnt="0"/>
      <dgm:spPr/>
    </dgm:pt>
    <dgm:pt modelId="{A64E860D-4884-480E-8DD1-53F9393F2907}" type="pres">
      <dgm:prSet presAssocID="{D3DA1CFD-39AA-431C-92A2-42629B1894EF}" presName="thickLine" presStyleLbl="alignNode1" presStyleIdx="1" presStyleCnt="5"/>
      <dgm:spPr/>
    </dgm:pt>
    <dgm:pt modelId="{2C6B18D6-4044-4952-B90D-9B59179B24E1}" type="pres">
      <dgm:prSet presAssocID="{D3DA1CFD-39AA-431C-92A2-42629B1894EF}" presName="horz1" presStyleCnt="0"/>
      <dgm:spPr/>
    </dgm:pt>
    <dgm:pt modelId="{51B1313C-1249-4923-8F1F-1EFCB4470695}" type="pres">
      <dgm:prSet presAssocID="{D3DA1CFD-39AA-431C-92A2-42629B1894EF}" presName="tx1" presStyleLbl="revTx" presStyleIdx="1" presStyleCnt="5"/>
      <dgm:spPr/>
    </dgm:pt>
    <dgm:pt modelId="{CF6757E8-F510-44E6-8455-709B6B90648F}" type="pres">
      <dgm:prSet presAssocID="{D3DA1CFD-39AA-431C-92A2-42629B1894EF}" presName="vert1" presStyleCnt="0"/>
      <dgm:spPr/>
    </dgm:pt>
    <dgm:pt modelId="{38B3CBA5-22A9-4254-B426-F5230ED82A14}" type="pres">
      <dgm:prSet presAssocID="{703ED64D-0CD8-446F-B873-CA92745E0E08}" presName="thickLine" presStyleLbl="alignNode1" presStyleIdx="2" presStyleCnt="5"/>
      <dgm:spPr/>
    </dgm:pt>
    <dgm:pt modelId="{E9A8375C-1B55-4EB5-889B-09A92FA85596}" type="pres">
      <dgm:prSet presAssocID="{703ED64D-0CD8-446F-B873-CA92745E0E08}" presName="horz1" presStyleCnt="0"/>
      <dgm:spPr/>
    </dgm:pt>
    <dgm:pt modelId="{73322789-9640-44E9-9363-10559E884A8B}" type="pres">
      <dgm:prSet presAssocID="{703ED64D-0CD8-446F-B873-CA92745E0E08}" presName="tx1" presStyleLbl="revTx" presStyleIdx="2" presStyleCnt="5" custScaleY="184366"/>
      <dgm:spPr/>
    </dgm:pt>
    <dgm:pt modelId="{B1B5AFF8-8241-4C6E-93E5-972B4E5A2471}" type="pres">
      <dgm:prSet presAssocID="{703ED64D-0CD8-446F-B873-CA92745E0E08}" presName="vert1" presStyleCnt="0"/>
      <dgm:spPr/>
    </dgm:pt>
    <dgm:pt modelId="{DBA6AB81-A8EE-4BEA-BCA1-BA8B2A0AECA9}" type="pres">
      <dgm:prSet presAssocID="{63166D24-0603-4742-93AC-E11F603E2FED}" presName="thickLine" presStyleLbl="alignNode1" presStyleIdx="3" presStyleCnt="5"/>
      <dgm:spPr/>
    </dgm:pt>
    <dgm:pt modelId="{4D6DB726-345F-4BE0-B99E-1359A9741588}" type="pres">
      <dgm:prSet presAssocID="{63166D24-0603-4742-93AC-E11F603E2FED}" presName="horz1" presStyleCnt="0"/>
      <dgm:spPr/>
    </dgm:pt>
    <dgm:pt modelId="{C0DADD65-31BA-42B0-AA4A-78277769CDD9}" type="pres">
      <dgm:prSet presAssocID="{63166D24-0603-4742-93AC-E11F603E2FED}" presName="tx1" presStyleLbl="revTx" presStyleIdx="3" presStyleCnt="5"/>
      <dgm:spPr/>
    </dgm:pt>
    <dgm:pt modelId="{697AA5C1-A338-4F16-A632-3BC1E2C82823}" type="pres">
      <dgm:prSet presAssocID="{63166D24-0603-4742-93AC-E11F603E2FED}" presName="vert1" presStyleCnt="0"/>
      <dgm:spPr/>
    </dgm:pt>
    <dgm:pt modelId="{28265C6E-1988-4E04-930B-0B138E6CD833}" type="pres">
      <dgm:prSet presAssocID="{967D3AE0-2ECB-400C-BF71-60BA9B705E6D}" presName="thickLine" presStyleLbl="alignNode1" presStyleIdx="4" presStyleCnt="5"/>
      <dgm:spPr/>
    </dgm:pt>
    <dgm:pt modelId="{6A7D77D0-1810-4A16-AD4C-1A62113C1316}" type="pres">
      <dgm:prSet presAssocID="{967D3AE0-2ECB-400C-BF71-60BA9B705E6D}" presName="horz1" presStyleCnt="0"/>
      <dgm:spPr/>
    </dgm:pt>
    <dgm:pt modelId="{34F633E2-26FD-42FB-A7BE-6159F86DFF2F}" type="pres">
      <dgm:prSet presAssocID="{967D3AE0-2ECB-400C-BF71-60BA9B705E6D}" presName="tx1" presStyleLbl="revTx" presStyleIdx="4" presStyleCnt="5"/>
      <dgm:spPr/>
    </dgm:pt>
    <dgm:pt modelId="{9E0DEAF9-1BD1-491C-9A28-9A8268E3862D}" type="pres">
      <dgm:prSet presAssocID="{967D3AE0-2ECB-400C-BF71-60BA9B705E6D}" presName="vert1" presStyleCnt="0"/>
      <dgm:spPr/>
    </dgm:pt>
  </dgm:ptLst>
  <dgm:cxnLst>
    <dgm:cxn modelId="{26E6E303-2314-44F5-92E9-47871A553D37}" srcId="{8626BFE4-3ED0-4534-99F0-9565576E6426}" destId="{63166D24-0603-4742-93AC-E11F603E2FED}" srcOrd="3" destOrd="0" parTransId="{5CB26994-9A74-4927-876A-9B47EAB0D5FE}" sibTransId="{1D1899F0-645F-4250-8355-F260213A0B5F}"/>
    <dgm:cxn modelId="{564EB85E-7039-4995-AF9B-501AA3A00EEE}" srcId="{8626BFE4-3ED0-4534-99F0-9565576E6426}" destId="{967D3AE0-2ECB-400C-BF71-60BA9B705E6D}" srcOrd="4" destOrd="0" parTransId="{65ED348B-DD95-4621-A847-2CC96256642B}" sibTransId="{2981B2BF-4688-4780-99C3-2CCEB0210B68}"/>
    <dgm:cxn modelId="{E477DD61-E314-4E5E-8B16-674BD3CCE843}" type="presOf" srcId="{967D3AE0-2ECB-400C-BF71-60BA9B705E6D}" destId="{34F633E2-26FD-42FB-A7BE-6159F86DFF2F}" srcOrd="0" destOrd="0" presId="urn:microsoft.com/office/officeart/2008/layout/LinedList"/>
    <dgm:cxn modelId="{F2CF9C47-FB76-4664-A914-BF041B4B896F}" type="presOf" srcId="{26234298-3EB9-422E-B1E9-A5B973835444}" destId="{E0DE3283-C36F-4549-BC35-E69ABBF64157}" srcOrd="0" destOrd="0" presId="urn:microsoft.com/office/officeart/2008/layout/LinedList"/>
    <dgm:cxn modelId="{FCA32988-C350-441F-A664-360BA64D3B3B}" srcId="{8626BFE4-3ED0-4534-99F0-9565576E6426}" destId="{D3DA1CFD-39AA-431C-92A2-42629B1894EF}" srcOrd="1" destOrd="0" parTransId="{2E1D63B1-AB49-49A7-87D5-CAB53D88C781}" sibTransId="{3024FDE4-1154-403B-84FD-06AB99FC22F7}"/>
    <dgm:cxn modelId="{EEF72390-5AC9-426D-828C-BAD8BB70A873}" type="presOf" srcId="{D3DA1CFD-39AA-431C-92A2-42629B1894EF}" destId="{51B1313C-1249-4923-8F1F-1EFCB4470695}" srcOrd="0" destOrd="0" presId="urn:microsoft.com/office/officeart/2008/layout/LinedList"/>
    <dgm:cxn modelId="{0C11C1BB-E157-43DE-B0E4-F03F35D1F002}" type="presOf" srcId="{703ED64D-0CD8-446F-B873-CA92745E0E08}" destId="{73322789-9640-44E9-9363-10559E884A8B}" srcOrd="0" destOrd="0" presId="urn:microsoft.com/office/officeart/2008/layout/LinedList"/>
    <dgm:cxn modelId="{2E20FAD5-27DF-4E10-8C0B-B14BCF4DAC41}" type="presOf" srcId="{8626BFE4-3ED0-4534-99F0-9565576E6426}" destId="{B3FE5D87-B0E2-436E-9205-9964C6E0E151}" srcOrd="0" destOrd="0" presId="urn:microsoft.com/office/officeart/2008/layout/LinedList"/>
    <dgm:cxn modelId="{FEA290E0-C0A0-451A-821F-1BDB58402654}" srcId="{8626BFE4-3ED0-4534-99F0-9565576E6426}" destId="{703ED64D-0CD8-446F-B873-CA92745E0E08}" srcOrd="2" destOrd="0" parTransId="{F5419B5E-4C47-4E57-9210-6B102229FFEB}" sibTransId="{1D79F95A-C88E-4CD5-8843-C4E6E840C6E0}"/>
    <dgm:cxn modelId="{E6BD9FFE-166A-4E9A-BB35-DE49EA856D46}" srcId="{8626BFE4-3ED0-4534-99F0-9565576E6426}" destId="{26234298-3EB9-422E-B1E9-A5B973835444}" srcOrd="0" destOrd="0" parTransId="{B39D4B37-2807-4CF1-8476-109A9B276220}" sibTransId="{265B3C68-F7D4-40A6-A55D-653CCDCEB4BF}"/>
    <dgm:cxn modelId="{C87269FF-26EE-4B14-8E42-1CA4DCEF8996}" type="presOf" srcId="{63166D24-0603-4742-93AC-E11F603E2FED}" destId="{C0DADD65-31BA-42B0-AA4A-78277769CDD9}" srcOrd="0" destOrd="0" presId="urn:microsoft.com/office/officeart/2008/layout/LinedList"/>
    <dgm:cxn modelId="{53CBE453-5027-46FD-8EAF-F0D16C6D8B9D}" type="presParOf" srcId="{B3FE5D87-B0E2-436E-9205-9964C6E0E151}" destId="{92AC0316-6465-4F1A-9993-59AE044485E7}" srcOrd="0" destOrd="0" presId="urn:microsoft.com/office/officeart/2008/layout/LinedList"/>
    <dgm:cxn modelId="{6F724C23-4715-4522-9037-E8435B64250E}" type="presParOf" srcId="{B3FE5D87-B0E2-436E-9205-9964C6E0E151}" destId="{71FFEF3A-2CD3-48AE-8692-C231E65CA7E3}" srcOrd="1" destOrd="0" presId="urn:microsoft.com/office/officeart/2008/layout/LinedList"/>
    <dgm:cxn modelId="{6622E029-FC4F-4CCE-BB30-79DACB11CD0F}" type="presParOf" srcId="{71FFEF3A-2CD3-48AE-8692-C231E65CA7E3}" destId="{E0DE3283-C36F-4549-BC35-E69ABBF64157}" srcOrd="0" destOrd="0" presId="urn:microsoft.com/office/officeart/2008/layout/LinedList"/>
    <dgm:cxn modelId="{C3F323C0-FA95-4A3E-A6B8-C56B184461CF}" type="presParOf" srcId="{71FFEF3A-2CD3-48AE-8692-C231E65CA7E3}" destId="{3397FC3E-6F82-45F8-B0D6-FED8660C67F3}" srcOrd="1" destOrd="0" presId="urn:microsoft.com/office/officeart/2008/layout/LinedList"/>
    <dgm:cxn modelId="{DFD5D883-A95A-4DCF-91AD-4080D6408B26}" type="presParOf" srcId="{B3FE5D87-B0E2-436E-9205-9964C6E0E151}" destId="{A64E860D-4884-480E-8DD1-53F9393F2907}" srcOrd="2" destOrd="0" presId="urn:microsoft.com/office/officeart/2008/layout/LinedList"/>
    <dgm:cxn modelId="{BFFBBC7C-0A9B-477C-B807-C3E008A4F2B4}" type="presParOf" srcId="{B3FE5D87-B0E2-436E-9205-9964C6E0E151}" destId="{2C6B18D6-4044-4952-B90D-9B59179B24E1}" srcOrd="3" destOrd="0" presId="urn:microsoft.com/office/officeart/2008/layout/LinedList"/>
    <dgm:cxn modelId="{09946D2A-BA3F-406E-83A8-8CB623FF6A4D}" type="presParOf" srcId="{2C6B18D6-4044-4952-B90D-9B59179B24E1}" destId="{51B1313C-1249-4923-8F1F-1EFCB4470695}" srcOrd="0" destOrd="0" presId="urn:microsoft.com/office/officeart/2008/layout/LinedList"/>
    <dgm:cxn modelId="{B4E1344B-527B-4437-BB32-E8D7A0FEAEB9}" type="presParOf" srcId="{2C6B18D6-4044-4952-B90D-9B59179B24E1}" destId="{CF6757E8-F510-44E6-8455-709B6B90648F}" srcOrd="1" destOrd="0" presId="urn:microsoft.com/office/officeart/2008/layout/LinedList"/>
    <dgm:cxn modelId="{FFAD04E4-131D-4011-91EA-0384D6132931}" type="presParOf" srcId="{B3FE5D87-B0E2-436E-9205-9964C6E0E151}" destId="{38B3CBA5-22A9-4254-B426-F5230ED82A14}" srcOrd="4" destOrd="0" presId="urn:microsoft.com/office/officeart/2008/layout/LinedList"/>
    <dgm:cxn modelId="{67B445E2-A49D-49B5-9DB9-700F0B804781}" type="presParOf" srcId="{B3FE5D87-B0E2-436E-9205-9964C6E0E151}" destId="{E9A8375C-1B55-4EB5-889B-09A92FA85596}" srcOrd="5" destOrd="0" presId="urn:microsoft.com/office/officeart/2008/layout/LinedList"/>
    <dgm:cxn modelId="{E4755CFD-51D3-4B44-AB76-C105AA742F93}" type="presParOf" srcId="{E9A8375C-1B55-4EB5-889B-09A92FA85596}" destId="{73322789-9640-44E9-9363-10559E884A8B}" srcOrd="0" destOrd="0" presId="urn:microsoft.com/office/officeart/2008/layout/LinedList"/>
    <dgm:cxn modelId="{FF248E93-B9F4-4959-BEBC-0767451D1FC6}" type="presParOf" srcId="{E9A8375C-1B55-4EB5-889B-09A92FA85596}" destId="{B1B5AFF8-8241-4C6E-93E5-972B4E5A2471}" srcOrd="1" destOrd="0" presId="urn:microsoft.com/office/officeart/2008/layout/LinedList"/>
    <dgm:cxn modelId="{0B92C4CC-9A42-4CEF-834D-9B7B2DFA8B1C}" type="presParOf" srcId="{B3FE5D87-B0E2-436E-9205-9964C6E0E151}" destId="{DBA6AB81-A8EE-4BEA-BCA1-BA8B2A0AECA9}" srcOrd="6" destOrd="0" presId="urn:microsoft.com/office/officeart/2008/layout/LinedList"/>
    <dgm:cxn modelId="{D323CBE1-A3A2-4C96-8E1B-7F458FC8F93C}" type="presParOf" srcId="{B3FE5D87-B0E2-436E-9205-9964C6E0E151}" destId="{4D6DB726-345F-4BE0-B99E-1359A9741588}" srcOrd="7" destOrd="0" presId="urn:microsoft.com/office/officeart/2008/layout/LinedList"/>
    <dgm:cxn modelId="{7F12AC21-AED7-44C0-9A75-7229BFA87085}" type="presParOf" srcId="{4D6DB726-345F-4BE0-B99E-1359A9741588}" destId="{C0DADD65-31BA-42B0-AA4A-78277769CDD9}" srcOrd="0" destOrd="0" presId="urn:microsoft.com/office/officeart/2008/layout/LinedList"/>
    <dgm:cxn modelId="{79755294-DEA7-42B0-AC20-BC83F73CD2B1}" type="presParOf" srcId="{4D6DB726-345F-4BE0-B99E-1359A9741588}" destId="{697AA5C1-A338-4F16-A632-3BC1E2C82823}" srcOrd="1" destOrd="0" presId="urn:microsoft.com/office/officeart/2008/layout/LinedList"/>
    <dgm:cxn modelId="{368A8569-869D-4009-ACA3-E8B9D9A13ECB}" type="presParOf" srcId="{B3FE5D87-B0E2-436E-9205-9964C6E0E151}" destId="{28265C6E-1988-4E04-930B-0B138E6CD833}" srcOrd="8" destOrd="0" presId="urn:microsoft.com/office/officeart/2008/layout/LinedList"/>
    <dgm:cxn modelId="{C6C785D7-96B2-43BA-854D-492709EDFD44}" type="presParOf" srcId="{B3FE5D87-B0E2-436E-9205-9964C6E0E151}" destId="{6A7D77D0-1810-4A16-AD4C-1A62113C1316}" srcOrd="9" destOrd="0" presId="urn:microsoft.com/office/officeart/2008/layout/LinedList"/>
    <dgm:cxn modelId="{FED96F83-8B67-43B3-B36F-3222B205673B}" type="presParOf" srcId="{6A7D77D0-1810-4A16-AD4C-1A62113C1316}" destId="{34F633E2-26FD-42FB-A7BE-6159F86DFF2F}" srcOrd="0" destOrd="0" presId="urn:microsoft.com/office/officeart/2008/layout/LinedList"/>
    <dgm:cxn modelId="{C25545B5-1E0D-487C-9F76-E502D014CE07}" type="presParOf" srcId="{6A7D77D0-1810-4A16-AD4C-1A62113C1316}" destId="{9E0DEAF9-1BD1-491C-9A28-9A8268E3862D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10B3DC3-79F3-41B1-BA1A-76D4655D75C1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0F81C9B4-12DE-411D-B720-FFB45350AFE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dirty="0"/>
            <a:t>Conduct a short </a:t>
          </a:r>
          <a:r>
            <a:rPr lang="en-US" sz="2000" i="1" dirty="0"/>
            <a:t>mini-lesson</a:t>
          </a:r>
          <a:r>
            <a:rPr lang="en-US" sz="2000" dirty="0"/>
            <a:t> using a platform like </a:t>
          </a:r>
          <a:r>
            <a:rPr lang="en-US" sz="2000" b="1" dirty="0"/>
            <a:t>Google Meet</a:t>
          </a:r>
          <a:r>
            <a:rPr lang="en-US" sz="2000" dirty="0"/>
            <a:t> or </a:t>
          </a:r>
          <a:r>
            <a:rPr lang="en-US" sz="2000" b="1" dirty="0"/>
            <a:t>Zoom, Google classroom</a:t>
          </a:r>
          <a:endParaRPr lang="en-US" sz="2000" dirty="0"/>
        </a:p>
      </dgm:t>
    </dgm:pt>
    <dgm:pt modelId="{B49A1090-9123-4A3B-9268-297EBA9E5E05}" type="parTrans" cxnId="{20E6A9E5-0FEF-4680-97CE-5BB0CBCF90C2}">
      <dgm:prSet/>
      <dgm:spPr/>
      <dgm:t>
        <a:bodyPr/>
        <a:lstStyle/>
        <a:p>
          <a:endParaRPr lang="en-US"/>
        </a:p>
      </dgm:t>
    </dgm:pt>
    <dgm:pt modelId="{4BFCA1C7-1D98-42A3-A945-F2C64E8758EB}" type="sibTrans" cxnId="{20E6A9E5-0FEF-4680-97CE-5BB0CBCF90C2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BFD1180F-9884-4411-8410-DBF0B7F4D538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b="1" dirty="0"/>
            <a:t>E- forms </a:t>
          </a:r>
          <a:r>
            <a:rPr lang="en-US" sz="2000" b="1" dirty="0" err="1"/>
            <a:t>e.g</a:t>
          </a:r>
          <a:r>
            <a:rPr lang="en-US" sz="2000" b="1" dirty="0"/>
            <a:t>  google forms </a:t>
          </a:r>
          <a:r>
            <a:rPr lang="en-US" sz="2000" b="0" dirty="0"/>
            <a:t>for</a:t>
          </a:r>
          <a:r>
            <a:rPr lang="en-US" sz="2000" b="1" dirty="0"/>
            <a:t> </a:t>
          </a:r>
          <a:r>
            <a:rPr lang="en-US" sz="2000" dirty="0"/>
            <a:t>quick quiz to show real-time assessment  and generate  a link to the learners</a:t>
          </a:r>
        </a:p>
      </dgm:t>
    </dgm:pt>
    <dgm:pt modelId="{846A3688-2037-44FE-84FA-F3E9650A27E1}" type="parTrans" cxnId="{880D3E78-26B1-42AA-AF2D-7B8BC4CB0A5A}">
      <dgm:prSet/>
      <dgm:spPr/>
      <dgm:t>
        <a:bodyPr/>
        <a:lstStyle/>
        <a:p>
          <a:endParaRPr lang="en-US"/>
        </a:p>
      </dgm:t>
    </dgm:pt>
    <dgm:pt modelId="{A47FA436-03D4-4C0D-BE7D-C5B5253CF633}" type="sibTrans" cxnId="{880D3E78-26B1-42AA-AF2D-7B8BC4CB0A5A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1B73F54F-5585-410B-8CBB-703E30C23EEC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dirty="0"/>
            <a:t>Then discuss:</a:t>
          </a:r>
        </a:p>
      </dgm:t>
    </dgm:pt>
    <dgm:pt modelId="{D7E21ECC-A005-46FB-BEA5-63905F109911}" type="parTrans" cxnId="{6EB646DD-6936-4F52-A548-6F8BD34BAE76}">
      <dgm:prSet/>
      <dgm:spPr/>
      <dgm:t>
        <a:bodyPr/>
        <a:lstStyle/>
        <a:p>
          <a:endParaRPr lang="en-US"/>
        </a:p>
      </dgm:t>
    </dgm:pt>
    <dgm:pt modelId="{A08A3C6F-3AEB-4DB1-AD5D-A00911B6E698}" type="sibTrans" cxnId="{6EB646DD-6936-4F52-A548-6F8BD34BAE76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4BD929B4-20F4-48CA-B8AC-ABEAB4610E18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dirty="0"/>
            <a:t>What worked well?</a:t>
          </a:r>
        </a:p>
      </dgm:t>
    </dgm:pt>
    <dgm:pt modelId="{3B8C065B-A1C1-40A2-86BC-231C7B97EB0B}" type="parTrans" cxnId="{7F273781-4365-40C6-91F5-B1F4F92014FA}">
      <dgm:prSet/>
      <dgm:spPr/>
      <dgm:t>
        <a:bodyPr/>
        <a:lstStyle/>
        <a:p>
          <a:endParaRPr lang="en-US"/>
        </a:p>
      </dgm:t>
    </dgm:pt>
    <dgm:pt modelId="{0E6F1AB3-0DA2-49AE-8113-53F13F8CF5BA}" type="sibTrans" cxnId="{7F273781-4365-40C6-91F5-B1F4F92014FA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EC363FEA-5B70-4F1F-A324-0FDD02AE138E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2000" dirty="0"/>
            <a:t>How can this translate to their subjects?</a:t>
          </a:r>
        </a:p>
      </dgm:t>
    </dgm:pt>
    <dgm:pt modelId="{9DEABE4E-11A5-4DA6-AF55-8FC3EE19F706}" type="parTrans" cxnId="{F7D208B9-1503-4D89-9FC1-A93DBB99765A}">
      <dgm:prSet/>
      <dgm:spPr/>
      <dgm:t>
        <a:bodyPr/>
        <a:lstStyle/>
        <a:p>
          <a:endParaRPr lang="en-US"/>
        </a:p>
      </dgm:t>
    </dgm:pt>
    <dgm:pt modelId="{6CA8C06B-F00E-4F9E-9425-9D366E8FB322}" type="sibTrans" cxnId="{F7D208B9-1503-4D89-9FC1-A93DBB99765A}">
      <dgm:prSet/>
      <dgm:spPr/>
      <dgm:t>
        <a:bodyPr/>
        <a:lstStyle/>
        <a:p>
          <a:endParaRPr lang="en-US"/>
        </a:p>
      </dgm:t>
    </dgm:pt>
    <dgm:pt modelId="{80FAA3BD-2389-4ADB-9F54-AC55EFD1375D}" type="pres">
      <dgm:prSet presAssocID="{110B3DC3-79F3-41B1-BA1A-76D4655D75C1}" presName="root" presStyleCnt="0">
        <dgm:presLayoutVars>
          <dgm:dir/>
          <dgm:resizeHandles val="exact"/>
        </dgm:presLayoutVars>
      </dgm:prSet>
      <dgm:spPr/>
    </dgm:pt>
    <dgm:pt modelId="{CDAC89B4-8A7F-4F9A-AC1A-00878F7C45F1}" type="pres">
      <dgm:prSet presAssocID="{0F81C9B4-12DE-411D-B720-FFB45350AFE3}" presName="compNode" presStyleCnt="0"/>
      <dgm:spPr/>
    </dgm:pt>
    <dgm:pt modelId="{335FC629-5CD0-4EA1-9781-E13C07D94B91}" type="pres">
      <dgm:prSet presAssocID="{0F81C9B4-12DE-411D-B720-FFB45350AFE3}" presName="bgRect" presStyleLbl="bgShp" presStyleIdx="0" presStyleCnt="5"/>
      <dgm:spPr/>
    </dgm:pt>
    <dgm:pt modelId="{19997190-5F05-4E6D-BF1D-67C5145C205A}" type="pres">
      <dgm:prSet presAssocID="{0F81C9B4-12DE-411D-B720-FFB45350AFE3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Zoom In"/>
        </a:ext>
      </dgm:extLst>
    </dgm:pt>
    <dgm:pt modelId="{E164867F-C6B1-4644-85E3-49BDB979C59E}" type="pres">
      <dgm:prSet presAssocID="{0F81C9B4-12DE-411D-B720-FFB45350AFE3}" presName="spaceRect" presStyleCnt="0"/>
      <dgm:spPr/>
    </dgm:pt>
    <dgm:pt modelId="{F2AD81E3-7109-4322-9B61-40FD6513B3F6}" type="pres">
      <dgm:prSet presAssocID="{0F81C9B4-12DE-411D-B720-FFB45350AFE3}" presName="parTx" presStyleLbl="revTx" presStyleIdx="0" presStyleCnt="5">
        <dgm:presLayoutVars>
          <dgm:chMax val="0"/>
          <dgm:chPref val="0"/>
        </dgm:presLayoutVars>
      </dgm:prSet>
      <dgm:spPr/>
    </dgm:pt>
    <dgm:pt modelId="{8827E51E-B627-4960-9505-9A53D72BB8E0}" type="pres">
      <dgm:prSet presAssocID="{4BFCA1C7-1D98-42A3-A945-F2C64E8758EB}" presName="sibTrans" presStyleCnt="0"/>
      <dgm:spPr/>
    </dgm:pt>
    <dgm:pt modelId="{5A3E7148-D64F-49D3-9241-B11017EE8258}" type="pres">
      <dgm:prSet presAssocID="{BFD1180F-9884-4411-8410-DBF0B7F4D538}" presName="compNode" presStyleCnt="0"/>
      <dgm:spPr/>
    </dgm:pt>
    <dgm:pt modelId="{6F5B2E7A-B2CB-41C6-8A12-7FFE5517C0BF}" type="pres">
      <dgm:prSet presAssocID="{BFD1180F-9884-4411-8410-DBF0B7F4D538}" presName="bgRect" presStyleLbl="bgShp" presStyleIdx="1" presStyleCnt="5"/>
      <dgm:spPr/>
    </dgm:pt>
    <dgm:pt modelId="{70558608-392E-4F23-82A8-2921F68D930C}" type="pres">
      <dgm:prSet presAssocID="{BFD1180F-9884-4411-8410-DBF0B7F4D538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s"/>
        </a:ext>
      </dgm:extLst>
    </dgm:pt>
    <dgm:pt modelId="{472DB277-14CB-4DCF-8BD1-2E38F3BC5FFF}" type="pres">
      <dgm:prSet presAssocID="{BFD1180F-9884-4411-8410-DBF0B7F4D538}" presName="spaceRect" presStyleCnt="0"/>
      <dgm:spPr/>
    </dgm:pt>
    <dgm:pt modelId="{F24F89E4-B74D-4926-8605-548C206FC4B0}" type="pres">
      <dgm:prSet presAssocID="{BFD1180F-9884-4411-8410-DBF0B7F4D538}" presName="parTx" presStyleLbl="revTx" presStyleIdx="1" presStyleCnt="5">
        <dgm:presLayoutVars>
          <dgm:chMax val="0"/>
          <dgm:chPref val="0"/>
        </dgm:presLayoutVars>
      </dgm:prSet>
      <dgm:spPr/>
    </dgm:pt>
    <dgm:pt modelId="{3239ACBD-873A-4E10-A2F0-88CC3ACFE03A}" type="pres">
      <dgm:prSet presAssocID="{A47FA436-03D4-4C0D-BE7D-C5B5253CF633}" presName="sibTrans" presStyleCnt="0"/>
      <dgm:spPr/>
    </dgm:pt>
    <dgm:pt modelId="{7C887DDC-2311-4999-9A46-BE3B99B5B558}" type="pres">
      <dgm:prSet presAssocID="{1B73F54F-5585-410B-8CBB-703E30C23EEC}" presName="compNode" presStyleCnt="0"/>
      <dgm:spPr/>
    </dgm:pt>
    <dgm:pt modelId="{4912DDA9-AE4B-4D4D-B887-974E72F9D968}" type="pres">
      <dgm:prSet presAssocID="{1B73F54F-5585-410B-8CBB-703E30C23EEC}" presName="bgRect" presStyleLbl="bgShp" presStyleIdx="2" presStyleCnt="5"/>
      <dgm:spPr/>
    </dgm:pt>
    <dgm:pt modelId="{CF6CAF1B-AC16-4AB0-BD10-F57D746FE418}" type="pres">
      <dgm:prSet presAssocID="{1B73F54F-5585-410B-8CBB-703E30C23EEC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CF368AA2-D118-460C-9167-9C19A45F26F1}" type="pres">
      <dgm:prSet presAssocID="{1B73F54F-5585-410B-8CBB-703E30C23EEC}" presName="spaceRect" presStyleCnt="0"/>
      <dgm:spPr/>
    </dgm:pt>
    <dgm:pt modelId="{DB6EC19B-D404-4A9E-BC08-7DD68EE66E43}" type="pres">
      <dgm:prSet presAssocID="{1B73F54F-5585-410B-8CBB-703E30C23EEC}" presName="parTx" presStyleLbl="revTx" presStyleIdx="2" presStyleCnt="5">
        <dgm:presLayoutVars>
          <dgm:chMax val="0"/>
          <dgm:chPref val="0"/>
        </dgm:presLayoutVars>
      </dgm:prSet>
      <dgm:spPr/>
    </dgm:pt>
    <dgm:pt modelId="{26BF2276-FF27-4A16-9DFC-E66B83F47D44}" type="pres">
      <dgm:prSet presAssocID="{A08A3C6F-3AEB-4DB1-AD5D-A00911B6E698}" presName="sibTrans" presStyleCnt="0"/>
      <dgm:spPr/>
    </dgm:pt>
    <dgm:pt modelId="{84F0FDE7-4EB9-41F3-B185-7D87F9BB65CC}" type="pres">
      <dgm:prSet presAssocID="{4BD929B4-20F4-48CA-B8AC-ABEAB4610E18}" presName="compNode" presStyleCnt="0"/>
      <dgm:spPr/>
    </dgm:pt>
    <dgm:pt modelId="{90810795-467B-4F65-973F-173D6A4D7975}" type="pres">
      <dgm:prSet presAssocID="{4BD929B4-20F4-48CA-B8AC-ABEAB4610E18}" presName="bgRect" presStyleLbl="bgShp" presStyleIdx="3" presStyleCnt="5"/>
      <dgm:spPr/>
    </dgm:pt>
    <dgm:pt modelId="{A526ECFD-4487-4302-BCA0-5A7C099256A4}" type="pres">
      <dgm:prSet presAssocID="{4BD929B4-20F4-48CA-B8AC-ABEAB4610E18}" presName="iconRect" presStyleLbl="node1" presStyleIdx="3" presStyleCnt="5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88747456-A2ED-4C87-A10E-076D2E4AB80B}" type="pres">
      <dgm:prSet presAssocID="{4BD929B4-20F4-48CA-B8AC-ABEAB4610E18}" presName="spaceRect" presStyleCnt="0"/>
      <dgm:spPr/>
    </dgm:pt>
    <dgm:pt modelId="{97DAB860-653C-44F7-ABF4-06F408E7B042}" type="pres">
      <dgm:prSet presAssocID="{4BD929B4-20F4-48CA-B8AC-ABEAB4610E18}" presName="parTx" presStyleLbl="revTx" presStyleIdx="3" presStyleCnt="5">
        <dgm:presLayoutVars>
          <dgm:chMax val="0"/>
          <dgm:chPref val="0"/>
        </dgm:presLayoutVars>
      </dgm:prSet>
      <dgm:spPr/>
    </dgm:pt>
    <dgm:pt modelId="{CA582CE3-8E43-4598-A5CC-09FB42BE0E9A}" type="pres">
      <dgm:prSet presAssocID="{0E6F1AB3-0DA2-49AE-8113-53F13F8CF5BA}" presName="sibTrans" presStyleCnt="0"/>
      <dgm:spPr/>
    </dgm:pt>
    <dgm:pt modelId="{0D19FBE2-99EA-4520-BF24-0A83A2AA3826}" type="pres">
      <dgm:prSet presAssocID="{EC363FEA-5B70-4F1F-A324-0FDD02AE138E}" presName="compNode" presStyleCnt="0"/>
      <dgm:spPr/>
    </dgm:pt>
    <dgm:pt modelId="{0CB5D83B-197B-4F8A-B9D3-755212B560CF}" type="pres">
      <dgm:prSet presAssocID="{EC363FEA-5B70-4F1F-A324-0FDD02AE138E}" presName="bgRect" presStyleLbl="bgShp" presStyleIdx="4" presStyleCnt="5"/>
      <dgm:spPr/>
    </dgm:pt>
    <dgm:pt modelId="{9B407CF6-1ED3-47C3-A2E1-E980AE20DB38}" type="pres">
      <dgm:prSet presAssocID="{EC363FEA-5B70-4F1F-A324-0FDD02AE138E}" presName="iconRect" presStyleLbl="node1" presStyleIdx="4" presStyleCnt="5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ongue"/>
        </a:ext>
      </dgm:extLst>
    </dgm:pt>
    <dgm:pt modelId="{C148158B-FF68-4A9A-9EA9-6346B7B5E130}" type="pres">
      <dgm:prSet presAssocID="{EC363FEA-5B70-4F1F-A324-0FDD02AE138E}" presName="spaceRect" presStyleCnt="0"/>
      <dgm:spPr/>
    </dgm:pt>
    <dgm:pt modelId="{E42EA14B-5323-437D-9633-6166EB3E66A0}" type="pres">
      <dgm:prSet presAssocID="{EC363FEA-5B70-4F1F-A324-0FDD02AE138E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4C9C1838-CA33-4703-B18F-609457AD9144}" type="presOf" srcId="{EC363FEA-5B70-4F1F-A324-0FDD02AE138E}" destId="{E42EA14B-5323-437D-9633-6166EB3E66A0}" srcOrd="0" destOrd="0" presId="urn:microsoft.com/office/officeart/2018/2/layout/IconVerticalSolidList"/>
    <dgm:cxn modelId="{83479973-4969-403D-AB2F-E2193BB70317}" type="presOf" srcId="{4BD929B4-20F4-48CA-B8AC-ABEAB4610E18}" destId="{97DAB860-653C-44F7-ABF4-06F408E7B042}" srcOrd="0" destOrd="0" presId="urn:microsoft.com/office/officeart/2018/2/layout/IconVerticalSolidList"/>
    <dgm:cxn modelId="{880D3E78-26B1-42AA-AF2D-7B8BC4CB0A5A}" srcId="{110B3DC3-79F3-41B1-BA1A-76D4655D75C1}" destId="{BFD1180F-9884-4411-8410-DBF0B7F4D538}" srcOrd="1" destOrd="0" parTransId="{846A3688-2037-44FE-84FA-F3E9650A27E1}" sibTransId="{A47FA436-03D4-4C0D-BE7D-C5B5253CF633}"/>
    <dgm:cxn modelId="{7F273781-4365-40C6-91F5-B1F4F92014FA}" srcId="{110B3DC3-79F3-41B1-BA1A-76D4655D75C1}" destId="{4BD929B4-20F4-48CA-B8AC-ABEAB4610E18}" srcOrd="3" destOrd="0" parTransId="{3B8C065B-A1C1-40A2-86BC-231C7B97EB0B}" sibTransId="{0E6F1AB3-0DA2-49AE-8113-53F13F8CF5BA}"/>
    <dgm:cxn modelId="{F7D208B9-1503-4D89-9FC1-A93DBB99765A}" srcId="{110B3DC3-79F3-41B1-BA1A-76D4655D75C1}" destId="{EC363FEA-5B70-4F1F-A324-0FDD02AE138E}" srcOrd="4" destOrd="0" parTransId="{9DEABE4E-11A5-4DA6-AF55-8FC3EE19F706}" sibTransId="{6CA8C06B-F00E-4F9E-9425-9D366E8FB322}"/>
    <dgm:cxn modelId="{3DD046C5-08DB-4DBE-B0E2-9BBC16FF6DB0}" type="presOf" srcId="{0F81C9B4-12DE-411D-B720-FFB45350AFE3}" destId="{F2AD81E3-7109-4322-9B61-40FD6513B3F6}" srcOrd="0" destOrd="0" presId="urn:microsoft.com/office/officeart/2018/2/layout/IconVerticalSolidList"/>
    <dgm:cxn modelId="{1C9126C7-952B-4AB6-8B9C-5DF1E4419D3D}" type="presOf" srcId="{110B3DC3-79F3-41B1-BA1A-76D4655D75C1}" destId="{80FAA3BD-2389-4ADB-9F54-AC55EFD1375D}" srcOrd="0" destOrd="0" presId="urn:microsoft.com/office/officeart/2018/2/layout/IconVerticalSolidList"/>
    <dgm:cxn modelId="{6D2A41C9-2A40-4885-970B-22B8C7FE5B72}" type="presOf" srcId="{1B73F54F-5585-410B-8CBB-703E30C23EEC}" destId="{DB6EC19B-D404-4A9E-BC08-7DD68EE66E43}" srcOrd="0" destOrd="0" presId="urn:microsoft.com/office/officeart/2018/2/layout/IconVerticalSolidList"/>
    <dgm:cxn modelId="{6EB646DD-6936-4F52-A548-6F8BD34BAE76}" srcId="{110B3DC3-79F3-41B1-BA1A-76D4655D75C1}" destId="{1B73F54F-5585-410B-8CBB-703E30C23EEC}" srcOrd="2" destOrd="0" parTransId="{D7E21ECC-A005-46FB-BEA5-63905F109911}" sibTransId="{A08A3C6F-3AEB-4DB1-AD5D-A00911B6E698}"/>
    <dgm:cxn modelId="{20E6A9E5-0FEF-4680-97CE-5BB0CBCF90C2}" srcId="{110B3DC3-79F3-41B1-BA1A-76D4655D75C1}" destId="{0F81C9B4-12DE-411D-B720-FFB45350AFE3}" srcOrd="0" destOrd="0" parTransId="{B49A1090-9123-4A3B-9268-297EBA9E5E05}" sibTransId="{4BFCA1C7-1D98-42A3-A945-F2C64E8758EB}"/>
    <dgm:cxn modelId="{D2B35EF2-40D2-4FED-A0B6-E1FA769A9AF2}" type="presOf" srcId="{BFD1180F-9884-4411-8410-DBF0B7F4D538}" destId="{F24F89E4-B74D-4926-8605-548C206FC4B0}" srcOrd="0" destOrd="0" presId="urn:microsoft.com/office/officeart/2018/2/layout/IconVerticalSolidList"/>
    <dgm:cxn modelId="{07A981DA-600C-425E-A5EC-DFE965EA24D6}" type="presParOf" srcId="{80FAA3BD-2389-4ADB-9F54-AC55EFD1375D}" destId="{CDAC89B4-8A7F-4F9A-AC1A-00878F7C45F1}" srcOrd="0" destOrd="0" presId="urn:microsoft.com/office/officeart/2018/2/layout/IconVerticalSolidList"/>
    <dgm:cxn modelId="{CBB97528-0A91-4765-BFA4-A4D7BBA2D9CB}" type="presParOf" srcId="{CDAC89B4-8A7F-4F9A-AC1A-00878F7C45F1}" destId="{335FC629-5CD0-4EA1-9781-E13C07D94B91}" srcOrd="0" destOrd="0" presId="urn:microsoft.com/office/officeart/2018/2/layout/IconVerticalSolidList"/>
    <dgm:cxn modelId="{1B3B6B42-8330-48D5-A8EB-AA49547C4146}" type="presParOf" srcId="{CDAC89B4-8A7F-4F9A-AC1A-00878F7C45F1}" destId="{19997190-5F05-4E6D-BF1D-67C5145C205A}" srcOrd="1" destOrd="0" presId="urn:microsoft.com/office/officeart/2018/2/layout/IconVerticalSolidList"/>
    <dgm:cxn modelId="{4D61EDEE-DEC3-4EE7-BF97-28CDA42AFFD5}" type="presParOf" srcId="{CDAC89B4-8A7F-4F9A-AC1A-00878F7C45F1}" destId="{E164867F-C6B1-4644-85E3-49BDB979C59E}" srcOrd="2" destOrd="0" presId="urn:microsoft.com/office/officeart/2018/2/layout/IconVerticalSolidList"/>
    <dgm:cxn modelId="{BFA912B2-3D20-4689-BF7B-EF4859712EB0}" type="presParOf" srcId="{CDAC89B4-8A7F-4F9A-AC1A-00878F7C45F1}" destId="{F2AD81E3-7109-4322-9B61-40FD6513B3F6}" srcOrd="3" destOrd="0" presId="urn:microsoft.com/office/officeart/2018/2/layout/IconVerticalSolidList"/>
    <dgm:cxn modelId="{64CEDCDB-D352-4418-8953-0BA36543540F}" type="presParOf" srcId="{80FAA3BD-2389-4ADB-9F54-AC55EFD1375D}" destId="{8827E51E-B627-4960-9505-9A53D72BB8E0}" srcOrd="1" destOrd="0" presId="urn:microsoft.com/office/officeart/2018/2/layout/IconVerticalSolidList"/>
    <dgm:cxn modelId="{19B3AC30-C824-4654-9367-9687409D66E5}" type="presParOf" srcId="{80FAA3BD-2389-4ADB-9F54-AC55EFD1375D}" destId="{5A3E7148-D64F-49D3-9241-B11017EE8258}" srcOrd="2" destOrd="0" presId="urn:microsoft.com/office/officeart/2018/2/layout/IconVerticalSolidList"/>
    <dgm:cxn modelId="{41DBF322-20FE-4239-A507-C9976234EE6B}" type="presParOf" srcId="{5A3E7148-D64F-49D3-9241-B11017EE8258}" destId="{6F5B2E7A-B2CB-41C6-8A12-7FFE5517C0BF}" srcOrd="0" destOrd="0" presId="urn:microsoft.com/office/officeart/2018/2/layout/IconVerticalSolidList"/>
    <dgm:cxn modelId="{07575E47-E45E-4CA9-9080-1CD0ECFFD275}" type="presParOf" srcId="{5A3E7148-D64F-49D3-9241-B11017EE8258}" destId="{70558608-392E-4F23-82A8-2921F68D930C}" srcOrd="1" destOrd="0" presId="urn:microsoft.com/office/officeart/2018/2/layout/IconVerticalSolidList"/>
    <dgm:cxn modelId="{24706AB0-F032-4B9E-89C8-6A1E61F0D8F9}" type="presParOf" srcId="{5A3E7148-D64F-49D3-9241-B11017EE8258}" destId="{472DB277-14CB-4DCF-8BD1-2E38F3BC5FFF}" srcOrd="2" destOrd="0" presId="urn:microsoft.com/office/officeart/2018/2/layout/IconVerticalSolidList"/>
    <dgm:cxn modelId="{71574F24-3299-4DCA-A010-59D77DEEC6F9}" type="presParOf" srcId="{5A3E7148-D64F-49D3-9241-B11017EE8258}" destId="{F24F89E4-B74D-4926-8605-548C206FC4B0}" srcOrd="3" destOrd="0" presId="urn:microsoft.com/office/officeart/2018/2/layout/IconVerticalSolidList"/>
    <dgm:cxn modelId="{2AE113B8-D72B-433B-9244-5F126167504F}" type="presParOf" srcId="{80FAA3BD-2389-4ADB-9F54-AC55EFD1375D}" destId="{3239ACBD-873A-4E10-A2F0-88CC3ACFE03A}" srcOrd="3" destOrd="0" presId="urn:microsoft.com/office/officeart/2018/2/layout/IconVerticalSolidList"/>
    <dgm:cxn modelId="{90DD2131-8168-467B-B15D-AA154D2F70DB}" type="presParOf" srcId="{80FAA3BD-2389-4ADB-9F54-AC55EFD1375D}" destId="{7C887DDC-2311-4999-9A46-BE3B99B5B558}" srcOrd="4" destOrd="0" presId="urn:microsoft.com/office/officeart/2018/2/layout/IconVerticalSolidList"/>
    <dgm:cxn modelId="{B3349F10-8880-4DAA-A412-CB15B24F2655}" type="presParOf" srcId="{7C887DDC-2311-4999-9A46-BE3B99B5B558}" destId="{4912DDA9-AE4B-4D4D-B887-974E72F9D968}" srcOrd="0" destOrd="0" presId="urn:microsoft.com/office/officeart/2018/2/layout/IconVerticalSolidList"/>
    <dgm:cxn modelId="{26E843B7-FB8A-42A6-BC18-6001AE6025F2}" type="presParOf" srcId="{7C887DDC-2311-4999-9A46-BE3B99B5B558}" destId="{CF6CAF1B-AC16-4AB0-BD10-F57D746FE418}" srcOrd="1" destOrd="0" presId="urn:microsoft.com/office/officeart/2018/2/layout/IconVerticalSolidList"/>
    <dgm:cxn modelId="{A2DE2CFA-FB10-43C7-AEDD-816C58BC3F0D}" type="presParOf" srcId="{7C887DDC-2311-4999-9A46-BE3B99B5B558}" destId="{CF368AA2-D118-460C-9167-9C19A45F26F1}" srcOrd="2" destOrd="0" presId="urn:microsoft.com/office/officeart/2018/2/layout/IconVerticalSolidList"/>
    <dgm:cxn modelId="{2AEA97AC-49F8-4C8B-AC7E-F07AD4B24D0F}" type="presParOf" srcId="{7C887DDC-2311-4999-9A46-BE3B99B5B558}" destId="{DB6EC19B-D404-4A9E-BC08-7DD68EE66E43}" srcOrd="3" destOrd="0" presId="urn:microsoft.com/office/officeart/2018/2/layout/IconVerticalSolidList"/>
    <dgm:cxn modelId="{63BB5BCC-11DF-40FC-8344-97BC94BEC00F}" type="presParOf" srcId="{80FAA3BD-2389-4ADB-9F54-AC55EFD1375D}" destId="{26BF2276-FF27-4A16-9DFC-E66B83F47D44}" srcOrd="5" destOrd="0" presId="urn:microsoft.com/office/officeart/2018/2/layout/IconVerticalSolidList"/>
    <dgm:cxn modelId="{A581B3D2-5B27-4944-8B4B-3AA846F7F59F}" type="presParOf" srcId="{80FAA3BD-2389-4ADB-9F54-AC55EFD1375D}" destId="{84F0FDE7-4EB9-41F3-B185-7D87F9BB65CC}" srcOrd="6" destOrd="0" presId="urn:microsoft.com/office/officeart/2018/2/layout/IconVerticalSolidList"/>
    <dgm:cxn modelId="{B6A45835-42FF-474D-8297-3359DF109D1B}" type="presParOf" srcId="{84F0FDE7-4EB9-41F3-B185-7D87F9BB65CC}" destId="{90810795-467B-4F65-973F-173D6A4D7975}" srcOrd="0" destOrd="0" presId="urn:microsoft.com/office/officeart/2018/2/layout/IconVerticalSolidList"/>
    <dgm:cxn modelId="{7996CB5B-9B93-48BA-B38E-2EE797489EAC}" type="presParOf" srcId="{84F0FDE7-4EB9-41F3-B185-7D87F9BB65CC}" destId="{A526ECFD-4487-4302-BCA0-5A7C099256A4}" srcOrd="1" destOrd="0" presId="urn:microsoft.com/office/officeart/2018/2/layout/IconVerticalSolidList"/>
    <dgm:cxn modelId="{A3CB016E-BA6F-4B05-9319-D89DA00144EE}" type="presParOf" srcId="{84F0FDE7-4EB9-41F3-B185-7D87F9BB65CC}" destId="{88747456-A2ED-4C87-A10E-076D2E4AB80B}" srcOrd="2" destOrd="0" presId="urn:microsoft.com/office/officeart/2018/2/layout/IconVerticalSolidList"/>
    <dgm:cxn modelId="{0B977604-53DD-4454-B505-98E73B6BC6F7}" type="presParOf" srcId="{84F0FDE7-4EB9-41F3-B185-7D87F9BB65CC}" destId="{97DAB860-653C-44F7-ABF4-06F408E7B042}" srcOrd="3" destOrd="0" presId="urn:microsoft.com/office/officeart/2018/2/layout/IconVerticalSolidList"/>
    <dgm:cxn modelId="{ED9CC9BA-2E81-4799-90D2-4FE76F5AF76E}" type="presParOf" srcId="{80FAA3BD-2389-4ADB-9F54-AC55EFD1375D}" destId="{CA582CE3-8E43-4598-A5CC-09FB42BE0E9A}" srcOrd="7" destOrd="0" presId="urn:microsoft.com/office/officeart/2018/2/layout/IconVerticalSolidList"/>
    <dgm:cxn modelId="{5CC23446-82D7-43AA-A04E-DF62255C21FD}" type="presParOf" srcId="{80FAA3BD-2389-4ADB-9F54-AC55EFD1375D}" destId="{0D19FBE2-99EA-4520-BF24-0A83A2AA3826}" srcOrd="8" destOrd="0" presId="urn:microsoft.com/office/officeart/2018/2/layout/IconVerticalSolidList"/>
    <dgm:cxn modelId="{94626086-59D2-44C4-8F57-9225612ECEC9}" type="presParOf" srcId="{0D19FBE2-99EA-4520-BF24-0A83A2AA3826}" destId="{0CB5D83B-197B-4F8A-B9D3-755212B560CF}" srcOrd="0" destOrd="0" presId="urn:microsoft.com/office/officeart/2018/2/layout/IconVerticalSolidList"/>
    <dgm:cxn modelId="{792F7828-3519-4EDA-966F-67E976C32836}" type="presParOf" srcId="{0D19FBE2-99EA-4520-BF24-0A83A2AA3826}" destId="{9B407CF6-1ED3-47C3-A2E1-E980AE20DB38}" srcOrd="1" destOrd="0" presId="urn:microsoft.com/office/officeart/2018/2/layout/IconVerticalSolidList"/>
    <dgm:cxn modelId="{52F8AC23-E09E-4CCD-9383-242B01F5BD35}" type="presParOf" srcId="{0D19FBE2-99EA-4520-BF24-0A83A2AA3826}" destId="{C148158B-FF68-4A9A-9EA9-6346B7B5E130}" srcOrd="2" destOrd="0" presId="urn:microsoft.com/office/officeart/2018/2/layout/IconVerticalSolidList"/>
    <dgm:cxn modelId="{EC7845EA-190B-495B-A26E-010AA7A6711F}" type="presParOf" srcId="{0D19FBE2-99EA-4520-BF24-0A83A2AA3826}" destId="{E42EA14B-5323-437D-9633-6166EB3E66A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809750D-8211-47A5-9D02-F02A3B825070}">
      <dsp:nvSpPr>
        <dsp:cNvPr id="0" name=""/>
        <dsp:cNvSpPr/>
      </dsp:nvSpPr>
      <dsp:spPr>
        <a:xfrm>
          <a:off x="712950" y="319184"/>
          <a:ext cx="2093062" cy="2093062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A90095C-823A-42D9-8853-FADC64B78668}">
      <dsp:nvSpPr>
        <dsp:cNvPr id="0" name=""/>
        <dsp:cNvSpPr/>
      </dsp:nvSpPr>
      <dsp:spPr>
        <a:xfrm>
          <a:off x="1159012" y="765247"/>
          <a:ext cx="1200937" cy="120093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D40D0C-4905-4291-BEA7-CEAEFB1AFE9B}">
      <dsp:nvSpPr>
        <dsp:cNvPr id="0" name=""/>
        <dsp:cNvSpPr/>
      </dsp:nvSpPr>
      <dsp:spPr>
        <a:xfrm>
          <a:off x="43856" y="3064184"/>
          <a:ext cx="3431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Understand the importance of ICT integration in modern teaching and learning</a:t>
          </a:r>
        </a:p>
      </dsp:txBody>
      <dsp:txXfrm>
        <a:off x="43856" y="3064184"/>
        <a:ext cx="3431250" cy="720000"/>
      </dsp:txXfrm>
    </dsp:sp>
    <dsp:sp modelId="{C5A37ED1-1EFF-4E46-B6EB-BAA896A49F6C}">
      <dsp:nvSpPr>
        <dsp:cNvPr id="0" name=""/>
        <dsp:cNvSpPr/>
      </dsp:nvSpPr>
      <dsp:spPr>
        <a:xfrm>
          <a:off x="4744669" y="319184"/>
          <a:ext cx="2093062" cy="2093062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18F3C81-63CB-4416-A985-AD069B6DE9CF}">
      <dsp:nvSpPr>
        <dsp:cNvPr id="0" name=""/>
        <dsp:cNvSpPr/>
      </dsp:nvSpPr>
      <dsp:spPr>
        <a:xfrm>
          <a:off x="5190731" y="765247"/>
          <a:ext cx="1200937" cy="120093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D85599-FB9C-4F3C-8A23-953273C604F8}">
      <dsp:nvSpPr>
        <dsp:cNvPr id="0" name=""/>
        <dsp:cNvSpPr/>
      </dsp:nvSpPr>
      <dsp:spPr>
        <a:xfrm>
          <a:off x="4075575" y="3064184"/>
          <a:ext cx="3431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Explore ICT tools for teaching and learning.</a:t>
          </a:r>
        </a:p>
      </dsp:txBody>
      <dsp:txXfrm>
        <a:off x="4075575" y="3064184"/>
        <a:ext cx="3431250" cy="720000"/>
      </dsp:txXfrm>
    </dsp:sp>
    <dsp:sp modelId="{8E954BDD-BE60-406D-B065-A804BDFF5D74}">
      <dsp:nvSpPr>
        <dsp:cNvPr id="0" name=""/>
        <dsp:cNvSpPr/>
      </dsp:nvSpPr>
      <dsp:spPr>
        <a:xfrm>
          <a:off x="8776388" y="319184"/>
          <a:ext cx="2093062" cy="2093062"/>
        </a:xfrm>
        <a:prstGeom prst="round2DiagRect">
          <a:avLst>
            <a:gd name="adj1" fmla="val 29727"/>
            <a:gd name="adj2" fmla="val 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809FBA-8755-4BFA-8822-5E1DD9BC2A09}">
      <dsp:nvSpPr>
        <dsp:cNvPr id="0" name=""/>
        <dsp:cNvSpPr/>
      </dsp:nvSpPr>
      <dsp:spPr>
        <a:xfrm>
          <a:off x="9222450" y="765247"/>
          <a:ext cx="1200937" cy="1200937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895976-483D-4674-B1AF-82DDCD944409}">
      <dsp:nvSpPr>
        <dsp:cNvPr id="0" name=""/>
        <dsp:cNvSpPr/>
      </dsp:nvSpPr>
      <dsp:spPr>
        <a:xfrm>
          <a:off x="8107294" y="3064184"/>
          <a:ext cx="34312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Apply ICT-based strategies in Teaching and learning</a:t>
          </a:r>
          <a:br>
            <a:rPr lang="en-US" sz="1600" kern="1200" dirty="0"/>
          </a:br>
          <a:endParaRPr lang="en-US" sz="1600" kern="1200" dirty="0"/>
        </a:p>
      </dsp:txBody>
      <dsp:txXfrm>
        <a:off x="8107294" y="3064184"/>
        <a:ext cx="3431250" cy="720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AC0316-6465-4F1A-9993-59AE044485E7}">
      <dsp:nvSpPr>
        <dsp:cNvPr id="0" name=""/>
        <dsp:cNvSpPr/>
      </dsp:nvSpPr>
      <dsp:spPr>
        <a:xfrm>
          <a:off x="0" y="3201"/>
          <a:ext cx="1210056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DE3283-C36F-4549-BC35-E69ABBF64157}">
      <dsp:nvSpPr>
        <dsp:cNvPr id="0" name=""/>
        <dsp:cNvSpPr/>
      </dsp:nvSpPr>
      <dsp:spPr>
        <a:xfrm>
          <a:off x="0" y="3201"/>
          <a:ext cx="12100560" cy="8243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Divide teachers into small groups by subject area.</a:t>
          </a:r>
        </a:p>
      </dsp:txBody>
      <dsp:txXfrm>
        <a:off x="0" y="3201"/>
        <a:ext cx="12100560" cy="824321"/>
      </dsp:txXfrm>
    </dsp:sp>
    <dsp:sp modelId="{A64E860D-4884-480E-8DD1-53F9393F2907}">
      <dsp:nvSpPr>
        <dsp:cNvPr id="0" name=""/>
        <dsp:cNvSpPr/>
      </dsp:nvSpPr>
      <dsp:spPr>
        <a:xfrm>
          <a:off x="0" y="827523"/>
          <a:ext cx="1210056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B1313C-1249-4923-8F1F-1EFCB4470695}">
      <dsp:nvSpPr>
        <dsp:cNvPr id="0" name=""/>
        <dsp:cNvSpPr/>
      </dsp:nvSpPr>
      <dsp:spPr>
        <a:xfrm>
          <a:off x="0" y="827523"/>
          <a:ext cx="12100560" cy="8243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Ask  them to  use ICT tools to prepare a  </a:t>
          </a:r>
          <a:r>
            <a:rPr lang="en-US" sz="2800" b="1" kern="1200" dirty="0"/>
            <a:t>lesson plan</a:t>
          </a:r>
          <a:endParaRPr lang="en-US" sz="2800" kern="1200" dirty="0"/>
        </a:p>
      </dsp:txBody>
      <dsp:txXfrm>
        <a:off x="0" y="827523"/>
        <a:ext cx="12100560" cy="824321"/>
      </dsp:txXfrm>
    </dsp:sp>
    <dsp:sp modelId="{38B3CBA5-22A9-4254-B426-F5230ED82A14}">
      <dsp:nvSpPr>
        <dsp:cNvPr id="0" name=""/>
        <dsp:cNvSpPr/>
      </dsp:nvSpPr>
      <dsp:spPr>
        <a:xfrm>
          <a:off x="0" y="1651845"/>
          <a:ext cx="1210056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322789-9640-44E9-9363-10559E884A8B}">
      <dsp:nvSpPr>
        <dsp:cNvPr id="0" name=""/>
        <dsp:cNvSpPr/>
      </dsp:nvSpPr>
      <dsp:spPr>
        <a:xfrm>
          <a:off x="0" y="1651845"/>
          <a:ext cx="12088743" cy="151976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/>
            <a:t>Ask them to design a </a:t>
          </a:r>
          <a:r>
            <a:rPr lang="en-US" sz="2800" b="1" kern="1200" dirty="0"/>
            <a:t>short lesson</a:t>
          </a:r>
          <a:r>
            <a:rPr lang="en-US" sz="2800" kern="1200" dirty="0"/>
            <a:t> that integrates one  or more ICT tools — </a:t>
          </a:r>
          <a:r>
            <a:rPr lang="en-US" sz="2800" kern="1200" dirty="0" err="1"/>
            <a:t>e.g</a:t>
          </a:r>
          <a:r>
            <a:rPr lang="en-US" sz="2800" kern="1200" dirty="0"/>
            <a:t> A science teacher uses </a:t>
          </a:r>
          <a:r>
            <a:rPr lang="en-US" sz="2800" b="1" kern="1200" dirty="0" err="1"/>
            <a:t>PhET</a:t>
          </a:r>
          <a:r>
            <a:rPr lang="en-US" sz="2800" b="1" kern="1200" dirty="0"/>
            <a:t> simulations, Language teacher can use mobile apps </a:t>
          </a:r>
          <a:r>
            <a:rPr lang="en-US" sz="2800" b="1" kern="1200" dirty="0" err="1"/>
            <a:t>eg</a:t>
          </a:r>
          <a:r>
            <a:rPr lang="en-US" sz="2800" b="1" kern="1200" dirty="0"/>
            <a:t> </a:t>
          </a:r>
          <a:r>
            <a:rPr lang="en-US" sz="2800" b="1" kern="1200" dirty="0" err="1"/>
            <a:t>duoligo</a:t>
          </a:r>
          <a:r>
            <a:rPr lang="en-US" sz="2800" b="1" kern="1200" dirty="0"/>
            <a:t>, Canva for creative Arts</a:t>
          </a:r>
          <a:endParaRPr lang="en-US" sz="2800" kern="1200" dirty="0"/>
        </a:p>
      </dsp:txBody>
      <dsp:txXfrm>
        <a:off x="0" y="1651845"/>
        <a:ext cx="12088743" cy="1519769"/>
      </dsp:txXfrm>
    </dsp:sp>
    <dsp:sp modelId="{DBA6AB81-A8EE-4BEA-BCA1-BA8B2A0AECA9}">
      <dsp:nvSpPr>
        <dsp:cNvPr id="0" name=""/>
        <dsp:cNvSpPr/>
      </dsp:nvSpPr>
      <dsp:spPr>
        <a:xfrm>
          <a:off x="0" y="3171615"/>
          <a:ext cx="1210056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DADD65-31BA-42B0-AA4A-78277769CDD9}">
      <dsp:nvSpPr>
        <dsp:cNvPr id="0" name=""/>
        <dsp:cNvSpPr/>
      </dsp:nvSpPr>
      <dsp:spPr>
        <a:xfrm>
          <a:off x="0" y="3171615"/>
          <a:ext cx="12100560" cy="8243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Each group presents their lesson idea to others.</a:t>
          </a:r>
        </a:p>
      </dsp:txBody>
      <dsp:txXfrm>
        <a:off x="0" y="3171615"/>
        <a:ext cx="12100560" cy="824321"/>
      </dsp:txXfrm>
    </dsp:sp>
    <dsp:sp modelId="{28265C6E-1988-4E04-930B-0B138E6CD833}">
      <dsp:nvSpPr>
        <dsp:cNvPr id="0" name=""/>
        <dsp:cNvSpPr/>
      </dsp:nvSpPr>
      <dsp:spPr>
        <a:xfrm>
          <a:off x="0" y="3995937"/>
          <a:ext cx="1210056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F633E2-26FD-42FB-A7BE-6159F86DFF2F}">
      <dsp:nvSpPr>
        <dsp:cNvPr id="0" name=""/>
        <dsp:cNvSpPr/>
      </dsp:nvSpPr>
      <dsp:spPr>
        <a:xfrm>
          <a:off x="0" y="3995937"/>
          <a:ext cx="12100560" cy="8243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/>
            <a:t>NB </a:t>
          </a:r>
          <a:r>
            <a:rPr lang="en-US" sz="2800" i="1" kern="1200"/>
            <a:t>Tip:</a:t>
          </a:r>
          <a:r>
            <a:rPr lang="en-US" sz="2800" kern="1200"/>
            <a:t> Encourage peer feedback focused on </a:t>
          </a:r>
          <a:r>
            <a:rPr lang="en-US" sz="2800" i="1" kern="1200"/>
            <a:t>learning outcomes</a:t>
          </a:r>
          <a:r>
            <a:rPr lang="en-US" sz="2800" kern="1200"/>
            <a:t> and </a:t>
          </a:r>
          <a:r>
            <a:rPr lang="en-US" sz="2800" i="1" kern="1200"/>
            <a:t>tool suitability</a:t>
          </a:r>
          <a:r>
            <a:rPr lang="en-US" sz="2800" kern="1200"/>
            <a:t>.</a:t>
          </a:r>
        </a:p>
      </dsp:txBody>
      <dsp:txXfrm>
        <a:off x="0" y="3995937"/>
        <a:ext cx="12100560" cy="82432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35FC629-5CD0-4EA1-9781-E13C07D94B91}">
      <dsp:nvSpPr>
        <dsp:cNvPr id="0" name=""/>
        <dsp:cNvSpPr/>
      </dsp:nvSpPr>
      <dsp:spPr>
        <a:xfrm>
          <a:off x="0" y="3911"/>
          <a:ext cx="11700510" cy="833059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997190-5F05-4E6D-BF1D-67C5145C205A}">
      <dsp:nvSpPr>
        <dsp:cNvPr id="0" name=""/>
        <dsp:cNvSpPr/>
      </dsp:nvSpPr>
      <dsp:spPr>
        <a:xfrm>
          <a:off x="252000" y="191349"/>
          <a:ext cx="458182" cy="45818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AD81E3-7109-4322-9B61-40FD6513B3F6}">
      <dsp:nvSpPr>
        <dsp:cNvPr id="0" name=""/>
        <dsp:cNvSpPr/>
      </dsp:nvSpPr>
      <dsp:spPr>
        <a:xfrm>
          <a:off x="962184" y="3911"/>
          <a:ext cx="10738325" cy="8330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165" tIns="88165" rIns="88165" bIns="88165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Conduct a short </a:t>
          </a:r>
          <a:r>
            <a:rPr lang="en-US" sz="2000" i="1" kern="1200" dirty="0"/>
            <a:t>mini-lesson</a:t>
          </a:r>
          <a:r>
            <a:rPr lang="en-US" sz="2000" kern="1200" dirty="0"/>
            <a:t> using a platform like </a:t>
          </a:r>
          <a:r>
            <a:rPr lang="en-US" sz="2000" b="1" kern="1200" dirty="0"/>
            <a:t>Google Meet</a:t>
          </a:r>
          <a:r>
            <a:rPr lang="en-US" sz="2000" kern="1200" dirty="0"/>
            <a:t> or </a:t>
          </a:r>
          <a:r>
            <a:rPr lang="en-US" sz="2000" b="1" kern="1200" dirty="0"/>
            <a:t>Zoom, Google classroom</a:t>
          </a:r>
          <a:endParaRPr lang="en-US" sz="2000" kern="1200" dirty="0"/>
        </a:p>
      </dsp:txBody>
      <dsp:txXfrm>
        <a:off x="962184" y="3911"/>
        <a:ext cx="10738325" cy="833059"/>
      </dsp:txXfrm>
    </dsp:sp>
    <dsp:sp modelId="{6F5B2E7A-B2CB-41C6-8A12-7FFE5517C0BF}">
      <dsp:nvSpPr>
        <dsp:cNvPr id="0" name=""/>
        <dsp:cNvSpPr/>
      </dsp:nvSpPr>
      <dsp:spPr>
        <a:xfrm>
          <a:off x="0" y="1045235"/>
          <a:ext cx="11700510" cy="833059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558608-392E-4F23-82A8-2921F68D930C}">
      <dsp:nvSpPr>
        <dsp:cNvPr id="0" name=""/>
        <dsp:cNvSpPr/>
      </dsp:nvSpPr>
      <dsp:spPr>
        <a:xfrm>
          <a:off x="252000" y="1232674"/>
          <a:ext cx="458182" cy="45818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4F89E4-B74D-4926-8605-548C206FC4B0}">
      <dsp:nvSpPr>
        <dsp:cNvPr id="0" name=""/>
        <dsp:cNvSpPr/>
      </dsp:nvSpPr>
      <dsp:spPr>
        <a:xfrm>
          <a:off x="962184" y="1045235"/>
          <a:ext cx="10738325" cy="8330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165" tIns="88165" rIns="88165" bIns="88165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 dirty="0"/>
            <a:t>E- forms </a:t>
          </a:r>
          <a:r>
            <a:rPr lang="en-US" sz="2000" b="1" kern="1200" dirty="0" err="1"/>
            <a:t>e.g</a:t>
          </a:r>
          <a:r>
            <a:rPr lang="en-US" sz="2000" b="1" kern="1200" dirty="0"/>
            <a:t>  google forms </a:t>
          </a:r>
          <a:r>
            <a:rPr lang="en-US" sz="2000" b="0" kern="1200" dirty="0"/>
            <a:t>for</a:t>
          </a:r>
          <a:r>
            <a:rPr lang="en-US" sz="2000" b="1" kern="1200" dirty="0"/>
            <a:t> </a:t>
          </a:r>
          <a:r>
            <a:rPr lang="en-US" sz="2000" kern="1200" dirty="0"/>
            <a:t>quick quiz to show real-time assessment  and generate  a link to the learners</a:t>
          </a:r>
        </a:p>
      </dsp:txBody>
      <dsp:txXfrm>
        <a:off x="962184" y="1045235"/>
        <a:ext cx="10738325" cy="833059"/>
      </dsp:txXfrm>
    </dsp:sp>
    <dsp:sp modelId="{4912DDA9-AE4B-4D4D-B887-974E72F9D968}">
      <dsp:nvSpPr>
        <dsp:cNvPr id="0" name=""/>
        <dsp:cNvSpPr/>
      </dsp:nvSpPr>
      <dsp:spPr>
        <a:xfrm>
          <a:off x="0" y="2086560"/>
          <a:ext cx="11700510" cy="833059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6CAF1B-AC16-4AB0-BD10-F57D746FE418}">
      <dsp:nvSpPr>
        <dsp:cNvPr id="0" name=""/>
        <dsp:cNvSpPr/>
      </dsp:nvSpPr>
      <dsp:spPr>
        <a:xfrm>
          <a:off x="252000" y="2273999"/>
          <a:ext cx="458182" cy="45818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6EC19B-D404-4A9E-BC08-7DD68EE66E43}">
      <dsp:nvSpPr>
        <dsp:cNvPr id="0" name=""/>
        <dsp:cNvSpPr/>
      </dsp:nvSpPr>
      <dsp:spPr>
        <a:xfrm>
          <a:off x="962184" y="2086560"/>
          <a:ext cx="10738325" cy="8330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165" tIns="88165" rIns="88165" bIns="88165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Then discuss:</a:t>
          </a:r>
        </a:p>
      </dsp:txBody>
      <dsp:txXfrm>
        <a:off x="962184" y="2086560"/>
        <a:ext cx="10738325" cy="833059"/>
      </dsp:txXfrm>
    </dsp:sp>
    <dsp:sp modelId="{90810795-467B-4F65-973F-173D6A4D7975}">
      <dsp:nvSpPr>
        <dsp:cNvPr id="0" name=""/>
        <dsp:cNvSpPr/>
      </dsp:nvSpPr>
      <dsp:spPr>
        <a:xfrm>
          <a:off x="0" y="3127885"/>
          <a:ext cx="11700510" cy="833059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526ECFD-4487-4302-BCA0-5A7C099256A4}">
      <dsp:nvSpPr>
        <dsp:cNvPr id="0" name=""/>
        <dsp:cNvSpPr/>
      </dsp:nvSpPr>
      <dsp:spPr>
        <a:xfrm>
          <a:off x="252000" y="3315323"/>
          <a:ext cx="458182" cy="458182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DAB860-653C-44F7-ABF4-06F408E7B042}">
      <dsp:nvSpPr>
        <dsp:cNvPr id="0" name=""/>
        <dsp:cNvSpPr/>
      </dsp:nvSpPr>
      <dsp:spPr>
        <a:xfrm>
          <a:off x="962184" y="3127885"/>
          <a:ext cx="10738325" cy="8330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165" tIns="88165" rIns="88165" bIns="88165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What worked well?</a:t>
          </a:r>
        </a:p>
      </dsp:txBody>
      <dsp:txXfrm>
        <a:off x="962184" y="3127885"/>
        <a:ext cx="10738325" cy="833059"/>
      </dsp:txXfrm>
    </dsp:sp>
    <dsp:sp modelId="{0CB5D83B-197B-4F8A-B9D3-755212B560CF}">
      <dsp:nvSpPr>
        <dsp:cNvPr id="0" name=""/>
        <dsp:cNvSpPr/>
      </dsp:nvSpPr>
      <dsp:spPr>
        <a:xfrm>
          <a:off x="0" y="4169210"/>
          <a:ext cx="11700510" cy="833059"/>
        </a:xfrm>
        <a:prstGeom prst="roundRect">
          <a:avLst>
            <a:gd name="adj" fmla="val 10000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407CF6-1ED3-47C3-A2E1-E980AE20DB38}">
      <dsp:nvSpPr>
        <dsp:cNvPr id="0" name=""/>
        <dsp:cNvSpPr/>
      </dsp:nvSpPr>
      <dsp:spPr>
        <a:xfrm>
          <a:off x="252000" y="4356648"/>
          <a:ext cx="458182" cy="458182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58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2EA14B-5323-437D-9633-6166EB3E66A0}">
      <dsp:nvSpPr>
        <dsp:cNvPr id="0" name=""/>
        <dsp:cNvSpPr/>
      </dsp:nvSpPr>
      <dsp:spPr>
        <a:xfrm>
          <a:off x="962184" y="4169210"/>
          <a:ext cx="10738325" cy="83305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165" tIns="88165" rIns="88165" bIns="88165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How can this translate to their subjects?</a:t>
          </a:r>
        </a:p>
      </dsp:txBody>
      <dsp:txXfrm>
        <a:off x="962184" y="4169210"/>
        <a:ext cx="10738325" cy="83305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CD837E-ADAA-47C7-9814-4694AA9B7B7E}" type="datetimeFigureOut">
              <a:rPr lang="en-GB" smtClean="0"/>
              <a:t>04/12/2025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18E6A3-EB6A-4CAA-919B-00BEE5647F58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D18E6A3-EB6A-4CAA-919B-00BEE5647F58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39140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04-Dec-25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06964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04-Dec-25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963639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04-Dec-25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31457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04-Dec-25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t>‹#›</a:t>
            </a:fld>
            <a:endParaRPr lang="en-US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34447653"/>
      </p:ext>
    </p:extLst>
  </p:cSld>
  <p:clrMapOvr>
    <a:masterClrMapping/>
  </p:clrMapOvr>
  <p:transition spd="med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04-Dec-25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object 2">
            <a:extLst>
              <a:ext uri="{FF2B5EF4-FFF2-40B4-BE49-F238E27FC236}">
                <a16:creationId xmlns:a16="http://schemas.microsoft.com/office/drawing/2014/main" id="{0EDCC8FF-D609-AE98-90A3-706BDDDE3000}"/>
              </a:ext>
            </a:extLst>
          </p:cNvPr>
          <p:cNvSpPr/>
          <p:nvPr userDrawn="1"/>
        </p:nvSpPr>
        <p:spPr>
          <a:xfrm>
            <a:off x="0" y="0"/>
            <a:ext cx="7725507" cy="6369328"/>
          </a:xfrm>
          <a:custGeom>
            <a:avLst/>
            <a:gdLst/>
            <a:ahLst/>
            <a:cxnLst/>
            <a:rect l="l" t="t" r="r" b="b"/>
            <a:pathLst>
              <a:path w="6336030" h="9000490">
                <a:moveTo>
                  <a:pt x="6336004" y="0"/>
                </a:moveTo>
                <a:lnTo>
                  <a:pt x="0" y="0"/>
                </a:lnTo>
                <a:lnTo>
                  <a:pt x="0" y="9000007"/>
                </a:lnTo>
                <a:lnTo>
                  <a:pt x="6336004" y="9000007"/>
                </a:lnTo>
                <a:lnTo>
                  <a:pt x="6336004" y="0"/>
                </a:lnTo>
                <a:close/>
              </a:path>
            </a:pathLst>
          </a:custGeom>
          <a:solidFill>
            <a:srgbClr val="DFB83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Rounded Rectangle 1">
            <a:extLst>
              <a:ext uri="{FF2B5EF4-FFF2-40B4-BE49-F238E27FC236}">
                <a16:creationId xmlns:a16="http://schemas.microsoft.com/office/drawing/2014/main" id="{C3473768-CB09-A5E2-16E5-4C9AEBB4EC8A}"/>
              </a:ext>
            </a:extLst>
          </p:cNvPr>
          <p:cNvSpPr/>
          <p:nvPr userDrawn="1"/>
        </p:nvSpPr>
        <p:spPr>
          <a:xfrm>
            <a:off x="515816" y="1417638"/>
            <a:ext cx="5480702" cy="4854208"/>
          </a:xfrm>
          <a:prstGeom prst="roundRect">
            <a:avLst>
              <a:gd name="adj" fmla="val 3142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ounded Rectangle 15">
            <a:extLst>
              <a:ext uri="{FF2B5EF4-FFF2-40B4-BE49-F238E27FC236}">
                <a16:creationId xmlns:a16="http://schemas.microsoft.com/office/drawing/2014/main" id="{D9CD7A85-410A-7575-D461-0C37E5133211}"/>
              </a:ext>
            </a:extLst>
          </p:cNvPr>
          <p:cNvSpPr/>
          <p:nvPr userDrawn="1"/>
        </p:nvSpPr>
        <p:spPr>
          <a:xfrm>
            <a:off x="6193369" y="1417638"/>
            <a:ext cx="5585882" cy="4854208"/>
          </a:xfrm>
          <a:prstGeom prst="roundRect">
            <a:avLst>
              <a:gd name="adj" fmla="val 3142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Google Shape;42;p7">
            <a:extLst>
              <a:ext uri="{FF2B5EF4-FFF2-40B4-BE49-F238E27FC236}">
                <a16:creationId xmlns:a16="http://schemas.microsoft.com/office/drawing/2014/main" id="{6A0B83F5-67E2-9B2B-C8E1-E1899190942C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Google Shape;43;p7">
            <a:extLst>
              <a:ext uri="{FF2B5EF4-FFF2-40B4-BE49-F238E27FC236}">
                <a16:creationId xmlns:a16="http://schemas.microsoft.com/office/drawing/2014/main" id="{D68F7AA7-2152-264E-3D57-BDF5939C4E7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5" name="Google Shape;44;p7">
            <a:extLst>
              <a:ext uri="{FF2B5EF4-FFF2-40B4-BE49-F238E27FC236}">
                <a16:creationId xmlns:a16="http://schemas.microsoft.com/office/drawing/2014/main" id="{9B949388-6BCC-82C6-23C3-0658EB5F2C35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Google Shape;45;p7">
            <a:extLst>
              <a:ext uri="{FF2B5EF4-FFF2-40B4-BE49-F238E27FC236}">
                <a16:creationId xmlns:a16="http://schemas.microsoft.com/office/drawing/2014/main" id="{BED6FA97-C3DB-00A1-1F1E-CEA36265D340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7" name="Google Shape;46;p7">
            <a:extLst>
              <a:ext uri="{FF2B5EF4-FFF2-40B4-BE49-F238E27FC236}">
                <a16:creationId xmlns:a16="http://schemas.microsoft.com/office/drawing/2014/main" id="{67A1F807-B7E5-1D44-B061-00E71898311F}"/>
              </a:ext>
            </a:extLst>
          </p:cNvPr>
          <p:cNvSpPr txBox="1">
            <a:spLocks noGrp="1"/>
          </p:cNvSpPr>
          <p:nvPr>
            <p:ph type="body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8" name="Google Shape;47;p7">
            <a:extLst>
              <a:ext uri="{FF2B5EF4-FFF2-40B4-BE49-F238E27FC236}">
                <a16:creationId xmlns:a16="http://schemas.microsoft.com/office/drawing/2014/main" id="{A827A302-8748-8029-5ED0-422F91CA3085}"/>
              </a:ext>
            </a:extLst>
          </p:cNvPr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en-US"/>
          </a:p>
        </p:txBody>
      </p:sp>
      <p:sp>
        <p:nvSpPr>
          <p:cNvPr id="19" name="Google Shape;48;p7">
            <a:extLst>
              <a:ext uri="{FF2B5EF4-FFF2-40B4-BE49-F238E27FC236}">
                <a16:creationId xmlns:a16="http://schemas.microsoft.com/office/drawing/2014/main" id="{0ED9866C-E6C9-4837-EC0A-AB9F47F00163}"/>
              </a:ext>
            </a:extLst>
          </p:cNvPr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lang="en-US"/>
          </a:p>
        </p:txBody>
      </p:sp>
      <p:sp>
        <p:nvSpPr>
          <p:cNvPr id="20" name="Google Shape;49;p7">
            <a:extLst>
              <a:ext uri="{FF2B5EF4-FFF2-40B4-BE49-F238E27FC236}">
                <a16:creationId xmlns:a16="http://schemas.microsoft.com/office/drawing/2014/main" id="{192C1CA1-6EF7-8F38-03A3-CA929175F888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1pPr>
            <a:lvl2pPr marL="0" marR="0" lvl="1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2pPr>
            <a:lvl3pPr marL="0" marR="0" lvl="2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3pPr>
            <a:lvl4pPr marL="0" marR="0" lvl="3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4pPr>
            <a:lvl5pPr marL="0" marR="0" lvl="4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5pPr>
            <a:lvl6pPr marL="0" marR="0" lvl="5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6pPr>
            <a:lvl7pPr marL="0" marR="0" lvl="6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7pPr>
            <a:lvl8pPr marL="0" marR="0" lvl="7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8pPr>
            <a:lvl9pPr marL="0" marR="0" lvl="8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1671037"/>
      </p:ext>
    </p:extLst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04-Dec-25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810924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04-Dec-25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10447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4604206"/>
      </p:ext>
    </p:extLst>
  </p:cSld>
  <p:clrMapOvr>
    <a:masterClrMapping/>
  </p:clrMapOvr>
  <p:transition spd="med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smtClean="0"/>
              <a:pPr/>
              <a:t>04-Dec-25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651811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grpSp>
        <p:nvGrpSpPr>
          <p:cNvPr id="7" name="Group 6">
            <a:extLst>
              <a:ext uri="{FF2B5EF4-FFF2-40B4-BE49-F238E27FC236}">
                <a16:creationId xmlns:a16="http://schemas.microsoft.com/office/drawing/2014/main" id="{7B9F5EC8-C4E3-710D-1D33-C23A3198CC77}"/>
              </a:ext>
            </a:extLst>
          </p:cNvPr>
          <p:cNvGrpSpPr/>
          <p:nvPr userDrawn="1"/>
        </p:nvGrpSpPr>
        <p:grpSpPr>
          <a:xfrm>
            <a:off x="-55756" y="0"/>
            <a:ext cx="12247756" cy="6858000"/>
            <a:chOff x="-55756" y="0"/>
            <a:chExt cx="12247756" cy="6858000"/>
          </a:xfrm>
        </p:grpSpPr>
        <p:sp>
          <p:nvSpPr>
            <p:cNvPr id="8" name="object 2">
              <a:extLst>
                <a:ext uri="{FF2B5EF4-FFF2-40B4-BE49-F238E27FC236}">
                  <a16:creationId xmlns:a16="http://schemas.microsoft.com/office/drawing/2014/main" id="{1A9DCAEE-4CC8-64F2-C2E6-62B28D1549E4}"/>
                </a:ext>
              </a:extLst>
            </p:cNvPr>
            <p:cNvSpPr/>
            <p:nvPr userDrawn="1"/>
          </p:nvSpPr>
          <p:spPr>
            <a:xfrm>
              <a:off x="0" y="0"/>
              <a:ext cx="7725507" cy="6369328"/>
            </a:xfrm>
            <a:custGeom>
              <a:avLst/>
              <a:gdLst/>
              <a:ahLst/>
              <a:cxnLst/>
              <a:rect l="l" t="t" r="r" b="b"/>
              <a:pathLst>
                <a:path w="6336030" h="9000490">
                  <a:moveTo>
                    <a:pt x="6336004" y="0"/>
                  </a:moveTo>
                  <a:lnTo>
                    <a:pt x="0" y="0"/>
                  </a:lnTo>
                  <a:lnTo>
                    <a:pt x="0" y="9000007"/>
                  </a:lnTo>
                  <a:lnTo>
                    <a:pt x="6336004" y="9000007"/>
                  </a:lnTo>
                  <a:lnTo>
                    <a:pt x="6336004" y="0"/>
                  </a:lnTo>
                  <a:close/>
                </a:path>
              </a:pathLst>
            </a:custGeom>
            <a:solidFill>
              <a:srgbClr val="DFB83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grpSp>
          <p:nvGrpSpPr>
            <p:cNvPr id="9" name="object 3">
              <a:extLst>
                <a:ext uri="{FF2B5EF4-FFF2-40B4-BE49-F238E27FC236}">
                  <a16:creationId xmlns:a16="http://schemas.microsoft.com/office/drawing/2014/main" id="{3FB15075-1786-0DCD-0DA3-4C4721AA96E4}"/>
                </a:ext>
              </a:extLst>
            </p:cNvPr>
            <p:cNvGrpSpPr/>
            <p:nvPr userDrawn="1"/>
          </p:nvGrpSpPr>
          <p:grpSpPr>
            <a:xfrm>
              <a:off x="-55756" y="0"/>
              <a:ext cx="12247756" cy="6858000"/>
              <a:chOff x="0" y="8355"/>
              <a:chExt cx="6294452" cy="8991639"/>
            </a:xfrm>
          </p:grpSpPr>
          <p:sp>
            <p:nvSpPr>
              <p:cNvPr id="10" name="object 4">
                <a:extLst>
                  <a:ext uri="{FF2B5EF4-FFF2-40B4-BE49-F238E27FC236}">
                    <a16:creationId xmlns:a16="http://schemas.microsoft.com/office/drawing/2014/main" id="{77045A09-12F6-D5DF-F4DC-32B8B9B0FC20}"/>
                  </a:ext>
                </a:extLst>
              </p:cNvPr>
              <p:cNvSpPr/>
              <p:nvPr/>
            </p:nvSpPr>
            <p:spPr>
              <a:xfrm>
                <a:off x="11391" y="8394"/>
                <a:ext cx="6283061" cy="8991600"/>
              </a:xfrm>
              <a:custGeom>
                <a:avLst/>
                <a:gdLst/>
                <a:ahLst/>
                <a:cxnLst/>
                <a:rect l="l" t="t" r="r" b="b"/>
                <a:pathLst>
                  <a:path w="6325235" h="8991600">
                    <a:moveTo>
                      <a:pt x="6324612" y="0"/>
                    </a:moveTo>
                    <a:lnTo>
                      <a:pt x="3381080" y="0"/>
                    </a:lnTo>
                    <a:lnTo>
                      <a:pt x="3341744" y="16893"/>
                    </a:lnTo>
                    <a:lnTo>
                      <a:pt x="3298598" y="35892"/>
                    </a:lnTo>
                    <a:lnTo>
                      <a:pt x="3255468" y="55355"/>
                    </a:lnTo>
                    <a:lnTo>
                      <a:pt x="3212358" y="75281"/>
                    </a:lnTo>
                    <a:lnTo>
                      <a:pt x="3169271" y="95669"/>
                    </a:lnTo>
                    <a:lnTo>
                      <a:pt x="3126211" y="116517"/>
                    </a:lnTo>
                    <a:lnTo>
                      <a:pt x="3083182" y="137826"/>
                    </a:lnTo>
                    <a:lnTo>
                      <a:pt x="3040188" y="159593"/>
                    </a:lnTo>
                    <a:lnTo>
                      <a:pt x="2997232" y="181817"/>
                    </a:lnTo>
                    <a:lnTo>
                      <a:pt x="2954318" y="204499"/>
                    </a:lnTo>
                    <a:lnTo>
                      <a:pt x="2911449" y="227636"/>
                    </a:lnTo>
                    <a:lnTo>
                      <a:pt x="2868630" y="251228"/>
                    </a:lnTo>
                    <a:lnTo>
                      <a:pt x="2825864" y="275273"/>
                    </a:lnTo>
                    <a:lnTo>
                      <a:pt x="2783155" y="299771"/>
                    </a:lnTo>
                    <a:lnTo>
                      <a:pt x="2740507" y="324721"/>
                    </a:lnTo>
                    <a:lnTo>
                      <a:pt x="2697922" y="350121"/>
                    </a:lnTo>
                    <a:lnTo>
                      <a:pt x="2655406" y="375971"/>
                    </a:lnTo>
                    <a:lnTo>
                      <a:pt x="2612961" y="402270"/>
                    </a:lnTo>
                    <a:lnTo>
                      <a:pt x="2570592" y="429016"/>
                    </a:lnTo>
                    <a:lnTo>
                      <a:pt x="2528302" y="456209"/>
                    </a:lnTo>
                    <a:lnTo>
                      <a:pt x="2486094" y="483848"/>
                    </a:lnTo>
                    <a:lnTo>
                      <a:pt x="2443974" y="511931"/>
                    </a:lnTo>
                    <a:lnTo>
                      <a:pt x="2401943" y="540457"/>
                    </a:lnTo>
                    <a:lnTo>
                      <a:pt x="2360007" y="569426"/>
                    </a:lnTo>
                    <a:lnTo>
                      <a:pt x="2318168" y="598837"/>
                    </a:lnTo>
                    <a:lnTo>
                      <a:pt x="2276430" y="628688"/>
                    </a:lnTo>
                    <a:lnTo>
                      <a:pt x="2234798" y="658978"/>
                    </a:lnTo>
                    <a:lnTo>
                      <a:pt x="2193274" y="689708"/>
                    </a:lnTo>
                    <a:lnTo>
                      <a:pt x="2151863" y="720874"/>
                    </a:lnTo>
                    <a:lnTo>
                      <a:pt x="2110569" y="752477"/>
                    </a:lnTo>
                    <a:lnTo>
                      <a:pt x="2069394" y="784516"/>
                    </a:lnTo>
                    <a:lnTo>
                      <a:pt x="2028343" y="816989"/>
                    </a:lnTo>
                    <a:lnTo>
                      <a:pt x="1987419" y="849895"/>
                    </a:lnTo>
                    <a:lnTo>
                      <a:pt x="1946627" y="883234"/>
                    </a:lnTo>
                    <a:lnTo>
                      <a:pt x="1905969" y="917004"/>
                    </a:lnTo>
                    <a:lnTo>
                      <a:pt x="1865450" y="951204"/>
                    </a:lnTo>
                    <a:lnTo>
                      <a:pt x="1825073" y="985834"/>
                    </a:lnTo>
                    <a:lnTo>
                      <a:pt x="1784842" y="1020893"/>
                    </a:lnTo>
                    <a:lnTo>
                      <a:pt x="1744761" y="1056378"/>
                    </a:lnTo>
                    <a:lnTo>
                      <a:pt x="1704833" y="1092290"/>
                    </a:lnTo>
                    <a:lnTo>
                      <a:pt x="1665063" y="1128628"/>
                    </a:lnTo>
                    <a:lnTo>
                      <a:pt x="1625453" y="1165389"/>
                    </a:lnTo>
                    <a:lnTo>
                      <a:pt x="1586008" y="1202574"/>
                    </a:lnTo>
                    <a:lnTo>
                      <a:pt x="1546731" y="1240182"/>
                    </a:lnTo>
                    <a:lnTo>
                      <a:pt x="1507626" y="1278210"/>
                    </a:lnTo>
                    <a:lnTo>
                      <a:pt x="1468697" y="1316659"/>
                    </a:lnTo>
                    <a:lnTo>
                      <a:pt x="1429947" y="1355527"/>
                    </a:lnTo>
                    <a:lnTo>
                      <a:pt x="1391380" y="1394813"/>
                    </a:lnTo>
                    <a:lnTo>
                      <a:pt x="1353000" y="1434517"/>
                    </a:lnTo>
                    <a:lnTo>
                      <a:pt x="1314811" y="1474637"/>
                    </a:lnTo>
                    <a:lnTo>
                      <a:pt x="1276816" y="1515172"/>
                    </a:lnTo>
                    <a:lnTo>
                      <a:pt x="1239019" y="1556121"/>
                    </a:lnTo>
                    <a:lnTo>
                      <a:pt x="1201423" y="1597483"/>
                    </a:lnTo>
                    <a:lnTo>
                      <a:pt x="1164033" y="1639258"/>
                    </a:lnTo>
                    <a:lnTo>
                      <a:pt x="1126853" y="1681443"/>
                    </a:lnTo>
                    <a:lnTo>
                      <a:pt x="1089885" y="1724039"/>
                    </a:lnTo>
                    <a:lnTo>
                      <a:pt x="1053133" y="1767044"/>
                    </a:lnTo>
                    <a:lnTo>
                      <a:pt x="1016602" y="1810457"/>
                    </a:lnTo>
                    <a:lnTo>
                      <a:pt x="980295" y="1854277"/>
                    </a:lnTo>
                    <a:lnTo>
                      <a:pt x="944215" y="1898503"/>
                    </a:lnTo>
                    <a:lnTo>
                      <a:pt x="914502" y="1935421"/>
                    </a:lnTo>
                    <a:lnTo>
                      <a:pt x="884849" y="1972684"/>
                    </a:lnTo>
                    <a:lnTo>
                      <a:pt x="855258" y="2010286"/>
                    </a:lnTo>
                    <a:lnTo>
                      <a:pt x="825733" y="2048224"/>
                    </a:lnTo>
                    <a:lnTo>
                      <a:pt x="796277" y="2086492"/>
                    </a:lnTo>
                    <a:lnTo>
                      <a:pt x="766892" y="2125086"/>
                    </a:lnTo>
                    <a:lnTo>
                      <a:pt x="737581" y="2163999"/>
                    </a:lnTo>
                    <a:lnTo>
                      <a:pt x="708347" y="2203229"/>
                    </a:lnTo>
                    <a:lnTo>
                      <a:pt x="679193" y="2242769"/>
                    </a:lnTo>
                    <a:lnTo>
                      <a:pt x="650121" y="2282615"/>
                    </a:lnTo>
                    <a:lnTo>
                      <a:pt x="621133" y="2322763"/>
                    </a:lnTo>
                    <a:lnTo>
                      <a:pt x="592234" y="2363206"/>
                    </a:lnTo>
                    <a:lnTo>
                      <a:pt x="563426" y="2403941"/>
                    </a:lnTo>
                    <a:lnTo>
                      <a:pt x="534711" y="2444962"/>
                    </a:lnTo>
                    <a:lnTo>
                      <a:pt x="506092" y="2486264"/>
                    </a:lnTo>
                    <a:lnTo>
                      <a:pt x="477572" y="2527844"/>
                    </a:lnTo>
                    <a:lnTo>
                      <a:pt x="449154" y="2569695"/>
                    </a:lnTo>
                    <a:lnTo>
                      <a:pt x="420840" y="2611813"/>
                    </a:lnTo>
                    <a:lnTo>
                      <a:pt x="392634" y="2654193"/>
                    </a:lnTo>
                    <a:lnTo>
                      <a:pt x="364538" y="2696830"/>
                    </a:lnTo>
                    <a:lnTo>
                      <a:pt x="336555" y="2739720"/>
                    </a:lnTo>
                    <a:lnTo>
                      <a:pt x="308687" y="2782857"/>
                    </a:lnTo>
                    <a:lnTo>
                      <a:pt x="280937" y="2826237"/>
                    </a:lnTo>
                    <a:lnTo>
                      <a:pt x="253309" y="2869854"/>
                    </a:lnTo>
                    <a:lnTo>
                      <a:pt x="225805" y="2913705"/>
                    </a:lnTo>
                    <a:lnTo>
                      <a:pt x="198428" y="2957783"/>
                    </a:lnTo>
                    <a:lnTo>
                      <a:pt x="171179" y="3002085"/>
                    </a:lnTo>
                    <a:lnTo>
                      <a:pt x="144064" y="3046604"/>
                    </a:lnTo>
                    <a:lnTo>
                      <a:pt x="117083" y="3091337"/>
                    </a:lnTo>
                    <a:lnTo>
                      <a:pt x="90240" y="3136279"/>
                    </a:lnTo>
                    <a:lnTo>
                      <a:pt x="63538" y="3181424"/>
                    </a:lnTo>
                    <a:lnTo>
                      <a:pt x="36979" y="3226768"/>
                    </a:lnTo>
                    <a:lnTo>
                      <a:pt x="10566" y="3272306"/>
                    </a:lnTo>
                    <a:lnTo>
                      <a:pt x="0" y="3290702"/>
                    </a:lnTo>
                    <a:lnTo>
                      <a:pt x="0" y="8991600"/>
                    </a:lnTo>
                    <a:lnTo>
                      <a:pt x="6324612" y="8991600"/>
                    </a:lnTo>
                    <a:lnTo>
                      <a:pt x="6324612" y="0"/>
                    </a:lnTo>
                    <a:close/>
                  </a:path>
                </a:pathLst>
              </a:custGeom>
              <a:solidFill>
                <a:srgbClr val="0164AA"/>
              </a:solidFill>
            </p:spPr>
            <p:txBody>
              <a:bodyPr wrap="square" lIns="0" tIns="0" rIns="0" bIns="0" rtlCol="0"/>
              <a:lstStyle/>
              <a:p>
                <a:endParaRPr dirty="0"/>
              </a:p>
            </p:txBody>
          </p:sp>
          <p:sp>
            <p:nvSpPr>
              <p:cNvPr id="11" name="object 5">
                <a:extLst>
                  <a:ext uri="{FF2B5EF4-FFF2-40B4-BE49-F238E27FC236}">
                    <a16:creationId xmlns:a16="http://schemas.microsoft.com/office/drawing/2014/main" id="{EB27D3D7-23A7-895F-DEAC-86527D1505D8}"/>
                  </a:ext>
                </a:extLst>
              </p:cNvPr>
              <p:cNvSpPr/>
              <p:nvPr/>
            </p:nvSpPr>
            <p:spPr>
              <a:xfrm>
                <a:off x="0" y="8355"/>
                <a:ext cx="6294452" cy="8991600"/>
              </a:xfrm>
              <a:custGeom>
                <a:avLst/>
                <a:gdLst/>
                <a:ahLst/>
                <a:cxnLst/>
                <a:rect l="l" t="t" r="r" b="b"/>
                <a:pathLst>
                  <a:path w="6323330" h="8991600">
                    <a:moveTo>
                      <a:pt x="2821840" y="8978900"/>
                    </a:moveTo>
                    <a:lnTo>
                      <a:pt x="2144585" y="8978900"/>
                    </a:lnTo>
                    <a:lnTo>
                      <a:pt x="2185306" y="8991600"/>
                    </a:lnTo>
                    <a:lnTo>
                      <a:pt x="2778097" y="8991600"/>
                    </a:lnTo>
                    <a:lnTo>
                      <a:pt x="2821840" y="8978900"/>
                    </a:lnTo>
                    <a:close/>
                  </a:path>
                  <a:path w="6323330" h="8991600">
                    <a:moveTo>
                      <a:pt x="2953991" y="8966200"/>
                    </a:moveTo>
                    <a:lnTo>
                      <a:pt x="2023920" y="8966200"/>
                    </a:lnTo>
                    <a:lnTo>
                      <a:pt x="2063886" y="8978900"/>
                    </a:lnTo>
                    <a:lnTo>
                      <a:pt x="2909793" y="8978900"/>
                    </a:lnTo>
                    <a:lnTo>
                      <a:pt x="2953991" y="8966200"/>
                    </a:lnTo>
                    <a:close/>
                  </a:path>
                  <a:path w="6323330" h="8991600">
                    <a:moveTo>
                      <a:pt x="3087409" y="8953500"/>
                    </a:moveTo>
                    <a:lnTo>
                      <a:pt x="1944778" y="8953500"/>
                    </a:lnTo>
                    <a:lnTo>
                      <a:pt x="1984215" y="8966200"/>
                    </a:lnTo>
                    <a:lnTo>
                      <a:pt x="3042805" y="8966200"/>
                    </a:lnTo>
                    <a:lnTo>
                      <a:pt x="3087409" y="8953500"/>
                    </a:lnTo>
                    <a:close/>
                  </a:path>
                  <a:path w="6323330" h="8991600">
                    <a:moveTo>
                      <a:pt x="3221944" y="8928100"/>
                    </a:moveTo>
                    <a:lnTo>
                      <a:pt x="1789818" y="8928100"/>
                    </a:lnTo>
                    <a:lnTo>
                      <a:pt x="1828129" y="8940800"/>
                    </a:lnTo>
                    <a:lnTo>
                      <a:pt x="1866729" y="8940800"/>
                    </a:lnTo>
                    <a:lnTo>
                      <a:pt x="1905614" y="8953500"/>
                    </a:lnTo>
                    <a:lnTo>
                      <a:pt x="3132137" y="8953500"/>
                    </a:lnTo>
                    <a:lnTo>
                      <a:pt x="3221944" y="8928100"/>
                    </a:lnTo>
                    <a:close/>
                  </a:path>
                  <a:path w="6323330" h="8991600">
                    <a:moveTo>
                      <a:pt x="3357448" y="8902700"/>
                    </a:moveTo>
                    <a:lnTo>
                      <a:pt x="1676680" y="8902700"/>
                    </a:lnTo>
                    <a:lnTo>
                      <a:pt x="1751803" y="8928100"/>
                    </a:lnTo>
                    <a:lnTo>
                      <a:pt x="3267012" y="8928100"/>
                    </a:lnTo>
                    <a:lnTo>
                      <a:pt x="3357448" y="8902700"/>
                    </a:lnTo>
                    <a:close/>
                  </a:path>
                  <a:path w="6323330" h="8991600">
                    <a:moveTo>
                      <a:pt x="6283834" y="0"/>
                    </a:moveTo>
                    <a:lnTo>
                      <a:pt x="4140711" y="0"/>
                    </a:lnTo>
                    <a:lnTo>
                      <a:pt x="3968363" y="50800"/>
                    </a:lnTo>
                    <a:lnTo>
                      <a:pt x="3925223" y="76200"/>
                    </a:lnTo>
                    <a:lnTo>
                      <a:pt x="3795736" y="114300"/>
                    </a:lnTo>
                    <a:lnTo>
                      <a:pt x="3752564" y="139700"/>
                    </a:lnTo>
                    <a:lnTo>
                      <a:pt x="3709392" y="152400"/>
                    </a:lnTo>
                    <a:lnTo>
                      <a:pt x="3666226" y="177800"/>
                    </a:lnTo>
                    <a:lnTo>
                      <a:pt x="3623067" y="190500"/>
                    </a:lnTo>
                    <a:lnTo>
                      <a:pt x="3579922" y="215900"/>
                    </a:lnTo>
                    <a:lnTo>
                      <a:pt x="3536792" y="228600"/>
                    </a:lnTo>
                    <a:lnTo>
                      <a:pt x="3493681" y="254000"/>
                    </a:lnTo>
                    <a:lnTo>
                      <a:pt x="3450595" y="266700"/>
                    </a:lnTo>
                    <a:lnTo>
                      <a:pt x="3364506" y="317500"/>
                    </a:lnTo>
                    <a:lnTo>
                      <a:pt x="3321512" y="330200"/>
                    </a:lnTo>
                    <a:lnTo>
                      <a:pt x="3149954" y="431800"/>
                    </a:lnTo>
                    <a:lnTo>
                      <a:pt x="3107188" y="444500"/>
                    </a:lnTo>
                    <a:lnTo>
                      <a:pt x="2894285" y="571500"/>
                    </a:lnTo>
                    <a:lnTo>
                      <a:pt x="2851916" y="609600"/>
                    </a:lnTo>
                    <a:lnTo>
                      <a:pt x="2683267" y="711200"/>
                    </a:lnTo>
                    <a:lnTo>
                      <a:pt x="2641330" y="749300"/>
                    </a:lnTo>
                    <a:lnTo>
                      <a:pt x="2557754" y="800100"/>
                    </a:lnTo>
                    <a:lnTo>
                      <a:pt x="2516122" y="838200"/>
                    </a:lnTo>
                    <a:lnTo>
                      <a:pt x="2433187" y="889000"/>
                    </a:lnTo>
                    <a:lnTo>
                      <a:pt x="2350718" y="965200"/>
                    </a:lnTo>
                    <a:lnTo>
                      <a:pt x="2309667" y="990600"/>
                    </a:lnTo>
                    <a:lnTo>
                      <a:pt x="2268743" y="1028700"/>
                    </a:lnTo>
                    <a:lnTo>
                      <a:pt x="2227951" y="1054100"/>
                    </a:lnTo>
                    <a:lnTo>
                      <a:pt x="2146774" y="1130300"/>
                    </a:lnTo>
                    <a:lnTo>
                      <a:pt x="2106397" y="1155700"/>
                    </a:lnTo>
                    <a:lnTo>
                      <a:pt x="1906777" y="1346200"/>
                    </a:lnTo>
                    <a:lnTo>
                      <a:pt x="1867332" y="1371600"/>
                    </a:lnTo>
                    <a:lnTo>
                      <a:pt x="1711270" y="1524000"/>
                    </a:lnTo>
                    <a:lnTo>
                      <a:pt x="1672704" y="1574800"/>
                    </a:lnTo>
                    <a:lnTo>
                      <a:pt x="1634324" y="1612900"/>
                    </a:lnTo>
                    <a:lnTo>
                      <a:pt x="1520342" y="1727200"/>
                    </a:lnTo>
                    <a:lnTo>
                      <a:pt x="1482747" y="1778000"/>
                    </a:lnTo>
                    <a:lnTo>
                      <a:pt x="1371208" y="1892300"/>
                    </a:lnTo>
                    <a:lnTo>
                      <a:pt x="1334457" y="1943100"/>
                    </a:lnTo>
                    <a:lnTo>
                      <a:pt x="1297926" y="1981200"/>
                    </a:lnTo>
                    <a:lnTo>
                      <a:pt x="1261619" y="2032000"/>
                    </a:lnTo>
                    <a:lnTo>
                      <a:pt x="1225539" y="2070100"/>
                    </a:lnTo>
                    <a:lnTo>
                      <a:pt x="1190477" y="2120900"/>
                    </a:lnTo>
                    <a:lnTo>
                      <a:pt x="1155806" y="2159000"/>
                    </a:lnTo>
                    <a:lnTo>
                      <a:pt x="1121527" y="2209800"/>
                    </a:lnTo>
                    <a:lnTo>
                      <a:pt x="1087641" y="2247900"/>
                    </a:lnTo>
                    <a:lnTo>
                      <a:pt x="1054148" y="2298700"/>
                    </a:lnTo>
                    <a:lnTo>
                      <a:pt x="1021047" y="2336800"/>
                    </a:lnTo>
                    <a:lnTo>
                      <a:pt x="988341" y="2387600"/>
                    </a:lnTo>
                    <a:lnTo>
                      <a:pt x="956030" y="2425700"/>
                    </a:lnTo>
                    <a:lnTo>
                      <a:pt x="924113" y="2476500"/>
                    </a:lnTo>
                    <a:lnTo>
                      <a:pt x="892592" y="2514600"/>
                    </a:lnTo>
                    <a:lnTo>
                      <a:pt x="861466" y="2565400"/>
                    </a:lnTo>
                    <a:lnTo>
                      <a:pt x="830738" y="2603500"/>
                    </a:lnTo>
                    <a:lnTo>
                      <a:pt x="800406" y="2654300"/>
                    </a:lnTo>
                    <a:lnTo>
                      <a:pt x="770471" y="2692400"/>
                    </a:lnTo>
                    <a:lnTo>
                      <a:pt x="740935" y="2743200"/>
                    </a:lnTo>
                    <a:lnTo>
                      <a:pt x="711797" y="2794000"/>
                    </a:lnTo>
                    <a:lnTo>
                      <a:pt x="683059" y="2832100"/>
                    </a:lnTo>
                    <a:lnTo>
                      <a:pt x="654719" y="2882900"/>
                    </a:lnTo>
                    <a:lnTo>
                      <a:pt x="626780" y="2933700"/>
                    </a:lnTo>
                    <a:lnTo>
                      <a:pt x="599242" y="2971800"/>
                    </a:lnTo>
                    <a:lnTo>
                      <a:pt x="572104" y="3022600"/>
                    </a:lnTo>
                    <a:lnTo>
                      <a:pt x="545368" y="3073400"/>
                    </a:lnTo>
                    <a:lnTo>
                      <a:pt x="519034" y="3111500"/>
                    </a:lnTo>
                    <a:lnTo>
                      <a:pt x="493103" y="3162300"/>
                    </a:lnTo>
                    <a:lnTo>
                      <a:pt x="467575" y="3213100"/>
                    </a:lnTo>
                    <a:lnTo>
                      <a:pt x="442450" y="3251200"/>
                    </a:lnTo>
                    <a:lnTo>
                      <a:pt x="417730" y="3302000"/>
                    </a:lnTo>
                    <a:lnTo>
                      <a:pt x="393414" y="3352800"/>
                    </a:lnTo>
                    <a:lnTo>
                      <a:pt x="369504" y="3390900"/>
                    </a:lnTo>
                    <a:lnTo>
                      <a:pt x="345999" y="3441700"/>
                    </a:lnTo>
                    <a:lnTo>
                      <a:pt x="322900" y="3492500"/>
                    </a:lnTo>
                    <a:lnTo>
                      <a:pt x="300208" y="3543300"/>
                    </a:lnTo>
                    <a:lnTo>
                      <a:pt x="277923" y="3581400"/>
                    </a:lnTo>
                    <a:lnTo>
                      <a:pt x="256045" y="3632200"/>
                    </a:lnTo>
                    <a:lnTo>
                      <a:pt x="234576" y="3683000"/>
                    </a:lnTo>
                    <a:lnTo>
                      <a:pt x="213516" y="3721100"/>
                    </a:lnTo>
                    <a:lnTo>
                      <a:pt x="192865" y="3771900"/>
                    </a:lnTo>
                    <a:lnTo>
                      <a:pt x="172624" y="3822700"/>
                    </a:lnTo>
                    <a:lnTo>
                      <a:pt x="152792" y="3873500"/>
                    </a:lnTo>
                    <a:lnTo>
                      <a:pt x="133372" y="3911600"/>
                    </a:lnTo>
                    <a:lnTo>
                      <a:pt x="114363" y="3962400"/>
                    </a:lnTo>
                    <a:lnTo>
                      <a:pt x="95766" y="4013200"/>
                    </a:lnTo>
                    <a:lnTo>
                      <a:pt x="77581" y="4064000"/>
                    </a:lnTo>
                    <a:lnTo>
                      <a:pt x="59808" y="4102100"/>
                    </a:lnTo>
                    <a:lnTo>
                      <a:pt x="42449" y="4152900"/>
                    </a:lnTo>
                    <a:lnTo>
                      <a:pt x="25504" y="4203700"/>
                    </a:lnTo>
                    <a:lnTo>
                      <a:pt x="8973" y="4254500"/>
                    </a:lnTo>
                    <a:lnTo>
                      <a:pt x="0" y="4279900"/>
                    </a:lnTo>
                    <a:lnTo>
                      <a:pt x="0" y="7556500"/>
                    </a:lnTo>
                    <a:lnTo>
                      <a:pt x="3693" y="7556500"/>
                    </a:lnTo>
                    <a:lnTo>
                      <a:pt x="20595" y="7594600"/>
                    </a:lnTo>
                    <a:lnTo>
                      <a:pt x="37951" y="7632700"/>
                    </a:lnTo>
                    <a:lnTo>
                      <a:pt x="55762" y="7670800"/>
                    </a:lnTo>
                    <a:lnTo>
                      <a:pt x="74028" y="7696200"/>
                    </a:lnTo>
                    <a:lnTo>
                      <a:pt x="92749" y="7734300"/>
                    </a:lnTo>
                    <a:lnTo>
                      <a:pt x="111926" y="7772400"/>
                    </a:lnTo>
                    <a:lnTo>
                      <a:pt x="131560" y="7797800"/>
                    </a:lnTo>
                    <a:lnTo>
                      <a:pt x="151651" y="7835900"/>
                    </a:lnTo>
                    <a:lnTo>
                      <a:pt x="172200" y="7861300"/>
                    </a:lnTo>
                    <a:lnTo>
                      <a:pt x="193207" y="7899400"/>
                    </a:lnTo>
                    <a:lnTo>
                      <a:pt x="214673" y="7937500"/>
                    </a:lnTo>
                    <a:lnTo>
                      <a:pt x="236597" y="7962900"/>
                    </a:lnTo>
                    <a:lnTo>
                      <a:pt x="258982" y="7988300"/>
                    </a:lnTo>
                    <a:lnTo>
                      <a:pt x="281826" y="8026400"/>
                    </a:lnTo>
                    <a:lnTo>
                      <a:pt x="305132" y="8051800"/>
                    </a:lnTo>
                    <a:lnTo>
                      <a:pt x="328898" y="8089900"/>
                    </a:lnTo>
                    <a:lnTo>
                      <a:pt x="353126" y="8115300"/>
                    </a:lnTo>
                    <a:lnTo>
                      <a:pt x="377817" y="8140700"/>
                    </a:lnTo>
                    <a:lnTo>
                      <a:pt x="402970" y="8178800"/>
                    </a:lnTo>
                    <a:lnTo>
                      <a:pt x="428586" y="8204200"/>
                    </a:lnTo>
                    <a:lnTo>
                      <a:pt x="454666" y="8229600"/>
                    </a:lnTo>
                    <a:lnTo>
                      <a:pt x="481210" y="8255000"/>
                    </a:lnTo>
                    <a:lnTo>
                      <a:pt x="508220" y="8293100"/>
                    </a:lnTo>
                    <a:lnTo>
                      <a:pt x="563634" y="8343900"/>
                    </a:lnTo>
                    <a:lnTo>
                      <a:pt x="592041" y="8369300"/>
                    </a:lnTo>
                    <a:lnTo>
                      <a:pt x="620914" y="8394700"/>
                    </a:lnTo>
                    <a:lnTo>
                      <a:pt x="650255" y="8420100"/>
                    </a:lnTo>
                    <a:lnTo>
                      <a:pt x="674453" y="8445500"/>
                    </a:lnTo>
                    <a:lnTo>
                      <a:pt x="699140" y="8458200"/>
                    </a:lnTo>
                    <a:lnTo>
                      <a:pt x="724311" y="8483600"/>
                    </a:lnTo>
                    <a:lnTo>
                      <a:pt x="749958" y="8496300"/>
                    </a:lnTo>
                    <a:lnTo>
                      <a:pt x="776078" y="8521700"/>
                    </a:lnTo>
                    <a:lnTo>
                      <a:pt x="802665" y="8534400"/>
                    </a:lnTo>
                    <a:lnTo>
                      <a:pt x="829713" y="8559800"/>
                    </a:lnTo>
                    <a:lnTo>
                      <a:pt x="885169" y="8585200"/>
                    </a:lnTo>
                    <a:lnTo>
                      <a:pt x="913566" y="8610600"/>
                    </a:lnTo>
                    <a:lnTo>
                      <a:pt x="971672" y="8636000"/>
                    </a:lnTo>
                    <a:lnTo>
                      <a:pt x="1001370" y="8661400"/>
                    </a:lnTo>
                    <a:lnTo>
                      <a:pt x="1092976" y="8699500"/>
                    </a:lnTo>
                    <a:lnTo>
                      <a:pt x="1124330" y="8724900"/>
                    </a:lnTo>
                    <a:lnTo>
                      <a:pt x="1188233" y="8750300"/>
                    </a:lnTo>
                    <a:lnTo>
                      <a:pt x="1320667" y="8801100"/>
                    </a:lnTo>
                    <a:lnTo>
                      <a:pt x="1494429" y="8864600"/>
                    </a:lnTo>
                    <a:lnTo>
                      <a:pt x="1530222" y="8864600"/>
                    </a:lnTo>
                    <a:lnTo>
                      <a:pt x="1639584" y="8902700"/>
                    </a:lnTo>
                    <a:lnTo>
                      <a:pt x="3402806" y="8902700"/>
                    </a:lnTo>
                    <a:lnTo>
                      <a:pt x="3906169" y="8763000"/>
                    </a:lnTo>
                    <a:lnTo>
                      <a:pt x="3952189" y="8737600"/>
                    </a:lnTo>
                    <a:lnTo>
                      <a:pt x="4044280" y="8712200"/>
                    </a:lnTo>
                    <a:lnTo>
                      <a:pt x="4090341" y="8686800"/>
                    </a:lnTo>
                    <a:lnTo>
                      <a:pt x="4182465" y="8661400"/>
                    </a:lnTo>
                    <a:lnTo>
                      <a:pt x="4228517" y="8636000"/>
                    </a:lnTo>
                    <a:lnTo>
                      <a:pt x="4274556" y="8623300"/>
                    </a:lnTo>
                    <a:lnTo>
                      <a:pt x="4366569" y="8572500"/>
                    </a:lnTo>
                    <a:lnTo>
                      <a:pt x="4412533" y="8559800"/>
                    </a:lnTo>
                    <a:lnTo>
                      <a:pt x="4550186" y="8483600"/>
                    </a:lnTo>
                    <a:lnTo>
                      <a:pt x="4595973" y="8470900"/>
                    </a:lnTo>
                    <a:lnTo>
                      <a:pt x="4869282" y="8318500"/>
                    </a:lnTo>
                    <a:lnTo>
                      <a:pt x="4914547" y="8280400"/>
                    </a:lnTo>
                    <a:lnTo>
                      <a:pt x="5049738" y="8204200"/>
                    </a:lnTo>
                    <a:lnTo>
                      <a:pt x="5094583" y="8166100"/>
                    </a:lnTo>
                    <a:lnTo>
                      <a:pt x="5139309" y="8140700"/>
                    </a:lnTo>
                    <a:lnTo>
                      <a:pt x="5183911" y="8102600"/>
                    </a:lnTo>
                    <a:lnTo>
                      <a:pt x="5228383" y="8077200"/>
                    </a:lnTo>
                    <a:lnTo>
                      <a:pt x="5272719" y="8039100"/>
                    </a:lnTo>
                    <a:lnTo>
                      <a:pt x="5316915" y="8013700"/>
                    </a:lnTo>
                    <a:lnTo>
                      <a:pt x="5404862" y="7937500"/>
                    </a:lnTo>
                    <a:lnTo>
                      <a:pt x="5448602" y="7912100"/>
                    </a:lnTo>
                    <a:lnTo>
                      <a:pt x="5664747" y="7721600"/>
                    </a:lnTo>
                    <a:lnTo>
                      <a:pt x="5834266" y="7569200"/>
                    </a:lnTo>
                    <a:lnTo>
                      <a:pt x="5876128" y="7531100"/>
                    </a:lnTo>
                    <a:lnTo>
                      <a:pt x="5917771" y="7480300"/>
                    </a:lnTo>
                    <a:lnTo>
                      <a:pt x="6000382" y="7404100"/>
                    </a:lnTo>
                    <a:lnTo>
                      <a:pt x="6041339" y="7353300"/>
                    </a:lnTo>
                    <a:lnTo>
                      <a:pt x="6082054" y="7315200"/>
                    </a:lnTo>
                    <a:lnTo>
                      <a:pt x="6122525" y="7264400"/>
                    </a:lnTo>
                    <a:lnTo>
                      <a:pt x="6162743" y="7226300"/>
                    </a:lnTo>
                    <a:lnTo>
                      <a:pt x="6242405" y="7124700"/>
                    </a:lnTo>
                    <a:lnTo>
                      <a:pt x="6281837" y="7073900"/>
                    </a:lnTo>
                    <a:lnTo>
                      <a:pt x="6320995" y="7035800"/>
                    </a:lnTo>
                    <a:lnTo>
                      <a:pt x="6323330" y="7035800"/>
                    </a:lnTo>
                    <a:lnTo>
                      <a:pt x="6323330" y="12700"/>
                    </a:lnTo>
                    <a:lnTo>
                      <a:pt x="6319820" y="12700"/>
                    </a:lnTo>
                    <a:lnTo>
                      <a:pt x="6283834" y="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</p:grpSp>
      <p:sp>
        <p:nvSpPr>
          <p:cNvPr id="12" name="Title 1">
            <a:extLst>
              <a:ext uri="{FF2B5EF4-FFF2-40B4-BE49-F238E27FC236}">
                <a16:creationId xmlns:a16="http://schemas.microsoft.com/office/drawing/2014/main" id="{658630A4-5E53-E4CA-8B14-F4C7B720A999}"/>
              </a:ext>
            </a:extLst>
          </p:cNvPr>
          <p:cNvSpPr txBox="1"/>
          <p:nvPr userDrawn="1"/>
        </p:nvSpPr>
        <p:spPr>
          <a:xfrm>
            <a:off x="1024508" y="615709"/>
            <a:ext cx="4170344" cy="252687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000" b="1" kern="1200" cap="all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1100" b="0" i="1" cap="none" dirty="0">
                <a:latin typeface="Calibri" panose="020F0502020204030204" pitchFamily="34" charset="0"/>
                <a:cs typeface="Calibri" panose="020F0502020204030204" pitchFamily="34" charset="0"/>
              </a:rPr>
              <a:t>Kenya Institute of  Curriculum Development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71074CA-7AC0-CE00-9AAA-32FF1176B34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7189" y="228990"/>
            <a:ext cx="613484" cy="639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024257"/>
      </p:ext>
    </p:extLst>
  </p:cSld>
  <p:clrMapOvr>
    <a:masterClrMapping/>
  </p:clrMapOvr>
  <p:transition spd="med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4256087"/>
      </p:ext>
    </p:extLst>
  </p:cSld>
  <p:clrMapOvr>
    <a:masterClrMapping/>
  </p:clrMapOvr>
  <p:transition spd="med">
    <p:pul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ject 2"/>
          <p:cNvSpPr/>
          <p:nvPr userDrawn="1"/>
        </p:nvSpPr>
        <p:spPr>
          <a:xfrm>
            <a:off x="0" y="0"/>
            <a:ext cx="7725507" cy="6369328"/>
          </a:xfrm>
          <a:custGeom>
            <a:avLst/>
            <a:gdLst/>
            <a:ahLst/>
            <a:cxnLst/>
            <a:rect l="l" t="t" r="r" b="b"/>
            <a:pathLst>
              <a:path w="6336030" h="9000490">
                <a:moveTo>
                  <a:pt x="6336004" y="0"/>
                </a:moveTo>
                <a:lnTo>
                  <a:pt x="0" y="0"/>
                </a:lnTo>
                <a:lnTo>
                  <a:pt x="0" y="9000007"/>
                </a:lnTo>
                <a:lnTo>
                  <a:pt x="6336004" y="9000007"/>
                </a:lnTo>
                <a:lnTo>
                  <a:pt x="6336004" y="0"/>
                </a:lnTo>
                <a:close/>
              </a:path>
            </a:pathLst>
          </a:custGeom>
          <a:solidFill>
            <a:srgbClr val="DFB83C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6" name="object 3"/>
          <p:cNvGrpSpPr/>
          <p:nvPr userDrawn="1"/>
        </p:nvGrpSpPr>
        <p:grpSpPr>
          <a:xfrm>
            <a:off x="-55756" y="-106641"/>
            <a:ext cx="12247756" cy="6964641"/>
            <a:chOff x="0" y="8355"/>
            <a:chExt cx="6336626" cy="8991639"/>
          </a:xfrm>
        </p:grpSpPr>
        <p:sp>
          <p:nvSpPr>
            <p:cNvPr id="17" name="object 4"/>
            <p:cNvSpPr/>
            <p:nvPr/>
          </p:nvSpPr>
          <p:spPr>
            <a:xfrm>
              <a:off x="11391" y="8394"/>
              <a:ext cx="6325235" cy="8991600"/>
            </a:xfrm>
            <a:custGeom>
              <a:avLst/>
              <a:gdLst/>
              <a:ahLst/>
              <a:cxnLst/>
              <a:rect l="l" t="t" r="r" b="b"/>
              <a:pathLst>
                <a:path w="6325235" h="8991600">
                  <a:moveTo>
                    <a:pt x="6324612" y="0"/>
                  </a:moveTo>
                  <a:lnTo>
                    <a:pt x="3381080" y="0"/>
                  </a:lnTo>
                  <a:lnTo>
                    <a:pt x="3341744" y="16893"/>
                  </a:lnTo>
                  <a:lnTo>
                    <a:pt x="3298598" y="35892"/>
                  </a:lnTo>
                  <a:lnTo>
                    <a:pt x="3255468" y="55355"/>
                  </a:lnTo>
                  <a:lnTo>
                    <a:pt x="3212358" y="75281"/>
                  </a:lnTo>
                  <a:lnTo>
                    <a:pt x="3169271" y="95669"/>
                  </a:lnTo>
                  <a:lnTo>
                    <a:pt x="3126211" y="116517"/>
                  </a:lnTo>
                  <a:lnTo>
                    <a:pt x="3083182" y="137826"/>
                  </a:lnTo>
                  <a:lnTo>
                    <a:pt x="3040188" y="159593"/>
                  </a:lnTo>
                  <a:lnTo>
                    <a:pt x="2997232" y="181817"/>
                  </a:lnTo>
                  <a:lnTo>
                    <a:pt x="2954318" y="204499"/>
                  </a:lnTo>
                  <a:lnTo>
                    <a:pt x="2911449" y="227636"/>
                  </a:lnTo>
                  <a:lnTo>
                    <a:pt x="2868630" y="251228"/>
                  </a:lnTo>
                  <a:lnTo>
                    <a:pt x="2825864" y="275273"/>
                  </a:lnTo>
                  <a:lnTo>
                    <a:pt x="2783155" y="299771"/>
                  </a:lnTo>
                  <a:lnTo>
                    <a:pt x="2740507" y="324721"/>
                  </a:lnTo>
                  <a:lnTo>
                    <a:pt x="2697922" y="350121"/>
                  </a:lnTo>
                  <a:lnTo>
                    <a:pt x="2655406" y="375971"/>
                  </a:lnTo>
                  <a:lnTo>
                    <a:pt x="2612961" y="402270"/>
                  </a:lnTo>
                  <a:lnTo>
                    <a:pt x="2570592" y="429016"/>
                  </a:lnTo>
                  <a:lnTo>
                    <a:pt x="2528302" y="456209"/>
                  </a:lnTo>
                  <a:lnTo>
                    <a:pt x="2486094" y="483848"/>
                  </a:lnTo>
                  <a:lnTo>
                    <a:pt x="2443974" y="511931"/>
                  </a:lnTo>
                  <a:lnTo>
                    <a:pt x="2401943" y="540457"/>
                  </a:lnTo>
                  <a:lnTo>
                    <a:pt x="2360007" y="569426"/>
                  </a:lnTo>
                  <a:lnTo>
                    <a:pt x="2318168" y="598837"/>
                  </a:lnTo>
                  <a:lnTo>
                    <a:pt x="2276430" y="628688"/>
                  </a:lnTo>
                  <a:lnTo>
                    <a:pt x="2234798" y="658978"/>
                  </a:lnTo>
                  <a:lnTo>
                    <a:pt x="2193274" y="689708"/>
                  </a:lnTo>
                  <a:lnTo>
                    <a:pt x="2151863" y="720874"/>
                  </a:lnTo>
                  <a:lnTo>
                    <a:pt x="2110569" y="752477"/>
                  </a:lnTo>
                  <a:lnTo>
                    <a:pt x="2069394" y="784516"/>
                  </a:lnTo>
                  <a:lnTo>
                    <a:pt x="2028343" y="816989"/>
                  </a:lnTo>
                  <a:lnTo>
                    <a:pt x="1987419" y="849895"/>
                  </a:lnTo>
                  <a:lnTo>
                    <a:pt x="1946627" y="883234"/>
                  </a:lnTo>
                  <a:lnTo>
                    <a:pt x="1905969" y="917004"/>
                  </a:lnTo>
                  <a:lnTo>
                    <a:pt x="1865450" y="951204"/>
                  </a:lnTo>
                  <a:lnTo>
                    <a:pt x="1825073" y="985834"/>
                  </a:lnTo>
                  <a:lnTo>
                    <a:pt x="1784842" y="1020893"/>
                  </a:lnTo>
                  <a:lnTo>
                    <a:pt x="1744761" y="1056378"/>
                  </a:lnTo>
                  <a:lnTo>
                    <a:pt x="1704833" y="1092290"/>
                  </a:lnTo>
                  <a:lnTo>
                    <a:pt x="1665063" y="1128628"/>
                  </a:lnTo>
                  <a:lnTo>
                    <a:pt x="1625453" y="1165389"/>
                  </a:lnTo>
                  <a:lnTo>
                    <a:pt x="1586008" y="1202574"/>
                  </a:lnTo>
                  <a:lnTo>
                    <a:pt x="1546731" y="1240182"/>
                  </a:lnTo>
                  <a:lnTo>
                    <a:pt x="1507626" y="1278210"/>
                  </a:lnTo>
                  <a:lnTo>
                    <a:pt x="1468697" y="1316659"/>
                  </a:lnTo>
                  <a:lnTo>
                    <a:pt x="1429947" y="1355527"/>
                  </a:lnTo>
                  <a:lnTo>
                    <a:pt x="1391380" y="1394813"/>
                  </a:lnTo>
                  <a:lnTo>
                    <a:pt x="1353000" y="1434517"/>
                  </a:lnTo>
                  <a:lnTo>
                    <a:pt x="1314811" y="1474637"/>
                  </a:lnTo>
                  <a:lnTo>
                    <a:pt x="1276816" y="1515172"/>
                  </a:lnTo>
                  <a:lnTo>
                    <a:pt x="1239019" y="1556121"/>
                  </a:lnTo>
                  <a:lnTo>
                    <a:pt x="1201423" y="1597483"/>
                  </a:lnTo>
                  <a:lnTo>
                    <a:pt x="1164033" y="1639258"/>
                  </a:lnTo>
                  <a:lnTo>
                    <a:pt x="1126853" y="1681443"/>
                  </a:lnTo>
                  <a:lnTo>
                    <a:pt x="1089885" y="1724039"/>
                  </a:lnTo>
                  <a:lnTo>
                    <a:pt x="1053133" y="1767044"/>
                  </a:lnTo>
                  <a:lnTo>
                    <a:pt x="1016602" y="1810457"/>
                  </a:lnTo>
                  <a:lnTo>
                    <a:pt x="980295" y="1854277"/>
                  </a:lnTo>
                  <a:lnTo>
                    <a:pt x="944215" y="1898503"/>
                  </a:lnTo>
                  <a:lnTo>
                    <a:pt x="914502" y="1935421"/>
                  </a:lnTo>
                  <a:lnTo>
                    <a:pt x="884849" y="1972684"/>
                  </a:lnTo>
                  <a:lnTo>
                    <a:pt x="855258" y="2010286"/>
                  </a:lnTo>
                  <a:lnTo>
                    <a:pt x="825733" y="2048224"/>
                  </a:lnTo>
                  <a:lnTo>
                    <a:pt x="796277" y="2086492"/>
                  </a:lnTo>
                  <a:lnTo>
                    <a:pt x="766892" y="2125086"/>
                  </a:lnTo>
                  <a:lnTo>
                    <a:pt x="737581" y="2163999"/>
                  </a:lnTo>
                  <a:lnTo>
                    <a:pt x="708347" y="2203229"/>
                  </a:lnTo>
                  <a:lnTo>
                    <a:pt x="679193" y="2242769"/>
                  </a:lnTo>
                  <a:lnTo>
                    <a:pt x="650121" y="2282615"/>
                  </a:lnTo>
                  <a:lnTo>
                    <a:pt x="621133" y="2322763"/>
                  </a:lnTo>
                  <a:lnTo>
                    <a:pt x="592234" y="2363206"/>
                  </a:lnTo>
                  <a:lnTo>
                    <a:pt x="563426" y="2403941"/>
                  </a:lnTo>
                  <a:lnTo>
                    <a:pt x="534711" y="2444962"/>
                  </a:lnTo>
                  <a:lnTo>
                    <a:pt x="506092" y="2486264"/>
                  </a:lnTo>
                  <a:lnTo>
                    <a:pt x="477572" y="2527844"/>
                  </a:lnTo>
                  <a:lnTo>
                    <a:pt x="449154" y="2569695"/>
                  </a:lnTo>
                  <a:lnTo>
                    <a:pt x="420840" y="2611813"/>
                  </a:lnTo>
                  <a:lnTo>
                    <a:pt x="392634" y="2654193"/>
                  </a:lnTo>
                  <a:lnTo>
                    <a:pt x="364538" y="2696830"/>
                  </a:lnTo>
                  <a:lnTo>
                    <a:pt x="336555" y="2739720"/>
                  </a:lnTo>
                  <a:lnTo>
                    <a:pt x="308687" y="2782857"/>
                  </a:lnTo>
                  <a:lnTo>
                    <a:pt x="280937" y="2826237"/>
                  </a:lnTo>
                  <a:lnTo>
                    <a:pt x="253309" y="2869854"/>
                  </a:lnTo>
                  <a:lnTo>
                    <a:pt x="225805" y="2913705"/>
                  </a:lnTo>
                  <a:lnTo>
                    <a:pt x="198428" y="2957783"/>
                  </a:lnTo>
                  <a:lnTo>
                    <a:pt x="171179" y="3002085"/>
                  </a:lnTo>
                  <a:lnTo>
                    <a:pt x="144064" y="3046604"/>
                  </a:lnTo>
                  <a:lnTo>
                    <a:pt x="117083" y="3091337"/>
                  </a:lnTo>
                  <a:lnTo>
                    <a:pt x="90240" y="3136279"/>
                  </a:lnTo>
                  <a:lnTo>
                    <a:pt x="63538" y="3181424"/>
                  </a:lnTo>
                  <a:lnTo>
                    <a:pt x="36979" y="3226768"/>
                  </a:lnTo>
                  <a:lnTo>
                    <a:pt x="10566" y="3272306"/>
                  </a:lnTo>
                  <a:lnTo>
                    <a:pt x="0" y="3290702"/>
                  </a:lnTo>
                  <a:lnTo>
                    <a:pt x="0" y="8991600"/>
                  </a:lnTo>
                  <a:lnTo>
                    <a:pt x="6324612" y="8991600"/>
                  </a:lnTo>
                  <a:lnTo>
                    <a:pt x="6324612" y="0"/>
                  </a:lnTo>
                  <a:close/>
                </a:path>
              </a:pathLst>
            </a:custGeom>
            <a:solidFill>
              <a:srgbClr val="0164AA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  <p:sp>
          <p:nvSpPr>
            <p:cNvPr id="18" name="object 5"/>
            <p:cNvSpPr/>
            <p:nvPr/>
          </p:nvSpPr>
          <p:spPr>
            <a:xfrm>
              <a:off x="0" y="8355"/>
              <a:ext cx="6323330" cy="8991600"/>
            </a:xfrm>
            <a:custGeom>
              <a:avLst/>
              <a:gdLst/>
              <a:ahLst/>
              <a:cxnLst/>
              <a:rect l="l" t="t" r="r" b="b"/>
              <a:pathLst>
                <a:path w="6323330" h="8991600">
                  <a:moveTo>
                    <a:pt x="2821840" y="8978900"/>
                  </a:moveTo>
                  <a:lnTo>
                    <a:pt x="2144585" y="8978900"/>
                  </a:lnTo>
                  <a:lnTo>
                    <a:pt x="2185306" y="8991600"/>
                  </a:lnTo>
                  <a:lnTo>
                    <a:pt x="2778097" y="8991600"/>
                  </a:lnTo>
                  <a:lnTo>
                    <a:pt x="2821840" y="8978900"/>
                  </a:lnTo>
                  <a:close/>
                </a:path>
                <a:path w="6323330" h="8991600">
                  <a:moveTo>
                    <a:pt x="2953991" y="8966200"/>
                  </a:moveTo>
                  <a:lnTo>
                    <a:pt x="2023920" y="8966200"/>
                  </a:lnTo>
                  <a:lnTo>
                    <a:pt x="2063886" y="8978900"/>
                  </a:lnTo>
                  <a:lnTo>
                    <a:pt x="2909793" y="8978900"/>
                  </a:lnTo>
                  <a:lnTo>
                    <a:pt x="2953991" y="8966200"/>
                  </a:lnTo>
                  <a:close/>
                </a:path>
                <a:path w="6323330" h="8991600">
                  <a:moveTo>
                    <a:pt x="3087409" y="8953500"/>
                  </a:moveTo>
                  <a:lnTo>
                    <a:pt x="1944778" y="8953500"/>
                  </a:lnTo>
                  <a:lnTo>
                    <a:pt x="1984215" y="8966200"/>
                  </a:lnTo>
                  <a:lnTo>
                    <a:pt x="3042805" y="8966200"/>
                  </a:lnTo>
                  <a:lnTo>
                    <a:pt x="3087409" y="8953500"/>
                  </a:lnTo>
                  <a:close/>
                </a:path>
                <a:path w="6323330" h="8991600">
                  <a:moveTo>
                    <a:pt x="3221944" y="8928100"/>
                  </a:moveTo>
                  <a:lnTo>
                    <a:pt x="1789818" y="8928100"/>
                  </a:lnTo>
                  <a:lnTo>
                    <a:pt x="1828129" y="8940800"/>
                  </a:lnTo>
                  <a:lnTo>
                    <a:pt x="1866729" y="8940800"/>
                  </a:lnTo>
                  <a:lnTo>
                    <a:pt x="1905614" y="8953500"/>
                  </a:lnTo>
                  <a:lnTo>
                    <a:pt x="3132137" y="8953500"/>
                  </a:lnTo>
                  <a:lnTo>
                    <a:pt x="3221944" y="8928100"/>
                  </a:lnTo>
                  <a:close/>
                </a:path>
                <a:path w="6323330" h="8991600">
                  <a:moveTo>
                    <a:pt x="3357448" y="8902700"/>
                  </a:moveTo>
                  <a:lnTo>
                    <a:pt x="1676680" y="8902700"/>
                  </a:lnTo>
                  <a:lnTo>
                    <a:pt x="1751803" y="8928100"/>
                  </a:lnTo>
                  <a:lnTo>
                    <a:pt x="3267012" y="8928100"/>
                  </a:lnTo>
                  <a:lnTo>
                    <a:pt x="3357448" y="8902700"/>
                  </a:lnTo>
                  <a:close/>
                </a:path>
                <a:path w="6323330" h="8991600">
                  <a:moveTo>
                    <a:pt x="6283834" y="0"/>
                  </a:moveTo>
                  <a:lnTo>
                    <a:pt x="4140711" y="0"/>
                  </a:lnTo>
                  <a:lnTo>
                    <a:pt x="3968363" y="50800"/>
                  </a:lnTo>
                  <a:lnTo>
                    <a:pt x="3925223" y="76200"/>
                  </a:lnTo>
                  <a:lnTo>
                    <a:pt x="3795736" y="114300"/>
                  </a:lnTo>
                  <a:lnTo>
                    <a:pt x="3752564" y="139700"/>
                  </a:lnTo>
                  <a:lnTo>
                    <a:pt x="3709392" y="152400"/>
                  </a:lnTo>
                  <a:lnTo>
                    <a:pt x="3666226" y="177800"/>
                  </a:lnTo>
                  <a:lnTo>
                    <a:pt x="3623067" y="190500"/>
                  </a:lnTo>
                  <a:lnTo>
                    <a:pt x="3579922" y="215900"/>
                  </a:lnTo>
                  <a:lnTo>
                    <a:pt x="3536792" y="228600"/>
                  </a:lnTo>
                  <a:lnTo>
                    <a:pt x="3493681" y="254000"/>
                  </a:lnTo>
                  <a:lnTo>
                    <a:pt x="3450595" y="266700"/>
                  </a:lnTo>
                  <a:lnTo>
                    <a:pt x="3364506" y="317500"/>
                  </a:lnTo>
                  <a:lnTo>
                    <a:pt x="3321512" y="330200"/>
                  </a:lnTo>
                  <a:lnTo>
                    <a:pt x="3149954" y="431800"/>
                  </a:lnTo>
                  <a:lnTo>
                    <a:pt x="3107188" y="444500"/>
                  </a:lnTo>
                  <a:lnTo>
                    <a:pt x="2894285" y="571500"/>
                  </a:lnTo>
                  <a:lnTo>
                    <a:pt x="2851916" y="609600"/>
                  </a:lnTo>
                  <a:lnTo>
                    <a:pt x="2683267" y="711200"/>
                  </a:lnTo>
                  <a:lnTo>
                    <a:pt x="2641330" y="749300"/>
                  </a:lnTo>
                  <a:lnTo>
                    <a:pt x="2557754" y="800100"/>
                  </a:lnTo>
                  <a:lnTo>
                    <a:pt x="2516122" y="838200"/>
                  </a:lnTo>
                  <a:lnTo>
                    <a:pt x="2433187" y="889000"/>
                  </a:lnTo>
                  <a:lnTo>
                    <a:pt x="2350718" y="965200"/>
                  </a:lnTo>
                  <a:lnTo>
                    <a:pt x="2309667" y="990600"/>
                  </a:lnTo>
                  <a:lnTo>
                    <a:pt x="2268743" y="1028700"/>
                  </a:lnTo>
                  <a:lnTo>
                    <a:pt x="2227951" y="1054100"/>
                  </a:lnTo>
                  <a:lnTo>
                    <a:pt x="2146774" y="1130300"/>
                  </a:lnTo>
                  <a:lnTo>
                    <a:pt x="2106397" y="1155700"/>
                  </a:lnTo>
                  <a:lnTo>
                    <a:pt x="1906777" y="1346200"/>
                  </a:lnTo>
                  <a:lnTo>
                    <a:pt x="1867332" y="1371600"/>
                  </a:lnTo>
                  <a:lnTo>
                    <a:pt x="1711270" y="1524000"/>
                  </a:lnTo>
                  <a:lnTo>
                    <a:pt x="1672704" y="1574800"/>
                  </a:lnTo>
                  <a:lnTo>
                    <a:pt x="1634324" y="1612900"/>
                  </a:lnTo>
                  <a:lnTo>
                    <a:pt x="1520342" y="1727200"/>
                  </a:lnTo>
                  <a:lnTo>
                    <a:pt x="1482747" y="1778000"/>
                  </a:lnTo>
                  <a:lnTo>
                    <a:pt x="1371208" y="1892300"/>
                  </a:lnTo>
                  <a:lnTo>
                    <a:pt x="1334457" y="1943100"/>
                  </a:lnTo>
                  <a:lnTo>
                    <a:pt x="1297926" y="1981200"/>
                  </a:lnTo>
                  <a:lnTo>
                    <a:pt x="1261619" y="2032000"/>
                  </a:lnTo>
                  <a:lnTo>
                    <a:pt x="1225539" y="2070100"/>
                  </a:lnTo>
                  <a:lnTo>
                    <a:pt x="1190477" y="2120900"/>
                  </a:lnTo>
                  <a:lnTo>
                    <a:pt x="1155806" y="2159000"/>
                  </a:lnTo>
                  <a:lnTo>
                    <a:pt x="1121527" y="2209800"/>
                  </a:lnTo>
                  <a:lnTo>
                    <a:pt x="1087641" y="2247900"/>
                  </a:lnTo>
                  <a:lnTo>
                    <a:pt x="1054148" y="2298700"/>
                  </a:lnTo>
                  <a:lnTo>
                    <a:pt x="1021047" y="2336800"/>
                  </a:lnTo>
                  <a:lnTo>
                    <a:pt x="988341" y="2387600"/>
                  </a:lnTo>
                  <a:lnTo>
                    <a:pt x="956030" y="2425700"/>
                  </a:lnTo>
                  <a:lnTo>
                    <a:pt x="924113" y="2476500"/>
                  </a:lnTo>
                  <a:lnTo>
                    <a:pt x="892592" y="2514600"/>
                  </a:lnTo>
                  <a:lnTo>
                    <a:pt x="861466" y="2565400"/>
                  </a:lnTo>
                  <a:lnTo>
                    <a:pt x="830738" y="2603500"/>
                  </a:lnTo>
                  <a:lnTo>
                    <a:pt x="800406" y="2654300"/>
                  </a:lnTo>
                  <a:lnTo>
                    <a:pt x="770471" y="2692400"/>
                  </a:lnTo>
                  <a:lnTo>
                    <a:pt x="740935" y="2743200"/>
                  </a:lnTo>
                  <a:lnTo>
                    <a:pt x="711797" y="2794000"/>
                  </a:lnTo>
                  <a:lnTo>
                    <a:pt x="683059" y="2832100"/>
                  </a:lnTo>
                  <a:lnTo>
                    <a:pt x="654719" y="2882900"/>
                  </a:lnTo>
                  <a:lnTo>
                    <a:pt x="626780" y="2933700"/>
                  </a:lnTo>
                  <a:lnTo>
                    <a:pt x="599242" y="2971800"/>
                  </a:lnTo>
                  <a:lnTo>
                    <a:pt x="572104" y="3022600"/>
                  </a:lnTo>
                  <a:lnTo>
                    <a:pt x="545368" y="3073400"/>
                  </a:lnTo>
                  <a:lnTo>
                    <a:pt x="519034" y="3111500"/>
                  </a:lnTo>
                  <a:lnTo>
                    <a:pt x="493103" y="3162300"/>
                  </a:lnTo>
                  <a:lnTo>
                    <a:pt x="467575" y="3213100"/>
                  </a:lnTo>
                  <a:lnTo>
                    <a:pt x="442450" y="3251200"/>
                  </a:lnTo>
                  <a:lnTo>
                    <a:pt x="417730" y="3302000"/>
                  </a:lnTo>
                  <a:lnTo>
                    <a:pt x="393414" y="3352800"/>
                  </a:lnTo>
                  <a:lnTo>
                    <a:pt x="369504" y="3390900"/>
                  </a:lnTo>
                  <a:lnTo>
                    <a:pt x="345999" y="3441700"/>
                  </a:lnTo>
                  <a:lnTo>
                    <a:pt x="322900" y="3492500"/>
                  </a:lnTo>
                  <a:lnTo>
                    <a:pt x="300208" y="3543300"/>
                  </a:lnTo>
                  <a:lnTo>
                    <a:pt x="277923" y="3581400"/>
                  </a:lnTo>
                  <a:lnTo>
                    <a:pt x="256045" y="3632200"/>
                  </a:lnTo>
                  <a:lnTo>
                    <a:pt x="234576" y="3683000"/>
                  </a:lnTo>
                  <a:lnTo>
                    <a:pt x="213516" y="3721100"/>
                  </a:lnTo>
                  <a:lnTo>
                    <a:pt x="192865" y="3771900"/>
                  </a:lnTo>
                  <a:lnTo>
                    <a:pt x="172624" y="3822700"/>
                  </a:lnTo>
                  <a:lnTo>
                    <a:pt x="152792" y="3873500"/>
                  </a:lnTo>
                  <a:lnTo>
                    <a:pt x="133372" y="3911600"/>
                  </a:lnTo>
                  <a:lnTo>
                    <a:pt x="114363" y="3962400"/>
                  </a:lnTo>
                  <a:lnTo>
                    <a:pt x="95766" y="4013200"/>
                  </a:lnTo>
                  <a:lnTo>
                    <a:pt x="77581" y="4064000"/>
                  </a:lnTo>
                  <a:lnTo>
                    <a:pt x="59808" y="4102100"/>
                  </a:lnTo>
                  <a:lnTo>
                    <a:pt x="42449" y="4152900"/>
                  </a:lnTo>
                  <a:lnTo>
                    <a:pt x="25504" y="4203700"/>
                  </a:lnTo>
                  <a:lnTo>
                    <a:pt x="8973" y="4254500"/>
                  </a:lnTo>
                  <a:lnTo>
                    <a:pt x="0" y="4279900"/>
                  </a:lnTo>
                  <a:lnTo>
                    <a:pt x="0" y="7556500"/>
                  </a:lnTo>
                  <a:lnTo>
                    <a:pt x="3693" y="7556500"/>
                  </a:lnTo>
                  <a:lnTo>
                    <a:pt x="20595" y="7594600"/>
                  </a:lnTo>
                  <a:lnTo>
                    <a:pt x="37951" y="7632700"/>
                  </a:lnTo>
                  <a:lnTo>
                    <a:pt x="55762" y="7670800"/>
                  </a:lnTo>
                  <a:lnTo>
                    <a:pt x="74028" y="7696200"/>
                  </a:lnTo>
                  <a:lnTo>
                    <a:pt x="92749" y="7734300"/>
                  </a:lnTo>
                  <a:lnTo>
                    <a:pt x="111926" y="7772400"/>
                  </a:lnTo>
                  <a:lnTo>
                    <a:pt x="131560" y="7797800"/>
                  </a:lnTo>
                  <a:lnTo>
                    <a:pt x="151651" y="7835900"/>
                  </a:lnTo>
                  <a:lnTo>
                    <a:pt x="172200" y="7861300"/>
                  </a:lnTo>
                  <a:lnTo>
                    <a:pt x="193207" y="7899400"/>
                  </a:lnTo>
                  <a:lnTo>
                    <a:pt x="214673" y="7937500"/>
                  </a:lnTo>
                  <a:lnTo>
                    <a:pt x="236597" y="7962900"/>
                  </a:lnTo>
                  <a:lnTo>
                    <a:pt x="258982" y="7988300"/>
                  </a:lnTo>
                  <a:lnTo>
                    <a:pt x="281826" y="8026400"/>
                  </a:lnTo>
                  <a:lnTo>
                    <a:pt x="305132" y="8051800"/>
                  </a:lnTo>
                  <a:lnTo>
                    <a:pt x="328898" y="8089900"/>
                  </a:lnTo>
                  <a:lnTo>
                    <a:pt x="353126" y="8115300"/>
                  </a:lnTo>
                  <a:lnTo>
                    <a:pt x="377817" y="8140700"/>
                  </a:lnTo>
                  <a:lnTo>
                    <a:pt x="402970" y="8178800"/>
                  </a:lnTo>
                  <a:lnTo>
                    <a:pt x="428586" y="8204200"/>
                  </a:lnTo>
                  <a:lnTo>
                    <a:pt x="454666" y="8229600"/>
                  </a:lnTo>
                  <a:lnTo>
                    <a:pt x="481210" y="8255000"/>
                  </a:lnTo>
                  <a:lnTo>
                    <a:pt x="508220" y="8293100"/>
                  </a:lnTo>
                  <a:lnTo>
                    <a:pt x="563634" y="8343900"/>
                  </a:lnTo>
                  <a:lnTo>
                    <a:pt x="592041" y="8369300"/>
                  </a:lnTo>
                  <a:lnTo>
                    <a:pt x="620914" y="8394700"/>
                  </a:lnTo>
                  <a:lnTo>
                    <a:pt x="650255" y="8420100"/>
                  </a:lnTo>
                  <a:lnTo>
                    <a:pt x="674453" y="8445500"/>
                  </a:lnTo>
                  <a:lnTo>
                    <a:pt x="699140" y="8458200"/>
                  </a:lnTo>
                  <a:lnTo>
                    <a:pt x="724311" y="8483600"/>
                  </a:lnTo>
                  <a:lnTo>
                    <a:pt x="749958" y="8496300"/>
                  </a:lnTo>
                  <a:lnTo>
                    <a:pt x="776078" y="8521700"/>
                  </a:lnTo>
                  <a:lnTo>
                    <a:pt x="802665" y="8534400"/>
                  </a:lnTo>
                  <a:lnTo>
                    <a:pt x="829713" y="8559800"/>
                  </a:lnTo>
                  <a:lnTo>
                    <a:pt x="885169" y="8585200"/>
                  </a:lnTo>
                  <a:lnTo>
                    <a:pt x="913566" y="8610600"/>
                  </a:lnTo>
                  <a:lnTo>
                    <a:pt x="971672" y="8636000"/>
                  </a:lnTo>
                  <a:lnTo>
                    <a:pt x="1001370" y="8661400"/>
                  </a:lnTo>
                  <a:lnTo>
                    <a:pt x="1092976" y="8699500"/>
                  </a:lnTo>
                  <a:lnTo>
                    <a:pt x="1124330" y="8724900"/>
                  </a:lnTo>
                  <a:lnTo>
                    <a:pt x="1188233" y="8750300"/>
                  </a:lnTo>
                  <a:lnTo>
                    <a:pt x="1320667" y="8801100"/>
                  </a:lnTo>
                  <a:lnTo>
                    <a:pt x="1494429" y="8864600"/>
                  </a:lnTo>
                  <a:lnTo>
                    <a:pt x="1530222" y="8864600"/>
                  </a:lnTo>
                  <a:lnTo>
                    <a:pt x="1639584" y="8902700"/>
                  </a:lnTo>
                  <a:lnTo>
                    <a:pt x="3402806" y="8902700"/>
                  </a:lnTo>
                  <a:lnTo>
                    <a:pt x="3906169" y="8763000"/>
                  </a:lnTo>
                  <a:lnTo>
                    <a:pt x="3952189" y="8737600"/>
                  </a:lnTo>
                  <a:lnTo>
                    <a:pt x="4044280" y="8712200"/>
                  </a:lnTo>
                  <a:lnTo>
                    <a:pt x="4090341" y="8686800"/>
                  </a:lnTo>
                  <a:lnTo>
                    <a:pt x="4182465" y="8661400"/>
                  </a:lnTo>
                  <a:lnTo>
                    <a:pt x="4228517" y="8636000"/>
                  </a:lnTo>
                  <a:lnTo>
                    <a:pt x="4274556" y="8623300"/>
                  </a:lnTo>
                  <a:lnTo>
                    <a:pt x="4366569" y="8572500"/>
                  </a:lnTo>
                  <a:lnTo>
                    <a:pt x="4412533" y="8559800"/>
                  </a:lnTo>
                  <a:lnTo>
                    <a:pt x="4550186" y="8483600"/>
                  </a:lnTo>
                  <a:lnTo>
                    <a:pt x="4595973" y="8470900"/>
                  </a:lnTo>
                  <a:lnTo>
                    <a:pt x="4869282" y="8318500"/>
                  </a:lnTo>
                  <a:lnTo>
                    <a:pt x="4914547" y="8280400"/>
                  </a:lnTo>
                  <a:lnTo>
                    <a:pt x="5049738" y="8204200"/>
                  </a:lnTo>
                  <a:lnTo>
                    <a:pt x="5094583" y="8166100"/>
                  </a:lnTo>
                  <a:lnTo>
                    <a:pt x="5139309" y="8140700"/>
                  </a:lnTo>
                  <a:lnTo>
                    <a:pt x="5183911" y="8102600"/>
                  </a:lnTo>
                  <a:lnTo>
                    <a:pt x="5228383" y="8077200"/>
                  </a:lnTo>
                  <a:lnTo>
                    <a:pt x="5272719" y="8039100"/>
                  </a:lnTo>
                  <a:lnTo>
                    <a:pt x="5316915" y="8013700"/>
                  </a:lnTo>
                  <a:lnTo>
                    <a:pt x="5404862" y="7937500"/>
                  </a:lnTo>
                  <a:lnTo>
                    <a:pt x="5448602" y="7912100"/>
                  </a:lnTo>
                  <a:lnTo>
                    <a:pt x="5664747" y="7721600"/>
                  </a:lnTo>
                  <a:lnTo>
                    <a:pt x="5834266" y="7569200"/>
                  </a:lnTo>
                  <a:lnTo>
                    <a:pt x="5876128" y="7531100"/>
                  </a:lnTo>
                  <a:lnTo>
                    <a:pt x="5917771" y="7480300"/>
                  </a:lnTo>
                  <a:lnTo>
                    <a:pt x="6000382" y="7404100"/>
                  </a:lnTo>
                  <a:lnTo>
                    <a:pt x="6041339" y="7353300"/>
                  </a:lnTo>
                  <a:lnTo>
                    <a:pt x="6082054" y="7315200"/>
                  </a:lnTo>
                  <a:lnTo>
                    <a:pt x="6122525" y="7264400"/>
                  </a:lnTo>
                  <a:lnTo>
                    <a:pt x="6162743" y="7226300"/>
                  </a:lnTo>
                  <a:lnTo>
                    <a:pt x="6242405" y="7124700"/>
                  </a:lnTo>
                  <a:lnTo>
                    <a:pt x="6281837" y="7073900"/>
                  </a:lnTo>
                  <a:lnTo>
                    <a:pt x="6320995" y="7035800"/>
                  </a:lnTo>
                  <a:lnTo>
                    <a:pt x="6323330" y="7035800"/>
                  </a:lnTo>
                  <a:lnTo>
                    <a:pt x="6323330" y="12700"/>
                  </a:lnTo>
                  <a:lnTo>
                    <a:pt x="6319820" y="12700"/>
                  </a:lnTo>
                  <a:lnTo>
                    <a:pt x="628383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/>
          <a:lstStyle/>
          <a:p>
            <a:fld id="{9D8C7BAB-85E4-6A44-86B4-747356F4ADE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Google Shape;11;p2"/>
          <p:cNvSpPr txBox="1">
            <a:spLocks noGrp="1"/>
          </p:cNvSpPr>
          <p:nvPr>
            <p:ph idx="13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 panose="020B0604020202020204"/>
              <a:buChar char="•"/>
              <a:defRPr sz="32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 panose="020B0604020202020204"/>
              <a:buChar char="–"/>
              <a:defRPr sz="2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/>
              <a:buChar char="•"/>
              <a:defRPr sz="24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 panose="020B0604020202020204"/>
              <a:buChar char="–"/>
              <a:defRPr sz="20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 panose="020B0604020202020204"/>
              <a:buChar char="»"/>
              <a:defRPr sz="20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 panose="020B0604020202020204"/>
              <a:buChar char="•"/>
              <a:defRPr sz="20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 panose="020B0604020202020204"/>
              <a:buChar char="•"/>
              <a:defRPr sz="20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 panose="020B0604020202020204"/>
              <a:buChar char="•"/>
              <a:defRPr sz="20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 panose="020B0604020202020204"/>
              <a:buChar char="•"/>
              <a:defRPr sz="20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9pPr>
          </a:lstStyle>
          <a:p>
            <a:endParaRPr dirty="0"/>
          </a:p>
        </p:txBody>
      </p:sp>
      <p:sp>
        <p:nvSpPr>
          <p:cNvPr id="14" name="Google Shape;14;p2"/>
          <p:cNvSpPr txBox="1"/>
          <p:nvPr userDrawn="1"/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>
              <a:defRPr lang="en-US"/>
            </a:defPPr>
            <a:lvl1pPr marL="0" marR="0" lvl="0" indent="0" algn="r" defTabSz="457200" rtl="0" eaLnBrk="1" latinLnBrk="0" hangingPunct="1">
              <a:spcBef>
                <a:spcPts val="0"/>
              </a:spcBef>
              <a:spcAft>
                <a:spcPts val="0"/>
              </a:spcAft>
              <a:buNone/>
              <a:defRPr sz="1200" b="0" i="0" u="none" strike="noStrike" kern="1200" cap="none">
                <a:solidFill>
                  <a:srgbClr val="888888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1pPr>
            <a:lvl2pPr marL="0" marR="0" lvl="1" indent="0" algn="r" defTabSz="457200" rtl="0" eaLnBrk="1" latinLnBrk="0" hangingPunct="1">
              <a:spcBef>
                <a:spcPts val="0"/>
              </a:spcBef>
              <a:spcAft>
                <a:spcPts val="0"/>
              </a:spcAft>
              <a:buNone/>
              <a:defRPr sz="1200" b="0" i="0" u="none" strike="noStrike" kern="1200" cap="none">
                <a:solidFill>
                  <a:srgbClr val="888888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2pPr>
            <a:lvl3pPr marL="0" marR="0" lvl="2" indent="0" algn="r" defTabSz="457200" rtl="0" eaLnBrk="1" latinLnBrk="0" hangingPunct="1">
              <a:spcBef>
                <a:spcPts val="0"/>
              </a:spcBef>
              <a:spcAft>
                <a:spcPts val="0"/>
              </a:spcAft>
              <a:buNone/>
              <a:defRPr sz="1200" b="0" i="0" u="none" strike="noStrike" kern="1200" cap="none">
                <a:solidFill>
                  <a:srgbClr val="888888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3pPr>
            <a:lvl4pPr marL="0" marR="0" lvl="3" indent="0" algn="r" defTabSz="457200" rtl="0" eaLnBrk="1" latinLnBrk="0" hangingPunct="1">
              <a:spcBef>
                <a:spcPts val="0"/>
              </a:spcBef>
              <a:spcAft>
                <a:spcPts val="0"/>
              </a:spcAft>
              <a:buNone/>
              <a:defRPr sz="1200" b="0" i="0" u="none" strike="noStrike" kern="1200" cap="none">
                <a:solidFill>
                  <a:srgbClr val="888888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4pPr>
            <a:lvl5pPr marL="0" marR="0" lvl="4" indent="0" algn="r" defTabSz="457200" rtl="0" eaLnBrk="1" latinLnBrk="0" hangingPunct="1">
              <a:spcBef>
                <a:spcPts val="0"/>
              </a:spcBef>
              <a:spcAft>
                <a:spcPts val="0"/>
              </a:spcAft>
              <a:buNone/>
              <a:defRPr sz="1200" b="0" i="0" u="none" strike="noStrike" kern="1200" cap="none">
                <a:solidFill>
                  <a:srgbClr val="888888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5pPr>
            <a:lvl6pPr marL="0" marR="0" lvl="5" indent="0" algn="r" defTabSz="457200" rtl="0" eaLnBrk="1" latinLnBrk="0" hangingPunct="1">
              <a:spcBef>
                <a:spcPts val="0"/>
              </a:spcBef>
              <a:spcAft>
                <a:spcPts val="0"/>
              </a:spcAft>
              <a:buNone/>
              <a:defRPr sz="1200" b="0" i="0" u="none" strike="noStrike" kern="1200" cap="none">
                <a:solidFill>
                  <a:srgbClr val="888888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6pPr>
            <a:lvl7pPr marL="0" marR="0" lvl="6" indent="0" algn="r" defTabSz="457200" rtl="0" eaLnBrk="1" latinLnBrk="0" hangingPunct="1">
              <a:spcBef>
                <a:spcPts val="0"/>
              </a:spcBef>
              <a:spcAft>
                <a:spcPts val="0"/>
              </a:spcAft>
              <a:buNone/>
              <a:defRPr sz="1200" b="0" i="0" u="none" strike="noStrike" kern="1200" cap="none">
                <a:solidFill>
                  <a:srgbClr val="888888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7pPr>
            <a:lvl8pPr marL="0" marR="0" lvl="7" indent="0" algn="r" defTabSz="457200" rtl="0" eaLnBrk="1" latinLnBrk="0" hangingPunct="1">
              <a:spcBef>
                <a:spcPts val="0"/>
              </a:spcBef>
              <a:spcAft>
                <a:spcPts val="0"/>
              </a:spcAft>
              <a:buNone/>
              <a:defRPr sz="1200" b="0" i="0" u="none" strike="noStrike" kern="1200" cap="none">
                <a:solidFill>
                  <a:srgbClr val="888888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8pPr>
            <a:lvl9pPr marL="0" marR="0" lvl="8" indent="0" algn="r" defTabSz="457200" rtl="0" eaLnBrk="1" latinLnBrk="0" hangingPunct="1">
              <a:spcBef>
                <a:spcPts val="0"/>
              </a:spcBef>
              <a:spcAft>
                <a:spcPts val="0"/>
              </a:spcAft>
              <a:buNone/>
              <a:defRPr sz="1200" b="0" i="0" u="none" strike="noStrike" kern="1200" cap="none">
                <a:solidFill>
                  <a:srgbClr val="888888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9pPr>
          </a:lstStyle>
          <a:p>
            <a:fld id="{00000000-1234-1234-1234-1234123412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9129058"/>
      </p:ext>
    </p:extLst>
  </p:cSld>
  <p:clrMapOvr>
    <a:masterClrMapping/>
  </p:clrMapOvr>
  <p:transition spd="med">
    <p:pull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fld id="{FDE934FF-F4E1-47C5-9CA5-30A81DDE2BE4}" type="datetimeFigureOut">
              <a:rPr lang="en-US" smtClean="0"/>
              <a:t>04-Dec-25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B3561BA9-CDCF-4958-B8AB-66F3BF063E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1580499"/>
      </p:ext>
    </p:extLst>
  </p:cSld>
  <p:clrMapOvr>
    <a:masterClrMapping/>
  </p:clrMapOvr>
  <p:transition spd="med">
    <p:pull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1_Comparison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ject 2"/>
          <p:cNvSpPr/>
          <p:nvPr userDrawn="1"/>
        </p:nvSpPr>
        <p:spPr>
          <a:xfrm>
            <a:off x="0" y="0"/>
            <a:ext cx="7725507" cy="6369328"/>
          </a:xfrm>
          <a:custGeom>
            <a:avLst/>
            <a:gdLst/>
            <a:ahLst/>
            <a:cxnLst/>
            <a:rect l="l" t="t" r="r" b="b"/>
            <a:pathLst>
              <a:path w="6336030" h="9000490">
                <a:moveTo>
                  <a:pt x="6336004" y="0"/>
                </a:moveTo>
                <a:lnTo>
                  <a:pt x="0" y="0"/>
                </a:lnTo>
                <a:lnTo>
                  <a:pt x="0" y="9000007"/>
                </a:lnTo>
                <a:lnTo>
                  <a:pt x="6336004" y="9000007"/>
                </a:lnTo>
                <a:lnTo>
                  <a:pt x="6336004" y="0"/>
                </a:lnTo>
                <a:close/>
              </a:path>
            </a:pathLst>
          </a:custGeom>
          <a:solidFill>
            <a:srgbClr val="DFB83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Rounded Rectangle 1"/>
          <p:cNvSpPr/>
          <p:nvPr userDrawn="1"/>
        </p:nvSpPr>
        <p:spPr>
          <a:xfrm>
            <a:off x="515816" y="1417638"/>
            <a:ext cx="5480702" cy="4854208"/>
          </a:xfrm>
          <a:prstGeom prst="roundRect">
            <a:avLst>
              <a:gd name="adj" fmla="val 3142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ounded Rectangle 15"/>
          <p:cNvSpPr/>
          <p:nvPr userDrawn="1"/>
        </p:nvSpPr>
        <p:spPr>
          <a:xfrm>
            <a:off x="6193369" y="1417638"/>
            <a:ext cx="5585882" cy="4854208"/>
          </a:xfrm>
          <a:prstGeom prst="roundRect">
            <a:avLst>
              <a:gd name="adj" fmla="val 3142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Google Shape;42;p7"/>
          <p:cNvSpPr txBox="1">
            <a:spLocks noGrp="1"/>
          </p:cNvSpPr>
          <p:nvPr userDrawn="1"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3" name="Google Shape;43;p7"/>
          <p:cNvSpPr txBox="1">
            <a:spLocks noGrp="1"/>
          </p:cNvSpPr>
          <p:nvPr userDrawn="1">
            <p:ph type="body" idx="1"/>
          </p:nvPr>
        </p:nvSpPr>
        <p:spPr>
          <a:xfrm>
            <a:off x="609600" y="1535113"/>
            <a:ext cx="5386917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4" name="Google Shape;44;p7"/>
          <p:cNvSpPr txBox="1">
            <a:spLocks noGrp="1"/>
          </p:cNvSpPr>
          <p:nvPr userDrawn="1">
            <p:ph type="body" idx="2"/>
          </p:nvPr>
        </p:nvSpPr>
        <p:spPr>
          <a:xfrm>
            <a:off x="609600" y="2174875"/>
            <a:ext cx="5386917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5" name="Google Shape;45;p7"/>
          <p:cNvSpPr txBox="1">
            <a:spLocks noGrp="1"/>
          </p:cNvSpPr>
          <p:nvPr userDrawn="1">
            <p:ph type="body" idx="3"/>
          </p:nvPr>
        </p:nvSpPr>
        <p:spPr>
          <a:xfrm>
            <a:off x="6193368" y="1535113"/>
            <a:ext cx="5389033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6" name="Google Shape;46;p7"/>
          <p:cNvSpPr txBox="1">
            <a:spLocks noGrp="1"/>
          </p:cNvSpPr>
          <p:nvPr userDrawn="1">
            <p:ph type="body" idx="4"/>
          </p:nvPr>
        </p:nvSpPr>
        <p:spPr>
          <a:xfrm>
            <a:off x="6193368" y="2174875"/>
            <a:ext cx="5389033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7" name="Google Shape;47;p7"/>
          <p:cNvSpPr txBox="1">
            <a:spLocks noGrp="1"/>
          </p:cNvSpPr>
          <p:nvPr userDrawn="1"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 userDrawn="1"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7"/>
          <p:cNvSpPr txBox="1">
            <a:spLocks noGrp="1"/>
          </p:cNvSpPr>
          <p:nvPr userDrawn="1">
            <p:ph type="sldNum" idx="12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1pPr>
            <a:lvl2pPr marL="0" marR="0" lvl="1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2pPr>
            <a:lvl3pPr marL="0" marR="0" lvl="2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3pPr>
            <a:lvl4pPr marL="0" marR="0" lvl="3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4pPr>
            <a:lvl5pPr marL="0" marR="0" lvl="4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5pPr>
            <a:lvl6pPr marL="0" marR="0" lvl="5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6pPr>
            <a:lvl7pPr marL="0" marR="0" lvl="6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7pPr>
            <a:lvl8pPr marL="0" marR="0" lvl="7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8pPr>
            <a:lvl9pPr marL="0" marR="0" lvl="8" indent="0" algn="r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4202630"/>
      </p:ext>
    </p:extLst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Title Slide 2_Option 2">
    <p:bg>
      <p:bgPr>
        <a:solidFill>
          <a:srgbClr val="0078D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 userDrawn="1"/>
        </p:nvGrpSpPr>
        <p:grpSpPr>
          <a:xfrm>
            <a:off x="-55756" y="0"/>
            <a:ext cx="12247756" cy="6858000"/>
            <a:chOff x="-55756" y="0"/>
            <a:chExt cx="12247756" cy="6858000"/>
          </a:xfrm>
        </p:grpSpPr>
        <p:sp>
          <p:nvSpPr>
            <p:cNvPr id="11" name="object 2"/>
            <p:cNvSpPr/>
            <p:nvPr userDrawn="1"/>
          </p:nvSpPr>
          <p:spPr>
            <a:xfrm>
              <a:off x="0" y="0"/>
              <a:ext cx="7725507" cy="6369328"/>
            </a:xfrm>
            <a:custGeom>
              <a:avLst/>
              <a:gdLst/>
              <a:ahLst/>
              <a:cxnLst/>
              <a:rect l="l" t="t" r="r" b="b"/>
              <a:pathLst>
                <a:path w="6336030" h="9000490">
                  <a:moveTo>
                    <a:pt x="6336004" y="0"/>
                  </a:moveTo>
                  <a:lnTo>
                    <a:pt x="0" y="0"/>
                  </a:lnTo>
                  <a:lnTo>
                    <a:pt x="0" y="9000007"/>
                  </a:lnTo>
                  <a:lnTo>
                    <a:pt x="6336004" y="9000007"/>
                  </a:lnTo>
                  <a:lnTo>
                    <a:pt x="6336004" y="0"/>
                  </a:lnTo>
                  <a:close/>
                </a:path>
              </a:pathLst>
            </a:custGeom>
            <a:solidFill>
              <a:srgbClr val="DFB83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grpSp>
          <p:nvGrpSpPr>
            <p:cNvPr id="12" name="object 3"/>
            <p:cNvGrpSpPr/>
            <p:nvPr userDrawn="1"/>
          </p:nvGrpSpPr>
          <p:grpSpPr>
            <a:xfrm>
              <a:off x="-55756" y="0"/>
              <a:ext cx="12247756" cy="6858000"/>
              <a:chOff x="0" y="8355"/>
              <a:chExt cx="6294452" cy="8991639"/>
            </a:xfrm>
          </p:grpSpPr>
          <p:sp>
            <p:nvSpPr>
              <p:cNvPr id="13" name="object 4"/>
              <p:cNvSpPr/>
              <p:nvPr/>
            </p:nvSpPr>
            <p:spPr>
              <a:xfrm>
                <a:off x="11391" y="8394"/>
                <a:ext cx="6283061" cy="8991600"/>
              </a:xfrm>
              <a:custGeom>
                <a:avLst/>
                <a:gdLst/>
                <a:ahLst/>
                <a:cxnLst/>
                <a:rect l="l" t="t" r="r" b="b"/>
                <a:pathLst>
                  <a:path w="6325235" h="8991600">
                    <a:moveTo>
                      <a:pt x="6324612" y="0"/>
                    </a:moveTo>
                    <a:lnTo>
                      <a:pt x="3381080" y="0"/>
                    </a:lnTo>
                    <a:lnTo>
                      <a:pt x="3341744" y="16893"/>
                    </a:lnTo>
                    <a:lnTo>
                      <a:pt x="3298598" y="35892"/>
                    </a:lnTo>
                    <a:lnTo>
                      <a:pt x="3255468" y="55355"/>
                    </a:lnTo>
                    <a:lnTo>
                      <a:pt x="3212358" y="75281"/>
                    </a:lnTo>
                    <a:lnTo>
                      <a:pt x="3169271" y="95669"/>
                    </a:lnTo>
                    <a:lnTo>
                      <a:pt x="3126211" y="116517"/>
                    </a:lnTo>
                    <a:lnTo>
                      <a:pt x="3083182" y="137826"/>
                    </a:lnTo>
                    <a:lnTo>
                      <a:pt x="3040188" y="159593"/>
                    </a:lnTo>
                    <a:lnTo>
                      <a:pt x="2997232" y="181817"/>
                    </a:lnTo>
                    <a:lnTo>
                      <a:pt x="2954318" y="204499"/>
                    </a:lnTo>
                    <a:lnTo>
                      <a:pt x="2911449" y="227636"/>
                    </a:lnTo>
                    <a:lnTo>
                      <a:pt x="2868630" y="251228"/>
                    </a:lnTo>
                    <a:lnTo>
                      <a:pt x="2825864" y="275273"/>
                    </a:lnTo>
                    <a:lnTo>
                      <a:pt x="2783155" y="299771"/>
                    </a:lnTo>
                    <a:lnTo>
                      <a:pt x="2740507" y="324721"/>
                    </a:lnTo>
                    <a:lnTo>
                      <a:pt x="2697922" y="350121"/>
                    </a:lnTo>
                    <a:lnTo>
                      <a:pt x="2655406" y="375971"/>
                    </a:lnTo>
                    <a:lnTo>
                      <a:pt x="2612961" y="402270"/>
                    </a:lnTo>
                    <a:lnTo>
                      <a:pt x="2570592" y="429016"/>
                    </a:lnTo>
                    <a:lnTo>
                      <a:pt x="2528302" y="456209"/>
                    </a:lnTo>
                    <a:lnTo>
                      <a:pt x="2486094" y="483848"/>
                    </a:lnTo>
                    <a:lnTo>
                      <a:pt x="2443974" y="511931"/>
                    </a:lnTo>
                    <a:lnTo>
                      <a:pt x="2401943" y="540457"/>
                    </a:lnTo>
                    <a:lnTo>
                      <a:pt x="2360007" y="569426"/>
                    </a:lnTo>
                    <a:lnTo>
                      <a:pt x="2318168" y="598837"/>
                    </a:lnTo>
                    <a:lnTo>
                      <a:pt x="2276430" y="628688"/>
                    </a:lnTo>
                    <a:lnTo>
                      <a:pt x="2234798" y="658978"/>
                    </a:lnTo>
                    <a:lnTo>
                      <a:pt x="2193274" y="689708"/>
                    </a:lnTo>
                    <a:lnTo>
                      <a:pt x="2151863" y="720874"/>
                    </a:lnTo>
                    <a:lnTo>
                      <a:pt x="2110569" y="752477"/>
                    </a:lnTo>
                    <a:lnTo>
                      <a:pt x="2069394" y="784516"/>
                    </a:lnTo>
                    <a:lnTo>
                      <a:pt x="2028343" y="816989"/>
                    </a:lnTo>
                    <a:lnTo>
                      <a:pt x="1987419" y="849895"/>
                    </a:lnTo>
                    <a:lnTo>
                      <a:pt x="1946627" y="883234"/>
                    </a:lnTo>
                    <a:lnTo>
                      <a:pt x="1905969" y="917004"/>
                    </a:lnTo>
                    <a:lnTo>
                      <a:pt x="1865450" y="951204"/>
                    </a:lnTo>
                    <a:lnTo>
                      <a:pt x="1825073" y="985834"/>
                    </a:lnTo>
                    <a:lnTo>
                      <a:pt x="1784842" y="1020893"/>
                    </a:lnTo>
                    <a:lnTo>
                      <a:pt x="1744761" y="1056378"/>
                    </a:lnTo>
                    <a:lnTo>
                      <a:pt x="1704833" y="1092290"/>
                    </a:lnTo>
                    <a:lnTo>
                      <a:pt x="1665063" y="1128628"/>
                    </a:lnTo>
                    <a:lnTo>
                      <a:pt x="1625453" y="1165389"/>
                    </a:lnTo>
                    <a:lnTo>
                      <a:pt x="1586008" y="1202574"/>
                    </a:lnTo>
                    <a:lnTo>
                      <a:pt x="1546731" y="1240182"/>
                    </a:lnTo>
                    <a:lnTo>
                      <a:pt x="1507626" y="1278210"/>
                    </a:lnTo>
                    <a:lnTo>
                      <a:pt x="1468697" y="1316659"/>
                    </a:lnTo>
                    <a:lnTo>
                      <a:pt x="1429947" y="1355527"/>
                    </a:lnTo>
                    <a:lnTo>
                      <a:pt x="1391380" y="1394813"/>
                    </a:lnTo>
                    <a:lnTo>
                      <a:pt x="1353000" y="1434517"/>
                    </a:lnTo>
                    <a:lnTo>
                      <a:pt x="1314811" y="1474637"/>
                    </a:lnTo>
                    <a:lnTo>
                      <a:pt x="1276816" y="1515172"/>
                    </a:lnTo>
                    <a:lnTo>
                      <a:pt x="1239019" y="1556121"/>
                    </a:lnTo>
                    <a:lnTo>
                      <a:pt x="1201423" y="1597483"/>
                    </a:lnTo>
                    <a:lnTo>
                      <a:pt x="1164033" y="1639258"/>
                    </a:lnTo>
                    <a:lnTo>
                      <a:pt x="1126853" y="1681443"/>
                    </a:lnTo>
                    <a:lnTo>
                      <a:pt x="1089885" y="1724039"/>
                    </a:lnTo>
                    <a:lnTo>
                      <a:pt x="1053133" y="1767044"/>
                    </a:lnTo>
                    <a:lnTo>
                      <a:pt x="1016602" y="1810457"/>
                    </a:lnTo>
                    <a:lnTo>
                      <a:pt x="980295" y="1854277"/>
                    </a:lnTo>
                    <a:lnTo>
                      <a:pt x="944215" y="1898503"/>
                    </a:lnTo>
                    <a:lnTo>
                      <a:pt x="914502" y="1935421"/>
                    </a:lnTo>
                    <a:lnTo>
                      <a:pt x="884849" y="1972684"/>
                    </a:lnTo>
                    <a:lnTo>
                      <a:pt x="855258" y="2010286"/>
                    </a:lnTo>
                    <a:lnTo>
                      <a:pt x="825733" y="2048224"/>
                    </a:lnTo>
                    <a:lnTo>
                      <a:pt x="796277" y="2086492"/>
                    </a:lnTo>
                    <a:lnTo>
                      <a:pt x="766892" y="2125086"/>
                    </a:lnTo>
                    <a:lnTo>
                      <a:pt x="737581" y="2163999"/>
                    </a:lnTo>
                    <a:lnTo>
                      <a:pt x="708347" y="2203229"/>
                    </a:lnTo>
                    <a:lnTo>
                      <a:pt x="679193" y="2242769"/>
                    </a:lnTo>
                    <a:lnTo>
                      <a:pt x="650121" y="2282615"/>
                    </a:lnTo>
                    <a:lnTo>
                      <a:pt x="621133" y="2322763"/>
                    </a:lnTo>
                    <a:lnTo>
                      <a:pt x="592234" y="2363206"/>
                    </a:lnTo>
                    <a:lnTo>
                      <a:pt x="563426" y="2403941"/>
                    </a:lnTo>
                    <a:lnTo>
                      <a:pt x="534711" y="2444962"/>
                    </a:lnTo>
                    <a:lnTo>
                      <a:pt x="506092" y="2486264"/>
                    </a:lnTo>
                    <a:lnTo>
                      <a:pt x="477572" y="2527844"/>
                    </a:lnTo>
                    <a:lnTo>
                      <a:pt x="449154" y="2569695"/>
                    </a:lnTo>
                    <a:lnTo>
                      <a:pt x="420840" y="2611813"/>
                    </a:lnTo>
                    <a:lnTo>
                      <a:pt x="392634" y="2654193"/>
                    </a:lnTo>
                    <a:lnTo>
                      <a:pt x="364538" y="2696830"/>
                    </a:lnTo>
                    <a:lnTo>
                      <a:pt x="336555" y="2739720"/>
                    </a:lnTo>
                    <a:lnTo>
                      <a:pt x="308687" y="2782857"/>
                    </a:lnTo>
                    <a:lnTo>
                      <a:pt x="280937" y="2826237"/>
                    </a:lnTo>
                    <a:lnTo>
                      <a:pt x="253309" y="2869854"/>
                    </a:lnTo>
                    <a:lnTo>
                      <a:pt x="225805" y="2913705"/>
                    </a:lnTo>
                    <a:lnTo>
                      <a:pt x="198428" y="2957783"/>
                    </a:lnTo>
                    <a:lnTo>
                      <a:pt x="171179" y="3002085"/>
                    </a:lnTo>
                    <a:lnTo>
                      <a:pt x="144064" y="3046604"/>
                    </a:lnTo>
                    <a:lnTo>
                      <a:pt x="117083" y="3091337"/>
                    </a:lnTo>
                    <a:lnTo>
                      <a:pt x="90240" y="3136279"/>
                    </a:lnTo>
                    <a:lnTo>
                      <a:pt x="63538" y="3181424"/>
                    </a:lnTo>
                    <a:lnTo>
                      <a:pt x="36979" y="3226768"/>
                    </a:lnTo>
                    <a:lnTo>
                      <a:pt x="10566" y="3272306"/>
                    </a:lnTo>
                    <a:lnTo>
                      <a:pt x="0" y="3290702"/>
                    </a:lnTo>
                    <a:lnTo>
                      <a:pt x="0" y="8991600"/>
                    </a:lnTo>
                    <a:lnTo>
                      <a:pt x="6324612" y="8991600"/>
                    </a:lnTo>
                    <a:lnTo>
                      <a:pt x="6324612" y="0"/>
                    </a:lnTo>
                    <a:close/>
                  </a:path>
                </a:pathLst>
              </a:custGeom>
              <a:solidFill>
                <a:srgbClr val="0164AA"/>
              </a:solidFill>
            </p:spPr>
            <p:txBody>
              <a:bodyPr wrap="square" lIns="0" tIns="0" rIns="0" bIns="0" rtlCol="0"/>
              <a:lstStyle/>
              <a:p>
                <a:endParaRPr dirty="0"/>
              </a:p>
            </p:txBody>
          </p:sp>
          <p:sp>
            <p:nvSpPr>
              <p:cNvPr id="14" name="object 5"/>
              <p:cNvSpPr/>
              <p:nvPr/>
            </p:nvSpPr>
            <p:spPr>
              <a:xfrm>
                <a:off x="0" y="8355"/>
                <a:ext cx="6294452" cy="8991600"/>
              </a:xfrm>
              <a:custGeom>
                <a:avLst/>
                <a:gdLst/>
                <a:ahLst/>
                <a:cxnLst/>
                <a:rect l="l" t="t" r="r" b="b"/>
                <a:pathLst>
                  <a:path w="6323330" h="8991600">
                    <a:moveTo>
                      <a:pt x="2821840" y="8978900"/>
                    </a:moveTo>
                    <a:lnTo>
                      <a:pt x="2144585" y="8978900"/>
                    </a:lnTo>
                    <a:lnTo>
                      <a:pt x="2185306" y="8991600"/>
                    </a:lnTo>
                    <a:lnTo>
                      <a:pt x="2778097" y="8991600"/>
                    </a:lnTo>
                    <a:lnTo>
                      <a:pt x="2821840" y="8978900"/>
                    </a:lnTo>
                    <a:close/>
                  </a:path>
                  <a:path w="6323330" h="8991600">
                    <a:moveTo>
                      <a:pt x="2953991" y="8966200"/>
                    </a:moveTo>
                    <a:lnTo>
                      <a:pt x="2023920" y="8966200"/>
                    </a:lnTo>
                    <a:lnTo>
                      <a:pt x="2063886" y="8978900"/>
                    </a:lnTo>
                    <a:lnTo>
                      <a:pt x="2909793" y="8978900"/>
                    </a:lnTo>
                    <a:lnTo>
                      <a:pt x="2953991" y="8966200"/>
                    </a:lnTo>
                    <a:close/>
                  </a:path>
                  <a:path w="6323330" h="8991600">
                    <a:moveTo>
                      <a:pt x="3087409" y="8953500"/>
                    </a:moveTo>
                    <a:lnTo>
                      <a:pt x="1944778" y="8953500"/>
                    </a:lnTo>
                    <a:lnTo>
                      <a:pt x="1984215" y="8966200"/>
                    </a:lnTo>
                    <a:lnTo>
                      <a:pt x="3042805" y="8966200"/>
                    </a:lnTo>
                    <a:lnTo>
                      <a:pt x="3087409" y="8953500"/>
                    </a:lnTo>
                    <a:close/>
                  </a:path>
                  <a:path w="6323330" h="8991600">
                    <a:moveTo>
                      <a:pt x="3221944" y="8928100"/>
                    </a:moveTo>
                    <a:lnTo>
                      <a:pt x="1789818" y="8928100"/>
                    </a:lnTo>
                    <a:lnTo>
                      <a:pt x="1828129" y="8940800"/>
                    </a:lnTo>
                    <a:lnTo>
                      <a:pt x="1866729" y="8940800"/>
                    </a:lnTo>
                    <a:lnTo>
                      <a:pt x="1905614" y="8953500"/>
                    </a:lnTo>
                    <a:lnTo>
                      <a:pt x="3132137" y="8953500"/>
                    </a:lnTo>
                    <a:lnTo>
                      <a:pt x="3221944" y="8928100"/>
                    </a:lnTo>
                    <a:close/>
                  </a:path>
                  <a:path w="6323330" h="8991600">
                    <a:moveTo>
                      <a:pt x="3357448" y="8902700"/>
                    </a:moveTo>
                    <a:lnTo>
                      <a:pt x="1676680" y="8902700"/>
                    </a:lnTo>
                    <a:lnTo>
                      <a:pt x="1751803" y="8928100"/>
                    </a:lnTo>
                    <a:lnTo>
                      <a:pt x="3267012" y="8928100"/>
                    </a:lnTo>
                    <a:lnTo>
                      <a:pt x="3357448" y="8902700"/>
                    </a:lnTo>
                    <a:close/>
                  </a:path>
                  <a:path w="6323330" h="8991600">
                    <a:moveTo>
                      <a:pt x="6283834" y="0"/>
                    </a:moveTo>
                    <a:lnTo>
                      <a:pt x="4140711" y="0"/>
                    </a:lnTo>
                    <a:lnTo>
                      <a:pt x="3968363" y="50800"/>
                    </a:lnTo>
                    <a:lnTo>
                      <a:pt x="3925223" y="76200"/>
                    </a:lnTo>
                    <a:lnTo>
                      <a:pt x="3795736" y="114300"/>
                    </a:lnTo>
                    <a:lnTo>
                      <a:pt x="3752564" y="139700"/>
                    </a:lnTo>
                    <a:lnTo>
                      <a:pt x="3709392" y="152400"/>
                    </a:lnTo>
                    <a:lnTo>
                      <a:pt x="3666226" y="177800"/>
                    </a:lnTo>
                    <a:lnTo>
                      <a:pt x="3623067" y="190500"/>
                    </a:lnTo>
                    <a:lnTo>
                      <a:pt x="3579922" y="215900"/>
                    </a:lnTo>
                    <a:lnTo>
                      <a:pt x="3536792" y="228600"/>
                    </a:lnTo>
                    <a:lnTo>
                      <a:pt x="3493681" y="254000"/>
                    </a:lnTo>
                    <a:lnTo>
                      <a:pt x="3450595" y="266700"/>
                    </a:lnTo>
                    <a:lnTo>
                      <a:pt x="3364506" y="317500"/>
                    </a:lnTo>
                    <a:lnTo>
                      <a:pt x="3321512" y="330200"/>
                    </a:lnTo>
                    <a:lnTo>
                      <a:pt x="3149954" y="431800"/>
                    </a:lnTo>
                    <a:lnTo>
                      <a:pt x="3107188" y="444500"/>
                    </a:lnTo>
                    <a:lnTo>
                      <a:pt x="2894285" y="571500"/>
                    </a:lnTo>
                    <a:lnTo>
                      <a:pt x="2851916" y="609600"/>
                    </a:lnTo>
                    <a:lnTo>
                      <a:pt x="2683267" y="711200"/>
                    </a:lnTo>
                    <a:lnTo>
                      <a:pt x="2641330" y="749300"/>
                    </a:lnTo>
                    <a:lnTo>
                      <a:pt x="2557754" y="800100"/>
                    </a:lnTo>
                    <a:lnTo>
                      <a:pt x="2516122" y="838200"/>
                    </a:lnTo>
                    <a:lnTo>
                      <a:pt x="2433187" y="889000"/>
                    </a:lnTo>
                    <a:lnTo>
                      <a:pt x="2350718" y="965200"/>
                    </a:lnTo>
                    <a:lnTo>
                      <a:pt x="2309667" y="990600"/>
                    </a:lnTo>
                    <a:lnTo>
                      <a:pt x="2268743" y="1028700"/>
                    </a:lnTo>
                    <a:lnTo>
                      <a:pt x="2227951" y="1054100"/>
                    </a:lnTo>
                    <a:lnTo>
                      <a:pt x="2146774" y="1130300"/>
                    </a:lnTo>
                    <a:lnTo>
                      <a:pt x="2106397" y="1155700"/>
                    </a:lnTo>
                    <a:lnTo>
                      <a:pt x="1906777" y="1346200"/>
                    </a:lnTo>
                    <a:lnTo>
                      <a:pt x="1867332" y="1371600"/>
                    </a:lnTo>
                    <a:lnTo>
                      <a:pt x="1711270" y="1524000"/>
                    </a:lnTo>
                    <a:lnTo>
                      <a:pt x="1672704" y="1574800"/>
                    </a:lnTo>
                    <a:lnTo>
                      <a:pt x="1634324" y="1612900"/>
                    </a:lnTo>
                    <a:lnTo>
                      <a:pt x="1520342" y="1727200"/>
                    </a:lnTo>
                    <a:lnTo>
                      <a:pt x="1482747" y="1778000"/>
                    </a:lnTo>
                    <a:lnTo>
                      <a:pt x="1371208" y="1892300"/>
                    </a:lnTo>
                    <a:lnTo>
                      <a:pt x="1334457" y="1943100"/>
                    </a:lnTo>
                    <a:lnTo>
                      <a:pt x="1297926" y="1981200"/>
                    </a:lnTo>
                    <a:lnTo>
                      <a:pt x="1261619" y="2032000"/>
                    </a:lnTo>
                    <a:lnTo>
                      <a:pt x="1225539" y="2070100"/>
                    </a:lnTo>
                    <a:lnTo>
                      <a:pt x="1190477" y="2120900"/>
                    </a:lnTo>
                    <a:lnTo>
                      <a:pt x="1155806" y="2159000"/>
                    </a:lnTo>
                    <a:lnTo>
                      <a:pt x="1121527" y="2209800"/>
                    </a:lnTo>
                    <a:lnTo>
                      <a:pt x="1087641" y="2247900"/>
                    </a:lnTo>
                    <a:lnTo>
                      <a:pt x="1054148" y="2298700"/>
                    </a:lnTo>
                    <a:lnTo>
                      <a:pt x="1021047" y="2336800"/>
                    </a:lnTo>
                    <a:lnTo>
                      <a:pt x="988341" y="2387600"/>
                    </a:lnTo>
                    <a:lnTo>
                      <a:pt x="956030" y="2425700"/>
                    </a:lnTo>
                    <a:lnTo>
                      <a:pt x="924113" y="2476500"/>
                    </a:lnTo>
                    <a:lnTo>
                      <a:pt x="892592" y="2514600"/>
                    </a:lnTo>
                    <a:lnTo>
                      <a:pt x="861466" y="2565400"/>
                    </a:lnTo>
                    <a:lnTo>
                      <a:pt x="830738" y="2603500"/>
                    </a:lnTo>
                    <a:lnTo>
                      <a:pt x="800406" y="2654300"/>
                    </a:lnTo>
                    <a:lnTo>
                      <a:pt x="770471" y="2692400"/>
                    </a:lnTo>
                    <a:lnTo>
                      <a:pt x="740935" y="2743200"/>
                    </a:lnTo>
                    <a:lnTo>
                      <a:pt x="711797" y="2794000"/>
                    </a:lnTo>
                    <a:lnTo>
                      <a:pt x="683059" y="2832100"/>
                    </a:lnTo>
                    <a:lnTo>
                      <a:pt x="654719" y="2882900"/>
                    </a:lnTo>
                    <a:lnTo>
                      <a:pt x="626780" y="2933700"/>
                    </a:lnTo>
                    <a:lnTo>
                      <a:pt x="599242" y="2971800"/>
                    </a:lnTo>
                    <a:lnTo>
                      <a:pt x="572104" y="3022600"/>
                    </a:lnTo>
                    <a:lnTo>
                      <a:pt x="545368" y="3073400"/>
                    </a:lnTo>
                    <a:lnTo>
                      <a:pt x="519034" y="3111500"/>
                    </a:lnTo>
                    <a:lnTo>
                      <a:pt x="493103" y="3162300"/>
                    </a:lnTo>
                    <a:lnTo>
                      <a:pt x="467575" y="3213100"/>
                    </a:lnTo>
                    <a:lnTo>
                      <a:pt x="442450" y="3251200"/>
                    </a:lnTo>
                    <a:lnTo>
                      <a:pt x="417730" y="3302000"/>
                    </a:lnTo>
                    <a:lnTo>
                      <a:pt x="393414" y="3352800"/>
                    </a:lnTo>
                    <a:lnTo>
                      <a:pt x="369504" y="3390900"/>
                    </a:lnTo>
                    <a:lnTo>
                      <a:pt x="345999" y="3441700"/>
                    </a:lnTo>
                    <a:lnTo>
                      <a:pt x="322900" y="3492500"/>
                    </a:lnTo>
                    <a:lnTo>
                      <a:pt x="300208" y="3543300"/>
                    </a:lnTo>
                    <a:lnTo>
                      <a:pt x="277923" y="3581400"/>
                    </a:lnTo>
                    <a:lnTo>
                      <a:pt x="256045" y="3632200"/>
                    </a:lnTo>
                    <a:lnTo>
                      <a:pt x="234576" y="3683000"/>
                    </a:lnTo>
                    <a:lnTo>
                      <a:pt x="213516" y="3721100"/>
                    </a:lnTo>
                    <a:lnTo>
                      <a:pt x="192865" y="3771900"/>
                    </a:lnTo>
                    <a:lnTo>
                      <a:pt x="172624" y="3822700"/>
                    </a:lnTo>
                    <a:lnTo>
                      <a:pt x="152792" y="3873500"/>
                    </a:lnTo>
                    <a:lnTo>
                      <a:pt x="133372" y="3911600"/>
                    </a:lnTo>
                    <a:lnTo>
                      <a:pt x="114363" y="3962400"/>
                    </a:lnTo>
                    <a:lnTo>
                      <a:pt x="95766" y="4013200"/>
                    </a:lnTo>
                    <a:lnTo>
                      <a:pt x="77581" y="4064000"/>
                    </a:lnTo>
                    <a:lnTo>
                      <a:pt x="59808" y="4102100"/>
                    </a:lnTo>
                    <a:lnTo>
                      <a:pt x="42449" y="4152900"/>
                    </a:lnTo>
                    <a:lnTo>
                      <a:pt x="25504" y="4203700"/>
                    </a:lnTo>
                    <a:lnTo>
                      <a:pt x="8973" y="4254500"/>
                    </a:lnTo>
                    <a:lnTo>
                      <a:pt x="0" y="4279900"/>
                    </a:lnTo>
                    <a:lnTo>
                      <a:pt x="0" y="7556500"/>
                    </a:lnTo>
                    <a:lnTo>
                      <a:pt x="3693" y="7556500"/>
                    </a:lnTo>
                    <a:lnTo>
                      <a:pt x="20595" y="7594600"/>
                    </a:lnTo>
                    <a:lnTo>
                      <a:pt x="37951" y="7632700"/>
                    </a:lnTo>
                    <a:lnTo>
                      <a:pt x="55762" y="7670800"/>
                    </a:lnTo>
                    <a:lnTo>
                      <a:pt x="74028" y="7696200"/>
                    </a:lnTo>
                    <a:lnTo>
                      <a:pt x="92749" y="7734300"/>
                    </a:lnTo>
                    <a:lnTo>
                      <a:pt x="111926" y="7772400"/>
                    </a:lnTo>
                    <a:lnTo>
                      <a:pt x="131560" y="7797800"/>
                    </a:lnTo>
                    <a:lnTo>
                      <a:pt x="151651" y="7835900"/>
                    </a:lnTo>
                    <a:lnTo>
                      <a:pt x="172200" y="7861300"/>
                    </a:lnTo>
                    <a:lnTo>
                      <a:pt x="193207" y="7899400"/>
                    </a:lnTo>
                    <a:lnTo>
                      <a:pt x="214673" y="7937500"/>
                    </a:lnTo>
                    <a:lnTo>
                      <a:pt x="236597" y="7962900"/>
                    </a:lnTo>
                    <a:lnTo>
                      <a:pt x="258982" y="7988300"/>
                    </a:lnTo>
                    <a:lnTo>
                      <a:pt x="281826" y="8026400"/>
                    </a:lnTo>
                    <a:lnTo>
                      <a:pt x="305132" y="8051800"/>
                    </a:lnTo>
                    <a:lnTo>
                      <a:pt x="328898" y="8089900"/>
                    </a:lnTo>
                    <a:lnTo>
                      <a:pt x="353126" y="8115300"/>
                    </a:lnTo>
                    <a:lnTo>
                      <a:pt x="377817" y="8140700"/>
                    </a:lnTo>
                    <a:lnTo>
                      <a:pt x="402970" y="8178800"/>
                    </a:lnTo>
                    <a:lnTo>
                      <a:pt x="428586" y="8204200"/>
                    </a:lnTo>
                    <a:lnTo>
                      <a:pt x="454666" y="8229600"/>
                    </a:lnTo>
                    <a:lnTo>
                      <a:pt x="481210" y="8255000"/>
                    </a:lnTo>
                    <a:lnTo>
                      <a:pt x="508220" y="8293100"/>
                    </a:lnTo>
                    <a:lnTo>
                      <a:pt x="563634" y="8343900"/>
                    </a:lnTo>
                    <a:lnTo>
                      <a:pt x="592041" y="8369300"/>
                    </a:lnTo>
                    <a:lnTo>
                      <a:pt x="620914" y="8394700"/>
                    </a:lnTo>
                    <a:lnTo>
                      <a:pt x="650255" y="8420100"/>
                    </a:lnTo>
                    <a:lnTo>
                      <a:pt x="674453" y="8445500"/>
                    </a:lnTo>
                    <a:lnTo>
                      <a:pt x="699140" y="8458200"/>
                    </a:lnTo>
                    <a:lnTo>
                      <a:pt x="724311" y="8483600"/>
                    </a:lnTo>
                    <a:lnTo>
                      <a:pt x="749958" y="8496300"/>
                    </a:lnTo>
                    <a:lnTo>
                      <a:pt x="776078" y="8521700"/>
                    </a:lnTo>
                    <a:lnTo>
                      <a:pt x="802665" y="8534400"/>
                    </a:lnTo>
                    <a:lnTo>
                      <a:pt x="829713" y="8559800"/>
                    </a:lnTo>
                    <a:lnTo>
                      <a:pt x="885169" y="8585200"/>
                    </a:lnTo>
                    <a:lnTo>
                      <a:pt x="913566" y="8610600"/>
                    </a:lnTo>
                    <a:lnTo>
                      <a:pt x="971672" y="8636000"/>
                    </a:lnTo>
                    <a:lnTo>
                      <a:pt x="1001370" y="8661400"/>
                    </a:lnTo>
                    <a:lnTo>
                      <a:pt x="1092976" y="8699500"/>
                    </a:lnTo>
                    <a:lnTo>
                      <a:pt x="1124330" y="8724900"/>
                    </a:lnTo>
                    <a:lnTo>
                      <a:pt x="1188233" y="8750300"/>
                    </a:lnTo>
                    <a:lnTo>
                      <a:pt x="1320667" y="8801100"/>
                    </a:lnTo>
                    <a:lnTo>
                      <a:pt x="1494429" y="8864600"/>
                    </a:lnTo>
                    <a:lnTo>
                      <a:pt x="1530222" y="8864600"/>
                    </a:lnTo>
                    <a:lnTo>
                      <a:pt x="1639584" y="8902700"/>
                    </a:lnTo>
                    <a:lnTo>
                      <a:pt x="3402806" y="8902700"/>
                    </a:lnTo>
                    <a:lnTo>
                      <a:pt x="3906169" y="8763000"/>
                    </a:lnTo>
                    <a:lnTo>
                      <a:pt x="3952189" y="8737600"/>
                    </a:lnTo>
                    <a:lnTo>
                      <a:pt x="4044280" y="8712200"/>
                    </a:lnTo>
                    <a:lnTo>
                      <a:pt x="4090341" y="8686800"/>
                    </a:lnTo>
                    <a:lnTo>
                      <a:pt x="4182465" y="8661400"/>
                    </a:lnTo>
                    <a:lnTo>
                      <a:pt x="4228517" y="8636000"/>
                    </a:lnTo>
                    <a:lnTo>
                      <a:pt x="4274556" y="8623300"/>
                    </a:lnTo>
                    <a:lnTo>
                      <a:pt x="4366569" y="8572500"/>
                    </a:lnTo>
                    <a:lnTo>
                      <a:pt x="4412533" y="8559800"/>
                    </a:lnTo>
                    <a:lnTo>
                      <a:pt x="4550186" y="8483600"/>
                    </a:lnTo>
                    <a:lnTo>
                      <a:pt x="4595973" y="8470900"/>
                    </a:lnTo>
                    <a:lnTo>
                      <a:pt x="4869282" y="8318500"/>
                    </a:lnTo>
                    <a:lnTo>
                      <a:pt x="4914547" y="8280400"/>
                    </a:lnTo>
                    <a:lnTo>
                      <a:pt x="5049738" y="8204200"/>
                    </a:lnTo>
                    <a:lnTo>
                      <a:pt x="5094583" y="8166100"/>
                    </a:lnTo>
                    <a:lnTo>
                      <a:pt x="5139309" y="8140700"/>
                    </a:lnTo>
                    <a:lnTo>
                      <a:pt x="5183911" y="8102600"/>
                    </a:lnTo>
                    <a:lnTo>
                      <a:pt x="5228383" y="8077200"/>
                    </a:lnTo>
                    <a:lnTo>
                      <a:pt x="5272719" y="8039100"/>
                    </a:lnTo>
                    <a:lnTo>
                      <a:pt x="5316915" y="8013700"/>
                    </a:lnTo>
                    <a:lnTo>
                      <a:pt x="5404862" y="7937500"/>
                    </a:lnTo>
                    <a:lnTo>
                      <a:pt x="5448602" y="7912100"/>
                    </a:lnTo>
                    <a:lnTo>
                      <a:pt x="5664747" y="7721600"/>
                    </a:lnTo>
                    <a:lnTo>
                      <a:pt x="5834266" y="7569200"/>
                    </a:lnTo>
                    <a:lnTo>
                      <a:pt x="5876128" y="7531100"/>
                    </a:lnTo>
                    <a:lnTo>
                      <a:pt x="5917771" y="7480300"/>
                    </a:lnTo>
                    <a:lnTo>
                      <a:pt x="6000382" y="7404100"/>
                    </a:lnTo>
                    <a:lnTo>
                      <a:pt x="6041339" y="7353300"/>
                    </a:lnTo>
                    <a:lnTo>
                      <a:pt x="6082054" y="7315200"/>
                    </a:lnTo>
                    <a:lnTo>
                      <a:pt x="6122525" y="7264400"/>
                    </a:lnTo>
                    <a:lnTo>
                      <a:pt x="6162743" y="7226300"/>
                    </a:lnTo>
                    <a:lnTo>
                      <a:pt x="6242405" y="7124700"/>
                    </a:lnTo>
                    <a:lnTo>
                      <a:pt x="6281837" y="7073900"/>
                    </a:lnTo>
                    <a:lnTo>
                      <a:pt x="6320995" y="7035800"/>
                    </a:lnTo>
                    <a:lnTo>
                      <a:pt x="6323330" y="7035800"/>
                    </a:lnTo>
                    <a:lnTo>
                      <a:pt x="6323330" y="12700"/>
                    </a:lnTo>
                    <a:lnTo>
                      <a:pt x="6319820" y="12700"/>
                    </a:lnTo>
                    <a:lnTo>
                      <a:pt x="6283834" y="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  <p:txBody>
              <a:bodyPr wrap="square" lIns="0" tIns="0" rIns="0" bIns="0" rtlCol="0"/>
              <a:lstStyle/>
              <a:p>
                <a:endParaRPr/>
              </a:p>
            </p:txBody>
          </p:sp>
        </p:grpSp>
      </p:grpSp>
      <p:sp>
        <p:nvSpPr>
          <p:cNvPr id="17" name="Title 1"/>
          <p:cNvSpPr txBox="1"/>
          <p:nvPr userDrawn="1"/>
        </p:nvSpPr>
        <p:spPr>
          <a:xfrm>
            <a:off x="1024508" y="615710"/>
            <a:ext cx="3865544" cy="252686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000" b="1" kern="1200" cap="all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1100" b="0" i="1" cap="none" dirty="0">
                <a:latin typeface="Calibri" panose="020F0502020204030204" pitchFamily="34" charset="0"/>
                <a:cs typeface="Calibri" panose="020F0502020204030204" pitchFamily="34" charset="0"/>
              </a:rPr>
              <a:t>Kenya Institute of  Curriculum Development</a:t>
            </a:r>
          </a:p>
        </p:txBody>
      </p:sp>
      <p:pic>
        <p:nvPicPr>
          <p:cNvPr id="18" name="Picture 1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17189" y="228990"/>
            <a:ext cx="613484" cy="639406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4293704" y="667336"/>
            <a:ext cx="6454188" cy="1972400"/>
          </a:xfrm>
          <a:prstGeom prst="rect">
            <a:avLst/>
          </a:prstGeom>
          <a:noFill/>
        </p:spPr>
        <p:txBody>
          <a:bodyPr lIns="146304" tIns="91440" rIns="146304" bIns="91440" anchor="t" anchorCtr="0"/>
          <a:lstStyle>
            <a:lvl1pPr>
              <a:spcAft>
                <a:spcPts val="1175"/>
              </a:spcAft>
              <a:defRPr sz="5295" spc="-99" baseline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r>
              <a:rPr lang="en-US" dirty="0"/>
              <a:t>Presentation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269302" y="3608313"/>
            <a:ext cx="4751003" cy="990031"/>
          </a:xfrm>
          <a:prstGeom prst="rect">
            <a:avLst/>
          </a:prstGeom>
          <a:noFill/>
        </p:spPr>
        <p:txBody>
          <a:bodyPr lIns="146304" tIns="109728" rIns="146304" bIns="109728">
            <a:noAutofit/>
          </a:bodyPr>
          <a:lstStyle>
            <a:lvl1pPr marL="0" indent="0">
              <a:spcBef>
                <a:spcPts val="0"/>
              </a:spcBef>
              <a:buNone/>
              <a:defRPr sz="3135" spc="0" baseline="0">
                <a:solidFill>
                  <a:schemeClr val="bg1"/>
                </a:solidFill>
                <a:latin typeface="Segoe UI Light" panose="020B0502040204020203" pitchFamily="34" charset="0"/>
                <a:cs typeface="Segoe UI Light" panose="020B0502040204020203" pitchFamily="34" charset="0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sp>
        <p:nvSpPr>
          <p:cNvPr id="6" name="Google Shape;11;p2"/>
          <p:cNvSpPr txBox="1"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 panose="020B0604020202020204"/>
              <a:buChar char="•"/>
              <a:defRPr sz="32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 panose="020B0604020202020204"/>
              <a:buChar char="–"/>
              <a:defRPr sz="2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 panose="020B0604020202020204"/>
              <a:buChar char="•"/>
              <a:defRPr sz="24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 panose="020B0604020202020204"/>
              <a:buChar char="–"/>
              <a:defRPr sz="20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 panose="020B0604020202020204"/>
              <a:buChar char="»"/>
              <a:defRPr sz="20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 panose="020B0604020202020204"/>
              <a:buChar char="•"/>
              <a:defRPr sz="20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 panose="020B0604020202020204"/>
              <a:buChar char="•"/>
              <a:defRPr sz="20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 panose="020B0604020202020204"/>
              <a:buChar char="•"/>
              <a:defRPr sz="20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 panose="020B0604020202020204"/>
              <a:buChar char="•"/>
              <a:defRPr sz="20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9pPr>
          </a:lstStyle>
          <a:p>
            <a:endParaRPr dirty="0"/>
          </a:p>
        </p:txBody>
      </p:sp>
      <p:sp>
        <p:nvSpPr>
          <p:cNvPr id="7" name="Google Shape;12;p2"/>
          <p:cNvSpPr txBox="1">
            <a:spLocks noGrp="1"/>
          </p:cNvSpPr>
          <p:nvPr>
            <p:ph type="dt" idx="10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9pPr>
          </a:lstStyle>
          <a:p>
            <a:endParaRPr/>
          </a:p>
        </p:txBody>
      </p:sp>
      <p:sp>
        <p:nvSpPr>
          <p:cNvPr id="8" name="Google Shape;13;p2"/>
          <p:cNvSpPr txBox="1">
            <a:spLocks noGrp="1"/>
          </p:cNvSpPr>
          <p:nvPr>
            <p:ph type="ftr" idx="11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 panose="020F0502020204030204"/>
                <a:ea typeface="Calibri" panose="020F0502020204030204"/>
                <a:cs typeface="Calibri" panose="020F0502020204030204"/>
                <a:sym typeface="Calibri" panose="020F0502020204030204"/>
              </a:defRPr>
            </a:lvl9pPr>
          </a:lstStyle>
          <a:p>
            <a:endParaRPr/>
          </a:p>
        </p:txBody>
      </p:sp>
      <p:sp>
        <p:nvSpPr>
          <p:cNvPr id="10" name="Google Shape;14;p2"/>
          <p:cNvSpPr txBox="1">
            <a:spLocks noGrp="1"/>
          </p:cNvSpPr>
          <p:nvPr>
            <p:ph type="sldNum" idx="13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1pPr>
            <a:lvl2pPr marL="0" marR="0" lvl="1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2pPr>
            <a:lvl3pPr marL="0" marR="0" lvl="2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3pPr>
            <a:lvl4pPr marL="0" marR="0" lvl="3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4pPr>
            <a:lvl5pPr marL="0" marR="0" lvl="4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5pPr>
            <a:lvl6pPr marL="0" marR="0" lvl="5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6pPr>
            <a:lvl7pPr marL="0" marR="0" lvl="6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7pPr>
            <a:lvl8pPr marL="0" marR="0" lvl="7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8pPr>
            <a:lvl9pPr marL="0" marR="0" lvl="8" indent="0" algn="r" rtl="0">
              <a:spcBef>
                <a:spcPts val="0"/>
              </a:spcBef>
              <a:spcAft>
                <a:spcPts val="0"/>
              </a:spcAft>
              <a:buNone/>
              <a:defRPr sz="1200" b="0" i="0" u="none" strike="noStrike" cap="none">
                <a:solidFill>
                  <a:srgbClr val="888888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  <p:transition spd="med">
    <p:pull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pull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ction Title Accent Color 2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69241" y="2084173"/>
            <a:ext cx="11653523" cy="1796217"/>
          </a:xfrm>
          <a:prstGeom prst="rect">
            <a:avLst/>
          </a:prstGeom>
          <a:noFill/>
        </p:spPr>
        <p:txBody>
          <a:bodyPr tIns="91440" bIns="91440" anchor="t" anchorCtr="0"/>
          <a:lstStyle>
            <a:lvl1pPr>
              <a:defRPr sz="8625" spc="-98" baseline="0">
                <a:gradFill>
                  <a:gsLst>
                    <a:gs pos="100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</a:defRPr>
            </a:lvl1pPr>
          </a:lstStyle>
          <a:p>
            <a:r>
              <a:rPr lang="en-US" dirty="0"/>
              <a:t>Section title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04-Dec-25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9364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7" r:id="rId1"/>
    <p:sldLayoutId id="2147483838" r:id="rId2"/>
    <p:sldLayoutId id="2147483839" r:id="rId3"/>
    <p:sldLayoutId id="2147483840" r:id="rId4"/>
    <p:sldLayoutId id="2147483841" r:id="rId5"/>
    <p:sldLayoutId id="2147483842" r:id="rId6"/>
    <p:sldLayoutId id="2147483843" r:id="rId7"/>
    <p:sldLayoutId id="2147483844" r:id="rId8"/>
    <p:sldLayoutId id="2147483845" r:id="rId9"/>
    <p:sldLayoutId id="2147483846" r:id="rId10"/>
    <p:sldLayoutId id="2147483847" r:id="rId11"/>
    <p:sldLayoutId id="2147483848" r:id="rId12"/>
    <p:sldLayoutId id="2147483849" r:id="rId13"/>
    <p:sldLayoutId id="2147483850" r:id="rId14"/>
    <p:sldLayoutId id="2147483657" r:id="rId15"/>
    <p:sldLayoutId id="2147483660" r:id="rId16"/>
    <p:sldLayoutId id="2147483662" r:id="rId17"/>
  </p:sldLayoutIdLst>
  <p:transition spd="med">
    <p:pull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1100B656-A4C1-0B43-BDCD-B248DBA0010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94610" y="1293964"/>
            <a:ext cx="7509510" cy="399119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743200" y="5404680"/>
            <a:ext cx="7315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0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ENHANCING LEARNING EXPERIENCES</a:t>
            </a: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52400" y="152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en-US"/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304800" y="3048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spAutoFit/>
          </a:bodyPr>
          <a:lstStyle/>
          <a:p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162898" y="2881206"/>
            <a:ext cx="2431712" cy="2403948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09B30C87-5951-1C65-9495-2E73F815BF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4572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A1140EC5-EFEA-34AD-7091-647316723A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" y="6096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8744E75-9D19-F4F0-E17E-C62536029D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104120" y="2709110"/>
            <a:ext cx="2087880" cy="2576043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F6B7076-C301-BE65-8E92-5D53F0A8571F}"/>
              </a:ext>
            </a:extLst>
          </p:cNvPr>
          <p:cNvSpPr txBox="1"/>
          <p:nvPr/>
        </p:nvSpPr>
        <p:spPr>
          <a:xfrm>
            <a:off x="2594610" y="6018087"/>
            <a:ext cx="7315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0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DECEMBER 2025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8CDB0D2-CD73-FDBA-8A08-0DCEBC54C93C}"/>
              </a:ext>
            </a:extLst>
          </p:cNvPr>
          <p:cNvSpPr txBox="1"/>
          <p:nvPr/>
        </p:nvSpPr>
        <p:spPr>
          <a:xfrm>
            <a:off x="2678431" y="284254"/>
            <a:ext cx="8903969" cy="52322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800" b="1" kern="100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ICT INTEGRATION IN TEACHING AND LEARNING</a:t>
            </a:r>
            <a:endParaRPr lang="en-US" sz="2800" b="1" dirty="0">
              <a:solidFill>
                <a:srgbClr val="00B050"/>
              </a:solidFill>
              <a:latin typeface="Constantia" panose="02030602050306030303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  <p:bldP spid="1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4DB27E-529D-E0AF-A14D-077E6ECC8C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58855" y="400368"/>
            <a:ext cx="8231066" cy="662622"/>
          </a:xfrm>
        </p:spPr>
        <p:txBody>
          <a:bodyPr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US" sz="3700" b="1" dirty="0">
                <a:latin typeface="Constantia" panose="02030602050306030303" pitchFamily="18" charset="0"/>
                <a:cs typeface="Times New Roman" panose="02020603050405020304" pitchFamily="18" charset="0"/>
              </a:rPr>
              <a:t>Session </a:t>
            </a:r>
            <a:r>
              <a:rPr lang="en-US" sz="37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Objectives</a:t>
            </a:r>
            <a:br>
              <a:rPr lang="en-US" sz="3700" b="1" dirty="0"/>
            </a:br>
            <a:endParaRPr lang="en-US" sz="3700" dirty="0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39E1E49-1208-92E3-4328-4B42BAE0415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16717132"/>
              </p:ext>
            </p:extLst>
          </p:nvPr>
        </p:nvGraphicFramePr>
        <p:xfrm>
          <a:off x="609598" y="1188721"/>
          <a:ext cx="11582401" cy="41033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477958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A48C7B-DF9B-1447-0A54-21DCDD0E16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40340" y="274638"/>
            <a:ext cx="6651144" cy="1062672"/>
          </a:xfrm>
        </p:spPr>
        <p:txBody>
          <a:bodyPr>
            <a:normAutofit/>
          </a:bodyPr>
          <a:lstStyle/>
          <a:p>
            <a:r>
              <a:rPr lang="en-US" sz="2800" b="1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Join at ment.com: user </a:t>
            </a:r>
            <a:r>
              <a:rPr lang="en-US" sz="3200" b="1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code</a:t>
            </a:r>
            <a:r>
              <a:rPr lang="en-US" sz="2800" b="1" kern="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81064519 :create YOUR OWN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E09B245C-2599-4A82-3750-EAF25C2E20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82980" y="2514601"/>
            <a:ext cx="10469880" cy="914399"/>
          </a:xfrm>
        </p:spPr>
        <p:txBody>
          <a:bodyPr>
            <a:normAutofit fontScale="25000" lnSpcReduction="20000"/>
          </a:bodyPr>
          <a:lstStyle/>
          <a:p>
            <a:pPr marL="0" marR="0">
              <a:lnSpc>
                <a:spcPct val="107000"/>
              </a:lnSpc>
              <a:spcAft>
                <a:spcPts val="1755"/>
              </a:spcAft>
              <a:buNone/>
              <a:tabLst>
                <a:tab pos="4866005" algn="ctr"/>
                <a:tab pos="10100310" algn="r"/>
              </a:tabLst>
            </a:pPr>
            <a:r>
              <a:rPr lang="en-US" sz="1050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	</a:t>
            </a:r>
            <a:r>
              <a:rPr lang="en-US" sz="1050" b="1" kern="1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	</a:t>
            </a:r>
            <a:endParaRPr lang="en-US" sz="900" kern="1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0" marR="0">
              <a:lnSpc>
                <a:spcPct val="107000"/>
              </a:lnSpc>
              <a:spcAft>
                <a:spcPts val="14185"/>
              </a:spcAft>
              <a:buNone/>
            </a:pPr>
            <a:r>
              <a:rPr lang="en-US" sz="12800" kern="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What Is ICT Integration In teaching and learning?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226300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EBABFA-E2AF-4ECC-5AC0-1FA5B61C55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69265" y="1412530"/>
            <a:ext cx="4218216" cy="1725930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pPr>
              <a:lnSpc>
                <a:spcPct val="90000"/>
              </a:lnSpc>
              <a:spcBef>
                <a:spcPct val="0"/>
              </a:spcBef>
            </a:pPr>
            <a:br>
              <a:rPr lang="en-US" sz="52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</a:br>
            <a:r>
              <a:rPr lang="en-US" sz="3100" b="1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What Is </a:t>
            </a:r>
            <a:r>
              <a:rPr lang="en-US" sz="3100" b="1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ICT </a:t>
            </a:r>
            <a:r>
              <a:rPr lang="en-US" sz="3100" b="1" kern="1200" dirty="0">
                <a:solidFill>
                  <a:schemeClr val="tx1"/>
                </a:solidFill>
                <a:latin typeface="+mn-lt"/>
                <a:ea typeface="+mj-ea"/>
                <a:cs typeface="Times New Roman" panose="02020603050405020304" pitchFamily="18" charset="0"/>
              </a:rPr>
              <a:t>Integration</a:t>
            </a:r>
            <a:r>
              <a:rPr lang="en-US" sz="3100" b="1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  <a:t> in teaching and  learning?</a:t>
            </a:r>
            <a:br>
              <a:rPr lang="en-US" sz="3100" b="1" kern="1200" dirty="0">
                <a:solidFill>
                  <a:schemeClr val="tx1"/>
                </a:solidFill>
                <a:latin typeface="+mn-lt"/>
                <a:ea typeface="+mj-ea"/>
                <a:cs typeface="+mj-cs"/>
              </a:rPr>
            </a:br>
            <a:endParaRPr lang="en-US" sz="3100" kern="1200" dirty="0">
              <a:solidFill>
                <a:schemeClr val="tx1"/>
              </a:solidFill>
              <a:latin typeface="+mn-lt"/>
              <a:ea typeface="+mj-ea"/>
              <a:cs typeface="+mj-cs"/>
            </a:endParaRPr>
          </a:p>
        </p:txBody>
      </p:sp>
      <p:pic>
        <p:nvPicPr>
          <p:cNvPr id="4" name="Picture 3" descr="Green BTS challenge Lesson plan A4 Document">
            <a:extLst>
              <a:ext uri="{FF2B5EF4-FFF2-40B4-BE49-F238E27FC236}">
                <a16:creationId xmlns:a16="http://schemas.microsoft.com/office/drawing/2014/main" id="{DE6DB7FA-AF13-B319-35C4-BACFACE2B8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77" r="14272" b="-1"/>
          <a:stretch>
            <a:fillRect/>
          </a:stretch>
        </p:blipFill>
        <p:spPr bwMode="auto">
          <a:xfrm>
            <a:off x="4432728" y="243668"/>
            <a:ext cx="2120766" cy="2120759"/>
          </a:xfrm>
          <a:prstGeom prst="rect">
            <a:avLst/>
          </a:prstGeom>
          <a:noFill/>
        </p:spPr>
      </p:pic>
      <p:pic>
        <p:nvPicPr>
          <p:cNvPr id="5" name="Picture 4" descr="A group of people in a classroom&#10;&#10;AI-generated content may be incorrect.">
            <a:extLst>
              <a:ext uri="{FF2B5EF4-FFF2-40B4-BE49-F238E27FC236}">
                <a16:creationId xmlns:a16="http://schemas.microsoft.com/office/drawing/2014/main" id="{A9DE224F-DF4F-683D-D296-B0E1D2CB590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9335" r="17219" b="1"/>
          <a:stretch>
            <a:fillRect/>
          </a:stretch>
        </p:blipFill>
        <p:spPr>
          <a:xfrm>
            <a:off x="7187243" y="2688739"/>
            <a:ext cx="2120766" cy="2120752"/>
          </a:xfrm>
          <a:prstGeom prst="rect">
            <a:avLst/>
          </a:prstGeom>
        </p:spPr>
      </p:pic>
      <p:pic>
        <p:nvPicPr>
          <p:cNvPr id="6" name="Picture 5" descr="A group of people working on computers&#10;&#10;AI-generated content may be incorrect.">
            <a:extLst>
              <a:ext uri="{FF2B5EF4-FFF2-40B4-BE49-F238E27FC236}">
                <a16:creationId xmlns:a16="http://schemas.microsoft.com/office/drawing/2014/main" id="{1EEA2AF5-2492-1322-2B17-985E5C694C7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30722" r="2779" b="1"/>
          <a:stretch>
            <a:fillRect/>
          </a:stretch>
        </p:blipFill>
        <p:spPr>
          <a:xfrm>
            <a:off x="9579013" y="245847"/>
            <a:ext cx="2120766" cy="2120776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DD7DFB4D-0BCC-8C77-A9BD-E3D5654B64FC}"/>
              </a:ext>
            </a:extLst>
          </p:cNvPr>
          <p:cNvGrpSpPr/>
          <p:nvPr/>
        </p:nvGrpSpPr>
        <p:grpSpPr>
          <a:xfrm>
            <a:off x="7310761" y="2992809"/>
            <a:ext cx="2268252" cy="2685870"/>
            <a:chOff x="944261" y="828479"/>
            <a:chExt cx="2526180" cy="2991283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FB95D9A4-2ECD-A5EA-4081-26A5BA70C31F}"/>
                </a:ext>
              </a:extLst>
            </p:cNvPr>
            <p:cNvSpPr/>
            <p:nvPr/>
          </p:nvSpPr>
          <p:spPr>
            <a:xfrm>
              <a:off x="1383645" y="828479"/>
              <a:ext cx="2086796" cy="521718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2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2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2604D92E-738B-8735-3F6D-8DF7A0E3F201}"/>
                </a:ext>
              </a:extLst>
            </p:cNvPr>
            <p:cNvSpPr txBox="1"/>
            <p:nvPr/>
          </p:nvSpPr>
          <p:spPr>
            <a:xfrm>
              <a:off x="944261" y="3298044"/>
              <a:ext cx="2086796" cy="52171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t" anchorCtr="0">
              <a:noAutofit/>
            </a:bodyPr>
            <a:lstStyle/>
            <a:p>
              <a:pPr algn="ctr" defTabSz="433112">
                <a:spcBef>
                  <a:spcPct val="0"/>
                </a:spcBef>
                <a:spcAft>
                  <a:spcPct val="35000"/>
                </a:spcAft>
              </a:pPr>
              <a:r>
                <a:rPr lang="en-US" kern="1200" dirty="0">
                  <a:solidFill>
                    <a:schemeClr val="tx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rPr>
                <a:t>Use of technology to deliver and assess learning</a:t>
              </a:r>
              <a:r>
                <a:rPr lang="en-US" sz="974" kern="1200" dirty="0">
                  <a:solidFill>
                    <a:schemeClr val="tx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rPr>
                <a:t>.</a:t>
              </a:r>
              <a:endParaRPr lang="en-US" sz="1100" kern="1200" dirty="0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9C655534-5353-7E6F-E734-77383613CE2C}"/>
              </a:ext>
            </a:extLst>
          </p:cNvPr>
          <p:cNvGrpSpPr/>
          <p:nvPr/>
        </p:nvGrpSpPr>
        <p:grpSpPr>
          <a:xfrm>
            <a:off x="4167415" y="3029059"/>
            <a:ext cx="2671894" cy="566227"/>
            <a:chOff x="535924" y="828479"/>
            <a:chExt cx="2934517" cy="557157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72AB3756-0F60-8328-5E78-E395DBBA91D4}"/>
                </a:ext>
              </a:extLst>
            </p:cNvPr>
            <p:cNvSpPr/>
            <p:nvPr/>
          </p:nvSpPr>
          <p:spPr>
            <a:xfrm>
              <a:off x="1383645" y="828479"/>
              <a:ext cx="2086796" cy="521718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2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2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B8B9D367-F490-CC79-85D9-ACC53FC6B696}"/>
                </a:ext>
              </a:extLst>
            </p:cNvPr>
            <p:cNvSpPr txBox="1"/>
            <p:nvPr/>
          </p:nvSpPr>
          <p:spPr>
            <a:xfrm>
              <a:off x="535924" y="863918"/>
              <a:ext cx="2086796" cy="52171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t" anchorCtr="0">
              <a:noAutofit/>
            </a:bodyPr>
            <a:lstStyle/>
            <a:p>
              <a:pPr algn="ctr" defTabSz="491737">
                <a:spcBef>
                  <a:spcPct val="0"/>
                </a:spcBef>
                <a:spcAft>
                  <a:spcPct val="35000"/>
                </a:spcAft>
              </a:pPr>
              <a:r>
                <a:rPr lang="en-US" kern="1200" dirty="0">
                  <a:solidFill>
                    <a:schemeClr val="tx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rPr>
                <a:t>Use of technology to </a:t>
              </a:r>
              <a:r>
                <a:rPr lang="en-US" sz="1600" kern="1200" dirty="0">
                  <a:solidFill>
                    <a:schemeClr val="tx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rPr>
                <a:t>plan</a:t>
              </a:r>
              <a:r>
                <a:rPr lang="en-US" kern="1200" dirty="0">
                  <a:solidFill>
                    <a:schemeClr val="tx1">
                      <a:hueOff val="0"/>
                      <a:satOff val="0"/>
                      <a:lumOff val="0"/>
                      <a:alphaOff val="0"/>
                    </a:schemeClr>
                  </a:solidFill>
                  <a:latin typeface="+mn-lt"/>
                  <a:ea typeface="+mn-ea"/>
                  <a:cs typeface="+mn-cs"/>
                </a:rPr>
                <a:t> </a:t>
              </a:r>
              <a:endParaRPr lang="en-US" kern="1200" dirty="0"/>
            </a:p>
          </p:txBody>
        </p:sp>
      </p:grpSp>
      <p:grpSp>
        <p:nvGrpSpPr>
          <p:cNvPr id="18" name="Group 17">
            <a:extLst>
              <a:ext uri="{FF2B5EF4-FFF2-40B4-BE49-F238E27FC236}">
                <a16:creationId xmlns:a16="http://schemas.microsoft.com/office/drawing/2014/main" id="{0C821300-AC7F-BADA-FD44-2F97CEDC4129}"/>
              </a:ext>
            </a:extLst>
          </p:cNvPr>
          <p:cNvGrpSpPr/>
          <p:nvPr/>
        </p:nvGrpSpPr>
        <p:grpSpPr>
          <a:xfrm>
            <a:off x="9725630" y="2926661"/>
            <a:ext cx="2319754" cy="1248312"/>
            <a:chOff x="6170811" y="928874"/>
            <a:chExt cx="3277988" cy="974039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705C27A1-5232-D0DD-B8A6-95D53E562C7A}"/>
                </a:ext>
              </a:extLst>
            </p:cNvPr>
            <p:cNvSpPr/>
            <p:nvPr/>
          </p:nvSpPr>
          <p:spPr>
            <a:xfrm>
              <a:off x="7335512" y="928874"/>
              <a:ext cx="2113287" cy="521718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2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2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3A813673-5C14-7FC6-25D5-FEAC952DBC52}"/>
                </a:ext>
              </a:extLst>
            </p:cNvPr>
            <p:cNvSpPr txBox="1"/>
            <p:nvPr/>
          </p:nvSpPr>
          <p:spPr>
            <a:xfrm>
              <a:off x="6170811" y="1238332"/>
              <a:ext cx="3277988" cy="66458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t" anchorCtr="0">
              <a:noAutofit/>
            </a:bodyPr>
            <a:lstStyle/>
            <a:p>
              <a:pPr algn="ctr" defTabSz="302758">
                <a:spcBef>
                  <a:spcPct val="0"/>
                </a:spcBef>
                <a:spcAft>
                  <a:spcPct val="35000"/>
                </a:spcAft>
              </a:pPr>
              <a:r>
                <a:rPr lang="en-US" kern="1200" dirty="0">
                  <a:solidFill>
                    <a:schemeClr val="tx1">
                      <a:hueOff val="0"/>
                      <a:satOff val="0"/>
                      <a:lumOff val="0"/>
                      <a:alphaOff val="0"/>
                    </a:schemeClr>
                  </a:solidFill>
                  <a:latin typeface="Constantia" panose="02030602050306030303" pitchFamily="18" charset="0"/>
                </a:rPr>
                <a:t>Use of technology to   transform learning experiences.</a:t>
              </a:r>
              <a:endParaRPr lang="en-US" kern="1200" dirty="0">
                <a:latin typeface="Constantia" panose="02030602050306030303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8208420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>
            <a:extLst>
              <a:ext uri="{FF2B5EF4-FFF2-40B4-BE49-F238E27FC236}">
                <a16:creationId xmlns:a16="http://schemas.microsoft.com/office/drawing/2014/main" id="{3419BEC7-17CB-C3E1-3CD0-967199FC159F}"/>
              </a:ext>
            </a:extLst>
          </p:cNvPr>
          <p:cNvGrpSpPr/>
          <p:nvPr/>
        </p:nvGrpSpPr>
        <p:grpSpPr>
          <a:xfrm>
            <a:off x="426720" y="2572374"/>
            <a:ext cx="6985997" cy="1388724"/>
            <a:chOff x="1672096" y="868035"/>
            <a:chExt cx="6985997" cy="2413471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FF67A2D8-09E5-E5CC-CF93-FEE11AA86BCE}"/>
                </a:ext>
              </a:extLst>
            </p:cNvPr>
            <p:cNvSpPr/>
            <p:nvPr/>
          </p:nvSpPr>
          <p:spPr>
            <a:xfrm>
              <a:off x="6024660" y="868035"/>
              <a:ext cx="2633433" cy="946207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2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2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US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1A405007-AB52-7B68-AF36-9AEADBDE6092}"/>
                </a:ext>
              </a:extLst>
            </p:cNvPr>
            <p:cNvSpPr txBox="1"/>
            <p:nvPr/>
          </p:nvSpPr>
          <p:spPr>
            <a:xfrm>
              <a:off x="1672096" y="1432032"/>
              <a:ext cx="5417574" cy="184947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0" rIns="0" bIns="0" numCol="1" spcCol="1270" anchor="t" anchorCtr="0">
              <a:noAutofit/>
            </a:bodyPr>
            <a:lstStyle/>
            <a:p>
              <a:pPr marL="0" lvl="0" indent="0" algn="ctr" defTabSz="5778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400" kern="1200" dirty="0">
                  <a:latin typeface="Constantia" panose="02030602050306030303" pitchFamily="18" charset="0"/>
                </a:rPr>
                <a:t>Supported by </a:t>
              </a:r>
              <a:r>
                <a:rPr lang="en-US" sz="2400" b="1" kern="1200" dirty="0">
                  <a:latin typeface="Constantia" panose="02030602050306030303" pitchFamily="18" charset="0"/>
                </a:rPr>
                <a:t>TPACK</a:t>
              </a:r>
              <a:r>
                <a:rPr lang="en-US" sz="2400" kern="1200" dirty="0">
                  <a:latin typeface="Constantia" panose="02030602050306030303" pitchFamily="18" charset="0"/>
                </a:rPr>
                <a:t> framework (Technology + Pedagogy + Content).</a:t>
              </a:r>
            </a:p>
          </p:txBody>
        </p: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FE9F1904-4A1E-2C66-DF8B-F0CFB53F9B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47708" y="1348740"/>
            <a:ext cx="5002282" cy="473202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33C194D-7713-DDC1-9473-8B808AFAD42F}"/>
              </a:ext>
            </a:extLst>
          </p:cNvPr>
          <p:cNvSpPr txBox="1"/>
          <p:nvPr/>
        </p:nvSpPr>
        <p:spPr>
          <a:xfrm>
            <a:off x="3863340" y="400050"/>
            <a:ext cx="56007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nstantia" panose="02030602050306030303" pitchFamily="18" charset="0"/>
              </a:rPr>
              <a:t>ICT Integration Continues….</a:t>
            </a:r>
          </a:p>
        </p:txBody>
      </p:sp>
    </p:spTree>
    <p:extLst>
      <p:ext uri="{BB962C8B-B14F-4D97-AF65-F5344CB8AC3E}">
        <p14:creationId xmlns:p14="http://schemas.microsoft.com/office/powerpoint/2010/main" val="293966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821CB99-596F-244D-3395-1C0FD6446CE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-1" t="-6945" r="22395"/>
          <a:stretch>
            <a:fillRect/>
          </a:stretch>
        </p:blipFill>
        <p:spPr>
          <a:xfrm>
            <a:off x="-8" y="2457449"/>
            <a:ext cx="3969241" cy="4400543"/>
          </a:xfrm>
          <a:custGeom>
            <a:avLst/>
            <a:gdLst/>
            <a:ahLst/>
            <a:cxnLst/>
            <a:rect l="l" t="t" r="r" b="b"/>
            <a:pathLst>
              <a:path w="4211054" h="5181530">
                <a:moveTo>
                  <a:pt x="1165310" y="990"/>
                </a:moveTo>
                <a:cubicBezTo>
                  <a:pt x="1578456" y="12730"/>
                  <a:pt x="2002082" y="129252"/>
                  <a:pt x="2418078" y="367333"/>
                </a:cubicBezTo>
                <a:cubicBezTo>
                  <a:pt x="3905879" y="1218825"/>
                  <a:pt x="4719574" y="3276464"/>
                  <a:pt x="3861693" y="4749397"/>
                </a:cubicBezTo>
                <a:cubicBezTo>
                  <a:pt x="3781266" y="4887488"/>
                  <a:pt x="3691172" y="4998345"/>
                  <a:pt x="3592887" y="5091022"/>
                </a:cubicBezTo>
                <a:lnTo>
                  <a:pt x="3483153" y="5181530"/>
                </a:lnTo>
                <a:lnTo>
                  <a:pt x="0" y="5181530"/>
                </a:lnTo>
                <a:lnTo>
                  <a:pt x="0" y="251609"/>
                </a:lnTo>
                <a:lnTo>
                  <a:pt x="158783" y="182603"/>
                </a:lnTo>
                <a:cubicBezTo>
                  <a:pt x="479801" y="54981"/>
                  <a:pt x="818871" y="-8854"/>
                  <a:pt x="1165310" y="990"/>
                </a:cubicBez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36DEB75-E3F3-BF8B-6D68-A3F7CE2FE0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59725" y="2469689"/>
            <a:ext cx="6718815" cy="1038979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</a:pPr>
            <a:r>
              <a:rPr lang="en-US" sz="3300" kern="1200" dirty="0">
                <a:solidFill>
                  <a:schemeClr val="tx1"/>
                </a:solidFill>
                <a:latin typeface="Constantia" panose="02030602050306030303" pitchFamily="18" charset="0"/>
                <a:ea typeface="+mj-ea"/>
                <a:cs typeface="+mj-cs"/>
              </a:rPr>
              <a:t>Why ICT matters in teaching and  learning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B9BBB9B6-A50C-00E6-E7B3-90B6FA93B35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4229100" y="4159495"/>
            <a:ext cx="7631952" cy="17731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kern="1200" dirty="0">
                <a:solidFill>
                  <a:schemeClr val="tx1"/>
                </a:solidFill>
                <a:latin typeface="Constantia" panose="02030602050306030303" pitchFamily="18" charset="0"/>
                <a:ea typeface="+mn-ea"/>
                <a:cs typeface="+mn-cs"/>
              </a:rPr>
              <a:t>Promotes active, collaborative learning.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kern="1200" dirty="0">
                <a:solidFill>
                  <a:schemeClr val="tx1"/>
                </a:solidFill>
                <a:latin typeface="Constantia" panose="02030602050306030303" pitchFamily="18" charset="0"/>
                <a:ea typeface="+mn-ea"/>
                <a:cs typeface="+mn-cs"/>
              </a:rPr>
              <a:t>Enhances digital literacy and learner  engagement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 kern="1200" dirty="0">
                <a:solidFill>
                  <a:schemeClr val="tx1"/>
                </a:solidFill>
                <a:latin typeface="Constantia" panose="02030602050306030303" pitchFamily="18" charset="0"/>
                <a:ea typeface="+mn-ea"/>
                <a:cs typeface="+mn-cs"/>
              </a:rPr>
              <a:t>Expands access to diverse resources and learning styles.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 kern="12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ED75B6D-64FB-7383-FD15-5BA549F817A1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r="2855" b="17189"/>
          <a:stretch>
            <a:fillRect/>
          </a:stretch>
        </p:blipFill>
        <p:spPr>
          <a:xfrm>
            <a:off x="3598992" y="2"/>
            <a:ext cx="3314312" cy="1817368"/>
          </a:xfrm>
          <a:custGeom>
            <a:avLst/>
            <a:gdLst/>
            <a:ahLst/>
            <a:cxnLst/>
            <a:rect l="l" t="t" r="r" b="b"/>
            <a:pathLst>
              <a:path w="3997527" h="2646947">
                <a:moveTo>
                  <a:pt x="292993" y="0"/>
                </a:moveTo>
                <a:lnTo>
                  <a:pt x="3828920" y="0"/>
                </a:lnTo>
                <a:lnTo>
                  <a:pt x="3877162" y="126877"/>
                </a:lnTo>
                <a:cubicBezTo>
                  <a:pt x="3956137" y="365716"/>
                  <a:pt x="3997527" y="630123"/>
                  <a:pt x="3997527" y="908578"/>
                </a:cubicBezTo>
                <a:cubicBezTo>
                  <a:pt x="3997527" y="1130767"/>
                  <a:pt x="3933446" y="1309091"/>
                  <a:pt x="3789844" y="1486825"/>
                </a:cubicBezTo>
                <a:cubicBezTo>
                  <a:pt x="3639637" y="1672742"/>
                  <a:pt x="3413939" y="1843981"/>
                  <a:pt x="3174946" y="2025257"/>
                </a:cubicBezTo>
                <a:cubicBezTo>
                  <a:pt x="3130853" y="2058662"/>
                  <a:pt x="3085302" y="2093247"/>
                  <a:pt x="3039752" y="2128254"/>
                </a:cubicBezTo>
                <a:cubicBezTo>
                  <a:pt x="2632020" y="2441546"/>
                  <a:pt x="2334435" y="2646947"/>
                  <a:pt x="1928851" y="2646947"/>
                </a:cubicBezTo>
                <a:cubicBezTo>
                  <a:pt x="1310863" y="2646947"/>
                  <a:pt x="873195" y="2394813"/>
                  <a:pt x="465463" y="1803828"/>
                </a:cubicBezTo>
                <a:cubicBezTo>
                  <a:pt x="412107" y="1726474"/>
                  <a:pt x="359949" y="1656124"/>
                  <a:pt x="309509" y="1588134"/>
                </a:cubicBezTo>
                <a:cubicBezTo>
                  <a:pt x="100453" y="1306222"/>
                  <a:pt x="0" y="1159615"/>
                  <a:pt x="0" y="908578"/>
                </a:cubicBezTo>
                <a:cubicBezTo>
                  <a:pt x="0" y="659312"/>
                  <a:pt x="62965" y="413080"/>
                  <a:pt x="187010" y="176721"/>
                </a:cubicBezTo>
                <a:cubicBezTo>
                  <a:pt x="217356" y="118918"/>
                  <a:pt x="250961" y="62336"/>
                  <a:pt x="287751" y="7075"/>
                </a:cubicBezTo>
                <a:close/>
              </a:path>
            </a:pathLst>
          </a:cu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521EED5-9F60-78C7-895F-D91030A7C26A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373" r="3584" b="22176"/>
          <a:stretch>
            <a:fillRect/>
          </a:stretch>
        </p:blipFill>
        <p:spPr>
          <a:xfrm>
            <a:off x="8151387" y="5"/>
            <a:ext cx="3938337" cy="2285996"/>
          </a:xfrm>
          <a:custGeom>
            <a:avLst/>
            <a:gdLst/>
            <a:ahLst/>
            <a:cxnLst/>
            <a:rect l="l" t="t" r="r" b="b"/>
            <a:pathLst>
              <a:path w="3938337" h="3321595">
                <a:moveTo>
                  <a:pt x="412520" y="0"/>
                </a:moveTo>
                <a:lnTo>
                  <a:pt x="3217629" y="0"/>
                </a:lnTo>
                <a:lnTo>
                  <a:pt x="3871410" y="0"/>
                </a:lnTo>
                <a:lnTo>
                  <a:pt x="3938337" y="0"/>
                </a:lnTo>
                <a:lnTo>
                  <a:pt x="3938337" y="59511"/>
                </a:lnTo>
                <a:lnTo>
                  <a:pt x="3938337" y="699247"/>
                </a:lnTo>
                <a:lnTo>
                  <a:pt x="3938337" y="2518435"/>
                </a:lnTo>
                <a:lnTo>
                  <a:pt x="3856842" y="2618704"/>
                </a:lnTo>
                <a:cubicBezTo>
                  <a:pt x="3439614" y="3108658"/>
                  <a:pt x="2979779" y="3321595"/>
                  <a:pt x="2362292" y="3321595"/>
                </a:cubicBezTo>
                <a:cubicBezTo>
                  <a:pt x="1899140" y="3321595"/>
                  <a:pt x="1559319" y="3095023"/>
                  <a:pt x="1093716" y="2749441"/>
                </a:cubicBezTo>
                <a:cubicBezTo>
                  <a:pt x="1041701" y="2710827"/>
                  <a:pt x="989684" y="2672676"/>
                  <a:pt x="939333" y="2635829"/>
                </a:cubicBezTo>
                <a:cubicBezTo>
                  <a:pt x="666418" y="2435869"/>
                  <a:pt x="408686" y="2246981"/>
                  <a:pt x="237160" y="2041901"/>
                </a:cubicBezTo>
                <a:cubicBezTo>
                  <a:pt x="73176" y="1845849"/>
                  <a:pt x="0" y="1649145"/>
                  <a:pt x="0" y="1404055"/>
                </a:cubicBezTo>
                <a:cubicBezTo>
                  <a:pt x="0" y="866538"/>
                  <a:pt x="144750" y="376466"/>
                  <a:pt x="410955" y="197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4407336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386401-F895-C224-2CF4-80B4763DD5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95254D-654F-3866-0513-CC74EE9004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29792" y="1283047"/>
            <a:ext cx="9224010" cy="696912"/>
          </a:xfrm>
        </p:spPr>
        <p:txBody>
          <a:bodyPr/>
          <a:lstStyle/>
          <a:p>
            <a:r>
              <a:rPr lang="en-US" sz="2800" b="1" cap="none" dirty="0">
                <a:latin typeface="Constantia" panose="02030602050306030303" pitchFamily="18" charset="0"/>
              </a:rPr>
              <a:t>Begin With A Digital Icebreaker</a:t>
            </a:r>
            <a:endParaRPr lang="en-US" sz="2800" cap="none" dirty="0">
              <a:latin typeface="Constantia" panose="02030602050306030303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1707208-DE46-9E97-CA19-7A98801AF9A8}"/>
              </a:ext>
            </a:extLst>
          </p:cNvPr>
          <p:cNvSpPr txBox="1"/>
          <p:nvPr/>
        </p:nvSpPr>
        <p:spPr>
          <a:xfrm>
            <a:off x="2449257" y="3957953"/>
            <a:ext cx="685115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Constantia" panose="02030602050306030303" pitchFamily="18" charset="0"/>
              </a:rPr>
              <a:t>What ICT tools teachers  already use and how they use them in teaching and learning</a:t>
            </a:r>
          </a:p>
          <a:p>
            <a:endParaRPr lang="en-US" sz="2400" dirty="0">
              <a:latin typeface="Constantia" panose="02030602050306030303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5B554D8-7CDD-AFD9-4557-4166F05BB279}"/>
              </a:ext>
            </a:extLst>
          </p:cNvPr>
          <p:cNvSpPr txBox="1"/>
          <p:nvPr/>
        </p:nvSpPr>
        <p:spPr>
          <a:xfrm>
            <a:off x="2183601" y="-5610"/>
            <a:ext cx="882706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US" alt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onstantia" panose="02030602050306030303" pitchFamily="18" charset="0"/>
                <a:ea typeface="Cambria" panose="02040503050406030204" pitchFamily="18" charset="0"/>
                <a:cs typeface="Times New Roman" panose="02020603050405020304" pitchFamily="18" charset="0"/>
                <a:sym typeface="Arial" panose="020B0604020202020204"/>
              </a:rPr>
              <a:t>Useful ICT Tools for Teachers and Learners 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8806039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>
            <a:extLst>
              <a:ext uri="{FF2B5EF4-FFF2-40B4-BE49-F238E27FC236}">
                <a16:creationId xmlns:a16="http://schemas.microsoft.com/office/drawing/2014/main" id="{1B74F073-3ACC-096A-53C0-2710B037BB4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2901633" y="205740"/>
            <a:ext cx="7248207" cy="835025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  <a:noAutofit/>
          </a:bodyPr>
          <a:lstStyle/>
          <a:p>
            <a:pPr marL="0" lvl="0" indent="0" defTabSz="914400" fontAlgn="base" latinLnBrk="0">
              <a:spcAft>
                <a:spcPts val="600"/>
              </a:spcAft>
              <a:buClr>
                <a:srgbClr val="000000"/>
              </a:buClr>
              <a:buSzTx/>
              <a:buFont typeface="Arial" panose="020B0604020202020204"/>
              <a:buNone/>
              <a:tabLst/>
            </a:pPr>
            <a:b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nstantia" panose="02030602050306030303" pitchFamily="18" charset="0"/>
                <a:ea typeface="Cambria" panose="02040503050406030204" pitchFamily="18" charset="0"/>
                <a:cs typeface="Arial" panose="020B0604020202020204"/>
                <a:sym typeface="Arial" panose="020B0604020202020204"/>
              </a:rPr>
            </a:br>
            <a:r>
              <a:rPr kumimoji="0" lang="en-US" altLang="en-US" sz="32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nstantia" panose="02030602050306030303" pitchFamily="18" charset="0"/>
                <a:cs typeface="Times New Roman" panose="02020603050405020304" pitchFamily="18" charset="0"/>
                <a:sym typeface="Arial" panose="020B0604020202020204"/>
              </a:rPr>
              <a:t>Useful ICT Tools for Teachers and Learners </a:t>
            </a:r>
          </a:p>
          <a:p>
            <a:pPr marL="0" lvl="0" indent="0" defTabSz="914400" fontAlgn="base" latinLnBrk="0">
              <a:spcAft>
                <a:spcPts val="600"/>
              </a:spcAft>
              <a:buClr>
                <a:srgbClr val="000000"/>
              </a:buClr>
              <a:buSzTx/>
              <a:buFont typeface="Arial" panose="020B0604020202020204"/>
              <a:buNone/>
              <a:tabLst/>
            </a:pPr>
            <a:endParaRPr kumimoji="0" lang="en-US" altLang="en-US" sz="3200" b="0" i="0" u="none" strike="noStrike" cap="none" normalizeH="0" baseline="0" dirty="0">
              <a:ln>
                <a:noFill/>
              </a:ln>
              <a:solidFill>
                <a:srgbClr val="000000"/>
              </a:solidFill>
              <a:effectLst/>
              <a:latin typeface="Constantia" panose="02030602050306030303" pitchFamily="18" charset="0"/>
              <a:ea typeface="Cambria" panose="02040503050406030204" pitchFamily="18" charset="0"/>
              <a:cs typeface="Arial" panose="020B0604020202020204"/>
              <a:sym typeface="Arial" panose="020B0604020202020204"/>
            </a:endParaRPr>
          </a:p>
        </p:txBody>
      </p:sp>
      <p:sp>
        <p:nvSpPr>
          <p:cNvPr id="2" name="Content Placeholder 9"/>
          <p:cNvSpPr txBox="1">
            <a:spLocks noGrp="1"/>
          </p:cNvSpPr>
          <p:nvPr>
            <p:ph type="body" idx="1"/>
          </p:nvPr>
        </p:nvSpPr>
        <p:spPr>
          <a:xfrm>
            <a:off x="1" y="1235893"/>
            <a:ext cx="5566409" cy="3919037"/>
          </a:xfr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20204"/>
              <a:defRPr sz="1400" b="0" i="0" u="none" strike="noStrike" cap="none">
                <a:solidFill>
                  <a:srgbClr val="000000"/>
                </a:solidFill>
                <a:latin typeface="Arial" panose="020B0604020202020204"/>
                <a:ea typeface="Arial" panose="020B0604020202020204"/>
                <a:cs typeface="Arial" panose="020B0604020202020204"/>
                <a:sym typeface="Arial" panose="020B0604020202020204"/>
              </a:defRPr>
            </a:lvl9pPr>
          </a:lstStyle>
          <a:p>
            <a:pPr marL="685800" indent="-457200">
              <a:lnSpc>
                <a:spcPct val="200000"/>
              </a:lnSpc>
              <a:buFont typeface="Wingdings" panose="05000000000000000000" pitchFamily="2" charset="2"/>
              <a:buChar char="§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ICT Devices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such as computers, Televisions, Radios, Digital Cameras, LCD Projectors Interactive boards, Smartphones, Data storage devices (CDs, DVDs, Memory sticks)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457200">
              <a:lnSpc>
                <a:spcPct val="200000"/>
              </a:lnSpc>
              <a:buFont typeface="Wingdings" panose="05000000000000000000" pitchFamily="2" charset="2"/>
              <a:buChar char="§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 txBox="1">
            <a:spLocks noGrp="1"/>
          </p:cNvSpPr>
          <p:nvPr>
            <p:ph type="body" idx="2"/>
          </p:nvPr>
        </p:nvSpPr>
        <p:spPr>
          <a:xfrm>
            <a:off x="5760720" y="1407998"/>
            <a:ext cx="6431279" cy="53321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858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Productivity Tool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such as Word processing , spreadsheets, Presentation software, database management software ,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desktop publishing ,photo editing software</a:t>
            </a:r>
            <a:r>
              <a:rPr lang="en-GB" dirty="0"/>
              <a:t>,Graphic software,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Microsoft 365 Office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Communication tools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such as Email, telephone, mobile phones, </a:t>
            </a:r>
            <a:r>
              <a:rPr lang="en-US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SMS/Text Messaging, and social networking</a:t>
            </a:r>
          </a:p>
          <a:p>
            <a:pPr marL="685800" indent="-457200">
              <a:lnSpc>
                <a:spcPct val="200000"/>
              </a:lnSpc>
              <a:buFont typeface="Wingdings" panose="05000000000000000000" pitchFamily="2" charset="2"/>
              <a:buChar char="§"/>
            </a:pPr>
            <a:endParaRPr lang="en-US" sz="2000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455524" y="156254"/>
            <a:ext cx="6939936" cy="678094"/>
          </a:xfrm>
        </p:spPr>
        <p:txBody>
          <a:bodyPr/>
          <a:lstStyle/>
          <a:p>
            <a:r>
              <a:rPr lang="en-US" altLang="en-US" sz="3200" dirty="0">
                <a:latin typeface="Constantia" panose="02030602050306030303" pitchFamily="18" charset="0"/>
              </a:rPr>
              <a:t>Useful ICT Tools for Teachers and Learners 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5" name="Text Placeholder 4"/>
          <p:cNvSpPr txBox="1">
            <a:spLocks noGrp="1"/>
          </p:cNvSpPr>
          <p:nvPr>
            <p:ph type="body" idx="1"/>
          </p:nvPr>
        </p:nvSpPr>
        <p:spPr>
          <a:xfrm>
            <a:off x="6096000" y="1464906"/>
            <a:ext cx="5869969" cy="55655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858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Searching Tools </a:t>
            </a:r>
            <a:r>
              <a:rPr lang="en-US" b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such as e-library, Google Google Scholar, Bing, DuckDuckGo</a:t>
            </a:r>
          </a:p>
          <a:p>
            <a:pPr marL="6858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Virtual Conferencing Tools</a:t>
            </a:r>
            <a:r>
              <a:rPr lang="en-US" b="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: such as Zoom, Google Meet, Webex, Microsoft Teams ,Google Hangouts, Skype, Meta platform (Facebook Live), YouTube live.</a:t>
            </a:r>
            <a:r>
              <a:rPr lang="en-US" b="0" dirty="0"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endParaRPr lang="en-GB" b="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GB" sz="2000" dirty="0">
              <a:latin typeface="Times New Roman" panose="02020603050405020304" pitchFamily="18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marL="6858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40237" y="1464906"/>
            <a:ext cx="5385255" cy="44117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defTabSz="914400">
              <a:lnSpc>
                <a:spcPct val="200000"/>
              </a:lnSpc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en-US" sz="2400" b="1" kern="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  <a:sym typeface="Arial" panose="020B0604020202020204"/>
              </a:rPr>
              <a:t>Meeting Tools: </a:t>
            </a:r>
            <a:r>
              <a:rPr lang="en-US" sz="2400" kern="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  <a:sym typeface="Arial" panose="020B0604020202020204"/>
              </a:rPr>
              <a:t>such as </a:t>
            </a:r>
            <a:r>
              <a:rPr lang="en-US" sz="2400" kern="0" dirty="0" err="1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  <a:sym typeface="Arial" panose="020B0604020202020204"/>
              </a:rPr>
              <a:t>Attendify</a:t>
            </a:r>
            <a:r>
              <a:rPr lang="en-US" sz="2400" kern="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  <a:sym typeface="Arial" panose="020B0604020202020204"/>
              </a:rPr>
              <a:t>, Calendar</a:t>
            </a:r>
            <a:endParaRPr lang="en-GB" sz="24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  <a:sym typeface="Arial" panose="020B0604020202020204"/>
            </a:endParaRPr>
          </a:p>
          <a:p>
            <a:pPr marL="342900" indent="-342900" defTabSz="914400">
              <a:lnSpc>
                <a:spcPct val="200000"/>
              </a:lnSpc>
              <a:buClr>
                <a:srgbClr val="000000"/>
              </a:buClr>
              <a:buFont typeface="Wingdings" panose="05000000000000000000" pitchFamily="2" charset="2"/>
              <a:buChar char="§"/>
            </a:pPr>
            <a:r>
              <a:rPr lang="en-US" sz="2400" b="1" kern="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  <a:sym typeface="Arial" panose="020B0604020202020204"/>
              </a:rPr>
              <a:t> Assessment Tools: </a:t>
            </a:r>
            <a:r>
              <a:rPr lang="en-US" sz="2400" kern="0" dirty="0">
                <a:solidFill>
                  <a:srgbClr val="000000"/>
                </a:solidFill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  <a:sym typeface="Arial" panose="020B0604020202020204"/>
              </a:rPr>
              <a:t>such as </a:t>
            </a:r>
            <a:r>
              <a:rPr lang="en-US" sz="24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Arial" panose="020B0604020202020204"/>
              </a:rPr>
              <a:t>E- portfolios, Kahoot, </a:t>
            </a:r>
            <a:r>
              <a:rPr lang="en-US" sz="2400" kern="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Arial" panose="020B0604020202020204"/>
              </a:rPr>
              <a:t>Mentimetor</a:t>
            </a:r>
            <a:r>
              <a:rPr lang="en-US" sz="24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Arial" panose="020B0604020202020204"/>
              </a:rPr>
              <a:t>, E-forms, polls,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Quizizz, Socrative</a:t>
            </a:r>
            <a:r>
              <a:rPr lang="en-US" sz="2400" dirty="0"/>
              <a:t>, </a:t>
            </a:r>
            <a:r>
              <a:rPr lang="en-US" sz="24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Arial" panose="020B0604020202020204"/>
              </a:rPr>
              <a:t>digital rubrics,</a:t>
            </a: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455524" y="156254"/>
            <a:ext cx="5869968" cy="678094"/>
          </a:xfrm>
        </p:spPr>
        <p:txBody>
          <a:bodyPr/>
          <a:lstStyle/>
          <a:p>
            <a:r>
              <a:rPr lang="en-US" altLang="en-US" sz="3200" dirty="0">
                <a:latin typeface="Constantia" panose="02030602050306030303" pitchFamily="18" charset="0"/>
              </a:rPr>
              <a:t>Useful ICT Tools for Teachers and Learners </a:t>
            </a:r>
            <a:endParaRPr lang="en-US" sz="3200" b="1" dirty="0">
              <a:solidFill>
                <a:schemeClr val="tx1"/>
              </a:solidFill>
            </a:endParaRPr>
          </a:p>
        </p:txBody>
      </p:sp>
      <p:sp>
        <p:nvSpPr>
          <p:cNvPr id="5" name="Text Placeholder 4"/>
          <p:cNvSpPr txBox="1">
            <a:spLocks noGrp="1"/>
          </p:cNvSpPr>
          <p:nvPr>
            <p:ph type="body" idx="1"/>
          </p:nvPr>
        </p:nvSpPr>
        <p:spPr>
          <a:xfrm>
            <a:off x="523983" y="1138282"/>
            <a:ext cx="5208998" cy="8514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85800" indent="-457200">
              <a:buFont typeface="Wingdings" panose="05000000000000000000" pitchFamily="2" charset="2"/>
              <a:buChar char="§"/>
            </a:pPr>
            <a:endParaRPr lang="en-GB" sz="2000" dirty="0">
              <a:latin typeface="Times New Roman" panose="02020603050405020304" pitchFamily="18" charset="0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marL="685800" indent="-457200">
              <a:lnSpc>
                <a:spcPct val="150000"/>
              </a:lnSpc>
              <a:buFont typeface="Wingdings" panose="05000000000000000000" pitchFamily="2" charset="2"/>
              <a:buChar char="§"/>
            </a:pP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096000" y="990031"/>
            <a:ext cx="5819299" cy="52622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Arial" panose="020B0604020202020204"/>
                <a:sym typeface="Arial" panose="020B0604020202020204"/>
              </a:rPr>
              <a:t>Social network platforms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Arial" panose="020B0604020202020204"/>
                <a:sym typeface="Arial" panose="020B0604020202020204"/>
              </a:rPr>
              <a:t>: such as Twitter, Instagram, Facebook WhatsApp, tik-</a:t>
            </a:r>
            <a:r>
              <a:rPr kumimoji="0" lang="en-US" sz="24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Arial" panose="020B0604020202020204"/>
                <a:sym typeface="Arial" panose="020B0604020202020204"/>
              </a:rPr>
              <a:t>tok</a:t>
            </a: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" panose="020B0604020202020204" pitchFamily="34" charset="0"/>
              <a:cs typeface="Arial" panose="020B0604020202020204"/>
              <a:sym typeface="Arial" panose="020B0604020202020204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Learning Management Systems: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such as Kenya Education cloud (KEC-LMS) platform, google classroom, Moodle, Edmodo</a:t>
            </a:r>
            <a:endParaRPr kumimoji="0" lang="en-GB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/>
              <a:sym typeface="Arial" panose="020B060402020202020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12321" y="1391294"/>
            <a:ext cx="5610392" cy="55527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Creativity and Content Creation tools: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such as 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canva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capcut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digital camera </a:t>
            </a:r>
          </a:p>
          <a:p>
            <a:pPr marL="342900" marR="0" lvl="0" indent="-34290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Collaborative Tools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such as WhatsApp, Google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Docs,one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drive </a:t>
            </a:r>
            <a:r>
              <a:rPr kumimoji="0" 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padlet,Trello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</a:t>
            </a:r>
            <a:endParaRPr kumimoji="0" lang="en-GB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/>
              <a:sym typeface="Arial" panose="020B0604020202020204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Arial" panose="020B0604020202020204"/>
                <a:sym typeface="Arial" panose="020B0604020202020204"/>
              </a:rPr>
              <a:t>Cloud storage: </a:t>
            </a: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" panose="020B0604020202020204" pitchFamily="34" charset="0"/>
                <a:cs typeface="Arial" panose="020B0604020202020204"/>
                <a:sym typeface="Arial" panose="020B0604020202020204"/>
              </a:rPr>
              <a:t>such as google drive, one drive, drop box</a:t>
            </a:r>
          </a:p>
          <a:p>
            <a:pPr marL="285750" marR="0" lvl="0" indent="-28575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lang="en-US" sz="2400" kern="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/>
                <a:sym typeface="Arial" panose="020B0604020202020204"/>
              </a:rPr>
              <a:t>Vedios</a:t>
            </a:r>
            <a:r>
              <a:rPr lang="en-US" sz="24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/>
                <a:sym typeface="Arial" panose="020B0604020202020204"/>
              </a:rPr>
              <a:t>, Simulations, Animations</a:t>
            </a:r>
          </a:p>
          <a:p>
            <a:pPr marL="285750" marR="0" lvl="0" indent="-285750" algn="l" defTabSz="914400" rtl="0" eaLnBrk="1" fontAlgn="auto" latinLnBrk="0" hangingPunct="1">
              <a:lnSpc>
                <a:spcPct val="2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GB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/>
              <a:sym typeface="Arial" panose="020B0604020202020204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GB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  <a:sym typeface="Arial" panose="020B0604020202020204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4" name="Rectangle 33">
            <a:extLst>
              <a:ext uri="{FF2B5EF4-FFF2-40B4-BE49-F238E27FC236}">
                <a16:creationId xmlns:a16="http://schemas.microsoft.com/office/drawing/2014/main" id="{482E7304-2AC2-4A5C-924D-A6AC3FFC5E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5E2583-5567-2C6A-E637-57309BC8F8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804520"/>
            <a:ext cx="9603275" cy="723706"/>
          </a:xfrm>
        </p:spPr>
        <p:txBody>
          <a:bodyPr vert="horz" lIns="91440" tIns="45720" rIns="91440" bIns="0" rtlCol="0">
            <a:normAutofit fontScale="90000"/>
          </a:bodyPr>
          <a:lstStyle/>
          <a:p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AI Tools Used in Teaching and Learning</a:t>
            </a:r>
            <a:b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6" name="Straight Connector 35">
            <a:extLst>
              <a:ext uri="{FF2B5EF4-FFF2-40B4-BE49-F238E27FC236}">
                <a16:creationId xmlns:a16="http://schemas.microsoft.com/office/drawing/2014/main" id="{D259FEF2-F6A5-442F-BA10-4E39EECD0A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451579" y="1853754"/>
            <a:ext cx="960327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8" name="Rectangle 37">
            <a:extLst>
              <a:ext uri="{FF2B5EF4-FFF2-40B4-BE49-F238E27FC236}">
                <a16:creationId xmlns:a16="http://schemas.microsoft.com/office/drawing/2014/main" id="{A3C183B1-1D4B-4E3D-A02E-A426E3BFA0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12192000" cy="48385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A3EDAD3B-53AE-BC1B-D4A7-E228B6826F4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15304386"/>
              </p:ext>
            </p:extLst>
          </p:nvPr>
        </p:nvGraphicFramePr>
        <p:xfrm>
          <a:off x="0" y="1528227"/>
          <a:ext cx="12191697" cy="5510247"/>
        </p:xfrm>
        <a:graphic>
          <a:graphicData uri="http://schemas.openxmlformats.org/drawingml/2006/table">
            <a:tbl>
              <a:tblPr firstRow="1" firstCol="1" bandRow="1">
                <a:noFill/>
                <a:tableStyleId>{FABFCF23-3B69-468F-B69F-88F6DE6A72F2}</a:tableStyleId>
              </a:tblPr>
              <a:tblGrid>
                <a:gridCol w="3004864">
                  <a:extLst>
                    <a:ext uri="{9D8B030D-6E8A-4147-A177-3AD203B41FA5}">
                      <a16:colId xmlns:a16="http://schemas.microsoft.com/office/drawing/2014/main" val="1666252969"/>
                    </a:ext>
                  </a:extLst>
                </a:gridCol>
                <a:gridCol w="4493846">
                  <a:extLst>
                    <a:ext uri="{9D8B030D-6E8A-4147-A177-3AD203B41FA5}">
                      <a16:colId xmlns:a16="http://schemas.microsoft.com/office/drawing/2014/main" val="194767822"/>
                    </a:ext>
                  </a:extLst>
                </a:gridCol>
                <a:gridCol w="4692987">
                  <a:extLst>
                    <a:ext uri="{9D8B030D-6E8A-4147-A177-3AD203B41FA5}">
                      <a16:colId xmlns:a16="http://schemas.microsoft.com/office/drawing/2014/main" val="3418637343"/>
                    </a:ext>
                  </a:extLst>
                </a:gridCol>
              </a:tblGrid>
              <a:tr h="63114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b="1" kern="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Category</a:t>
                      </a:r>
                      <a:endParaRPr lang="en-US" sz="1600" b="1" kern="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258" marR="106694" marT="71129" marB="71129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solidFill>
                        <a:srgbClr val="C7C6C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b="1" kern="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Purpose</a:t>
                      </a:r>
                      <a:endParaRPr lang="en-US" sz="1600" b="1" kern="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258" marR="106694" marT="71129" marB="71129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solidFill>
                        <a:srgbClr val="C7C6C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b="1" kern="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Examples of AI Tools</a:t>
                      </a:r>
                      <a:endParaRPr lang="en-US" sz="1600" b="1" kern="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258" marR="106694" marT="71129" marB="71129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noFill/>
                      <a:prstDash val="solid"/>
                    </a:lnT>
                    <a:lnB w="9525" cap="flat" cmpd="sng" algn="ctr">
                      <a:solidFill>
                        <a:srgbClr val="C7C6C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29934090"/>
                  </a:ext>
                </a:extLst>
              </a:tr>
              <a:tr h="74244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b="1" kern="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Lesson Planning &amp; Content Creation</a:t>
                      </a:r>
                      <a:endParaRPr lang="en-US" sz="1600" b="1" kern="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258" marR="106694" marT="71129" marB="71129" anchor="ctr">
                    <a:lnL w="19050" cap="flat" cmpd="sng" algn="ctr">
                      <a:noFill/>
                      <a:prstDash val="solid"/>
                    </a:lnL>
                    <a:lnR w="9525" cap="flat" cmpd="sng" algn="ctr">
                      <a:solidFill>
                        <a:srgbClr val="C7C6C1"/>
                      </a:solidFill>
                      <a:prstDash val="solid"/>
                    </a:lnR>
                    <a:lnT w="9525" cap="flat" cmpd="sng" algn="ctr">
                      <a:solidFill>
                        <a:srgbClr val="C7C6C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Create lessons, worksheets, presentations, assessments</a:t>
                      </a:r>
                      <a:endParaRPr lang="en-US" sz="1600" kern="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258" marR="106694" marT="71129" marB="71129" anchor="ctr">
                    <a:lnL w="9525" cap="flat" cmpd="sng" algn="ctr">
                      <a:solidFill>
                        <a:srgbClr val="C7C6C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rgbClr val="C7C6C1"/>
                      </a:solidFill>
                      <a:prstDash val="solid"/>
                    </a:lnT>
                    <a:lnB w="9525" cap="flat" cmpd="sng" algn="ctr">
                      <a:solidFill>
                        <a:srgbClr val="C7C6C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ChatGPT, Gemini, Claude, Canva AI, Curipod</a:t>
                      </a:r>
                      <a:endParaRPr lang="en-US" sz="1600" kern="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258" marR="106694" marT="71129" marB="71129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rgbClr val="C7C6C1"/>
                      </a:solidFill>
                      <a:prstDash val="solid"/>
                    </a:lnT>
                    <a:lnB w="9525" cap="flat" cmpd="sng" algn="ctr">
                      <a:solidFill>
                        <a:srgbClr val="C7C6C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3286878"/>
                  </a:ext>
                </a:extLst>
              </a:tr>
              <a:tr h="802041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b="1" kern="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Assessment &amp; Feedback</a:t>
                      </a:r>
                      <a:endParaRPr lang="en-US" sz="1600" b="1" kern="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258" marR="106694" marT="71129" marB="71129" anchor="ctr">
                    <a:lnL w="19050" cap="flat" cmpd="sng" algn="ctr">
                      <a:noFill/>
                      <a:prstDash val="solid"/>
                    </a:lnL>
                    <a:lnR w="9525" cap="flat" cmpd="sng" algn="ctr">
                      <a:solidFill>
                        <a:srgbClr val="C7C6C1"/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Automated grading, plagiarism detection, feedback generation</a:t>
                      </a:r>
                      <a:endParaRPr lang="en-US" sz="1600" kern="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258" marR="106694" marT="71129" marB="71129" anchor="ctr">
                    <a:lnL w="9525" cap="flat" cmpd="sng" algn="ctr">
                      <a:solidFill>
                        <a:srgbClr val="C7C6C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rgbClr val="C7C6C1"/>
                      </a:solidFill>
                      <a:prstDash val="solid"/>
                    </a:lnT>
                    <a:lnB w="9525" cap="flat" cmpd="sng" algn="ctr">
                      <a:solidFill>
                        <a:srgbClr val="C7C6C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Gradescope, Turnitin, Google Classroom AI features, Quizizz AI, Kahoot AI</a:t>
                      </a:r>
                      <a:endParaRPr lang="en-US" sz="1600" kern="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258" marR="106694" marT="71129" marB="71129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rgbClr val="C7C6C1"/>
                      </a:solidFill>
                      <a:prstDash val="solid"/>
                    </a:lnT>
                    <a:lnB w="9525" cap="flat" cmpd="sng" algn="ctr">
                      <a:solidFill>
                        <a:srgbClr val="C7C6C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34352997"/>
                  </a:ext>
                </a:extLst>
              </a:tr>
              <a:tr h="74244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b="1" kern="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Classroom Management</a:t>
                      </a:r>
                      <a:endParaRPr lang="en-US" sz="1600" b="1" kern="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258" marR="106694" marT="71129" marB="71129" anchor="ctr">
                    <a:lnL w="19050" cap="flat" cmpd="sng" algn="ctr">
                      <a:noFill/>
                      <a:prstDash val="solid"/>
                    </a:lnL>
                    <a:lnR w="9525" cap="flat" cmpd="sng" algn="ctr">
                      <a:solidFill>
                        <a:srgbClr val="C7C6C1"/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Track behavior, attendance, communication</a:t>
                      </a:r>
                      <a:endParaRPr lang="en-US" sz="1600" kern="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258" marR="106694" marT="71129" marB="71129" anchor="ctr">
                    <a:lnL w="9525" cap="flat" cmpd="sng" algn="ctr">
                      <a:solidFill>
                        <a:srgbClr val="C7C6C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rgbClr val="C7C6C1"/>
                      </a:solidFill>
                      <a:prstDash val="solid"/>
                    </a:lnT>
                    <a:lnB w="9525" cap="flat" cmpd="sng" algn="ctr">
                      <a:solidFill>
                        <a:srgbClr val="C7C6C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ClassDojo, AI-enabled school management systems</a:t>
                      </a:r>
                      <a:endParaRPr lang="en-US" sz="1600" kern="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258" marR="106694" marT="71129" marB="71129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rgbClr val="C7C6C1"/>
                      </a:solidFill>
                      <a:prstDash val="solid"/>
                    </a:lnT>
                    <a:lnB w="9525" cap="flat" cmpd="sng" algn="ctr">
                      <a:solidFill>
                        <a:srgbClr val="C7C6C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76910498"/>
                  </a:ext>
                </a:extLst>
              </a:tr>
              <a:tr h="742446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b="1" kern="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Learning Support (</a:t>
                      </a:r>
                      <a:r>
                        <a:rPr lang="en-US" sz="1600" b="1" kern="10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leraners</a:t>
                      </a:r>
                      <a:r>
                        <a:rPr lang="en-US" sz="1600" b="1" kern="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)</a:t>
                      </a:r>
                      <a:endParaRPr lang="en-US" sz="1600" b="1" kern="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258" marR="106694" marT="71129" marB="71129" anchor="ctr">
                    <a:lnL w="19050" cap="flat" cmpd="sng" algn="ctr">
                      <a:noFill/>
                      <a:prstDash val="solid"/>
                    </a:lnL>
                    <a:lnR w="9525" cap="flat" cmpd="sng" algn="ctr">
                      <a:solidFill>
                        <a:srgbClr val="C7C6C1"/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Tutoring, explanations, practice exercises</a:t>
                      </a:r>
                      <a:endParaRPr lang="en-US" sz="1600" kern="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258" marR="106694" marT="71129" marB="71129" anchor="ctr">
                    <a:lnL w="9525" cap="flat" cmpd="sng" algn="ctr">
                      <a:solidFill>
                        <a:srgbClr val="C7C6C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rgbClr val="C7C6C1"/>
                      </a:solidFill>
                      <a:prstDash val="solid"/>
                    </a:lnT>
                    <a:lnB w="9525" cap="flat" cmpd="sng" algn="ctr">
                      <a:solidFill>
                        <a:srgbClr val="C7C6C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Khan Academy (Khanmigo), Duolingo, Photomath, Mathway</a:t>
                      </a:r>
                      <a:endParaRPr lang="en-US" sz="1600" kern="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258" marR="106694" marT="71129" marB="71129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rgbClr val="C7C6C1"/>
                      </a:solidFill>
                      <a:prstDash val="solid"/>
                    </a:lnT>
                    <a:lnB w="9525" cap="flat" cmpd="sng" algn="ctr">
                      <a:solidFill>
                        <a:srgbClr val="C7C6C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35396899"/>
                  </a:ext>
                </a:extLst>
              </a:tr>
              <a:tr h="802041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b="1" kern="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Writing &amp; Research</a:t>
                      </a:r>
                      <a:endParaRPr lang="en-US" sz="1600" b="1" kern="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258" marR="106694" marT="71129" marB="71129" anchor="ctr">
                    <a:lnL w="19050" cap="flat" cmpd="sng" algn="ctr">
                      <a:noFill/>
                      <a:prstDash val="solid"/>
                    </a:lnL>
                    <a:lnR w="9525" cap="flat" cmpd="sng" algn="ctr">
                      <a:solidFill>
                        <a:srgbClr val="C7C6C1"/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Improve writing, citations, research exploration</a:t>
                      </a:r>
                      <a:endParaRPr lang="en-US" sz="1600" kern="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258" marR="106694" marT="71129" marB="71129" anchor="ctr">
                    <a:lnL w="9525" cap="flat" cmpd="sng" algn="ctr">
                      <a:solidFill>
                        <a:srgbClr val="C7C6C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rgbClr val="C7C6C1"/>
                      </a:solidFill>
                      <a:prstDash val="solid"/>
                    </a:lnT>
                    <a:lnB w="9525" cap="flat" cmpd="sng" algn="ctr">
                      <a:solidFill>
                        <a:srgbClr val="C7C6C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Grammarly, ChatGPT, Semantic Scholar, DeepSeek, Gemini Perplexity AI</a:t>
                      </a:r>
                      <a:endParaRPr lang="en-US" sz="1600" kern="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258" marR="106694" marT="71129" marB="71129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rgbClr val="C7C6C1"/>
                      </a:solidFill>
                      <a:prstDash val="solid"/>
                    </a:lnT>
                    <a:lnB w="9525" cap="flat" cmpd="sng" algn="ctr">
                      <a:solidFill>
                        <a:srgbClr val="C7C6C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84579122"/>
                  </a:ext>
                </a:extLst>
              </a:tr>
              <a:tr h="52383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b="1" kern="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Creativity &amp; Projects</a:t>
                      </a:r>
                      <a:endParaRPr lang="en-US" sz="1600" b="1" kern="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258" marR="106694" marT="71129" marB="71129" anchor="ctr">
                    <a:lnL w="19050" cap="flat" cmpd="sng" algn="ctr">
                      <a:noFill/>
                      <a:prstDash val="solid"/>
                    </a:lnL>
                    <a:lnR w="9525" cap="flat" cmpd="sng" algn="ctr">
                      <a:solidFill>
                        <a:srgbClr val="C7C6C1"/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Create posters, videos, code, digital projects</a:t>
                      </a:r>
                      <a:endParaRPr lang="en-US" sz="1600" kern="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258" marR="106694" marT="71129" marB="71129" anchor="ctr">
                    <a:lnL w="9525" cap="flat" cmpd="sng" algn="ctr">
                      <a:solidFill>
                        <a:srgbClr val="C7C6C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rgbClr val="C7C6C1"/>
                      </a:solidFill>
                      <a:prstDash val="solid"/>
                    </a:lnT>
                    <a:lnB w="9525" cap="flat" cmpd="sng" algn="ctr">
                      <a:solidFill>
                        <a:srgbClr val="C7C6C1"/>
                      </a:solidFill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Canva AI, Scratch with AI, Notion AI</a:t>
                      </a:r>
                      <a:endParaRPr lang="en-US" sz="1600" kern="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258" marR="106694" marT="71129" marB="71129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rgbClr val="C7C6C1"/>
                      </a:solidFill>
                      <a:prstDash val="solid"/>
                    </a:lnT>
                    <a:lnB w="9525" cap="flat" cmpd="sng" algn="ctr">
                      <a:solidFill>
                        <a:srgbClr val="C7C6C1"/>
                      </a:solidFill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85219212"/>
                  </a:ext>
                </a:extLst>
              </a:tr>
              <a:tr h="523839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b="1" kern="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STEM &amp; Lab Tools</a:t>
                      </a:r>
                      <a:endParaRPr lang="en-US" sz="1600" b="1" kern="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258" marR="106694" marT="71129" marB="71129" anchor="ctr">
                    <a:lnL w="19050" cap="flat" cmpd="sng" algn="ctr">
                      <a:noFill/>
                      <a:prstDash val="solid"/>
                    </a:lnL>
                    <a:lnR w="9525" cap="flat" cmpd="sng" algn="ctr">
                      <a:solidFill>
                        <a:srgbClr val="C7C6C1"/>
                      </a:solidFill>
                      <a:prstDash val="solid"/>
                    </a:lnR>
                    <a:lnT w="12700" cmpd="sng">
                      <a:noFill/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Virtual labs, math tools, coding support</a:t>
                      </a:r>
                      <a:endParaRPr lang="en-US" sz="1600" kern="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258" marR="106694" marT="71129" marB="71129" anchor="ctr">
                    <a:lnL w="9525" cap="flat" cmpd="sng" algn="ctr">
                      <a:solidFill>
                        <a:srgbClr val="C7C6C1"/>
                      </a:solidFill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rgbClr val="C7C6C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US" sz="1600" kern="1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Labster</a:t>
                      </a:r>
                      <a:r>
                        <a:rPr lang="en-US" sz="1600" kern="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GeoGebra, GitHub Copilot</a:t>
                      </a:r>
                      <a:endParaRPr lang="en-US" sz="1600" kern="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Times New Roman" panose="02020603050405020304" pitchFamily="18" charset="0"/>
                        <a:ea typeface="Aptos" panose="020B00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142258" marR="106694" marT="71129" marB="71129" anchor="ctr">
                    <a:lnL w="12700" cmpd="sng">
                      <a:noFill/>
                      <a:prstDash val="solid"/>
                    </a:lnL>
                    <a:lnR w="12700" cmpd="sng">
                      <a:noFill/>
                      <a:prstDash val="solid"/>
                    </a:lnR>
                    <a:lnT w="9525" cap="flat" cmpd="sng" algn="ctr">
                      <a:solidFill>
                        <a:srgbClr val="C7C6C1"/>
                      </a:solidFill>
                      <a:prstDash val="solid"/>
                    </a:lnT>
                    <a:lnB w="12700" cmpd="sng">
                      <a:noFill/>
                      <a:prstDash val="soli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0300999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691058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925CCE-627A-6843-8EE0-2E5EB40E29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5820" y="274638"/>
            <a:ext cx="10736579" cy="639761"/>
          </a:xfrm>
        </p:spPr>
        <p:txBody>
          <a:bodyPr>
            <a:normAutofit fontScale="90000"/>
          </a:bodyPr>
          <a:lstStyle/>
          <a:p>
            <a:pPr>
              <a:lnSpc>
                <a:spcPct val="90000"/>
              </a:lnSpc>
            </a:pPr>
            <a:r>
              <a:rPr lang="en-US" sz="3200" b="1" dirty="0">
                <a:latin typeface="Constantia" panose="02030602050306030303" pitchFamily="18" charset="0"/>
              </a:rPr>
              <a:t>Group Work: Design a Mini ICT-Integrated Lesson </a:t>
            </a:r>
            <a:endParaRPr lang="en-US" sz="3200" dirty="0">
              <a:latin typeface="Constantia" panose="02030602050306030303" pitchFamily="18" charset="0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67390A3-BAC3-6A42-D759-3A599D88751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01753550"/>
              </p:ext>
            </p:extLst>
          </p:nvPr>
        </p:nvGraphicFramePr>
        <p:xfrm>
          <a:off x="91440" y="1120140"/>
          <a:ext cx="12100560" cy="48234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656499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521ADD-00CD-A57D-6929-2848C72FB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51579" y="251461"/>
            <a:ext cx="9603275" cy="720089"/>
          </a:xfrm>
        </p:spPr>
        <p:txBody>
          <a:bodyPr>
            <a:norm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ACTIVITY: Live Demonstration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5B7B5EEF-CEE6-F8C2-AE1D-DD4B55E59B1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07317590"/>
              </p:ext>
            </p:extLst>
          </p:nvPr>
        </p:nvGraphicFramePr>
        <p:xfrm>
          <a:off x="289560" y="971550"/>
          <a:ext cx="11700510" cy="50061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00226116"/>
      </p:ext>
    </p:extLst>
  </p:cSld>
  <p:clrMapOvr>
    <a:masterClrMapping/>
  </p:clrMapOvr>
  <p:transition spd="med">
    <p:pull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0D575F-9497-AE91-B8EF-678490B95E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68914" y="233778"/>
            <a:ext cx="7913486" cy="688926"/>
          </a:xfrm>
        </p:spPr>
        <p:txBody>
          <a:bodyPr>
            <a:normAutofit/>
          </a:bodyPr>
          <a:lstStyle/>
          <a:p>
            <a:r>
              <a:rPr lang="en-US" dirty="0">
                <a:latin typeface="Amasis MT Pro Medium" panose="02040604050005020304" pitchFamily="18" charset="0"/>
                <a:cs typeface="Biome Light" panose="020B0502040204020203" pitchFamily="34" charset="0"/>
              </a:rPr>
              <a:t>PARTING SHORT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B65F4A-53B7-392F-3EEF-A88CB71B14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34890" y="2149208"/>
            <a:ext cx="6747510" cy="1451242"/>
          </a:xfrm>
          <a:solidFill>
            <a:srgbClr val="FAE2B2"/>
          </a:solidFill>
        </p:spPr>
        <p:txBody>
          <a:bodyPr>
            <a:normAutofit fontScale="92500" lnSpcReduction="10000"/>
          </a:bodyPr>
          <a:lstStyle/>
          <a:p>
            <a:r>
              <a:rPr lang="en-US" sz="2800" dirty="0"/>
              <a:t>ICT integration in teaching  is not about replacing good teaching—it’s about enhancing learning.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C7F422E-431B-2182-CB93-9737150D4B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1326197"/>
            <a:ext cx="3589421" cy="3427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63141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2727709" y="1533236"/>
            <a:ext cx="45719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Content Placeholder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723103" y="2908768"/>
            <a:ext cx="5060119" cy="166435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1516</TotalTime>
  <Words>746</Words>
  <Application>Microsoft Office PowerPoint</Application>
  <PresentationFormat>Widescreen</PresentationFormat>
  <Paragraphs>79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5" baseType="lpstr">
      <vt:lpstr>Amasis MT Pro Medium</vt:lpstr>
      <vt:lpstr>Aptos</vt:lpstr>
      <vt:lpstr>Arial</vt:lpstr>
      <vt:lpstr>Calibri</vt:lpstr>
      <vt:lpstr>Constantia</vt:lpstr>
      <vt:lpstr>Gill Sans MT</vt:lpstr>
      <vt:lpstr>Segoe UI Light</vt:lpstr>
      <vt:lpstr>Times New Roman</vt:lpstr>
      <vt:lpstr>Wingdings</vt:lpstr>
      <vt:lpstr>Gallery</vt:lpstr>
      <vt:lpstr>PowerPoint Presentation</vt:lpstr>
      <vt:lpstr>Session  Objectives </vt:lpstr>
      <vt:lpstr>Join at ment.com: user code 81064519 :create YOUR OWN</vt:lpstr>
      <vt:lpstr> What Is ICT Integration in teaching and  learning? </vt:lpstr>
      <vt:lpstr>PowerPoint Presentation</vt:lpstr>
      <vt:lpstr>Why ICT matters in teaching and  learning</vt:lpstr>
      <vt:lpstr>Begin With A Digital Icebreaker</vt:lpstr>
      <vt:lpstr> Useful ICT Tools for Teachers and Learners  </vt:lpstr>
      <vt:lpstr>Useful ICT Tools for Teachers and Learners </vt:lpstr>
      <vt:lpstr>Useful ICT Tools for Teachers and Learners </vt:lpstr>
      <vt:lpstr>AI Tools Used in Teaching and Learning </vt:lpstr>
      <vt:lpstr>Group Work: Design a Mini ICT-Integrated Lesson </vt:lpstr>
      <vt:lpstr>ACTIVITY: Live Demonstration </vt:lpstr>
      <vt:lpstr>PARTING SHORT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kicd</dc:creator>
  <cp:lastModifiedBy>Winfred Kitaka</cp:lastModifiedBy>
  <cp:revision>481</cp:revision>
  <dcterms:created xsi:type="dcterms:W3CDTF">2016-09-08T07:52:00Z</dcterms:created>
  <dcterms:modified xsi:type="dcterms:W3CDTF">2025-12-04T12:15:13Z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96BBC55D0BA24703AB40A8636A85B3A1_13</vt:lpwstr>
  </property>
  <property fmtid="{D5CDD505-2E9C-101B-9397-08002B2CF9AE}" pid="3" name="KSOProductBuildVer">
    <vt:lpwstr>1033-12.2.0.23131</vt:lpwstr>
  </property>
</Properties>
</file>